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7" name="Shape 29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2"/>
          <p:cNvSpPr/>
          <p:nvPr/>
        </p:nvSpPr>
        <p:spPr>
          <a:xfrm>
            <a:off x="298451" y="295274"/>
            <a:ext cx="11561235" cy="6294440"/>
          </a:xfrm>
          <a:prstGeom prst="rect">
            <a:avLst/>
          </a:prstGeom>
          <a:solidFill>
            <a:srgbClr val="FFFFFF"/>
          </a:solidFill>
          <a:ln w="12700">
            <a:solidFill>
              <a:srgbClr val="0F0388"/>
            </a:solidFill>
            <a:miter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spcBef>
                <a:spcPts val="500"/>
              </a:spcBef>
              <a:defRPr b="1"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1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8FF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2" name="Rectangle 4"/>
          <p:cNvSpPr/>
          <p:nvPr/>
        </p:nvSpPr>
        <p:spPr>
          <a:xfrm>
            <a:off x="387350" y="320675"/>
            <a:ext cx="11417301" cy="6273800"/>
          </a:xfrm>
          <a:prstGeom prst="rect">
            <a:avLst/>
          </a:prstGeom>
          <a:solidFill>
            <a:srgbClr val="FFFFFF"/>
          </a:solidFill>
          <a:ln w="88900">
            <a:solidFill>
              <a:srgbClr val="AFD1ED"/>
            </a:solidFill>
            <a:miter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spcBef>
                <a:spcPts val="500"/>
              </a:spcBef>
              <a:defRPr b="1"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13" name="Picture 12" descr="Pictur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9600" y="5791201"/>
            <a:ext cx="863600" cy="633414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b="1" sz="60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5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ctr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 algn="ctr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2"/>
          <p:cNvSpPr/>
          <p:nvPr/>
        </p:nvSpPr>
        <p:spPr>
          <a:xfrm>
            <a:off x="298451" y="295274"/>
            <a:ext cx="11561235" cy="6294440"/>
          </a:xfrm>
          <a:prstGeom prst="rect">
            <a:avLst/>
          </a:prstGeom>
          <a:solidFill>
            <a:srgbClr val="FFFFFF"/>
          </a:solidFill>
          <a:ln w="12700">
            <a:solidFill>
              <a:srgbClr val="0F0388"/>
            </a:solidFill>
            <a:miter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spcBef>
                <a:spcPts val="500"/>
              </a:spcBef>
              <a:defRPr b="1"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8FF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5" name="Rectangle 4"/>
          <p:cNvSpPr/>
          <p:nvPr/>
        </p:nvSpPr>
        <p:spPr>
          <a:xfrm>
            <a:off x="387350" y="320675"/>
            <a:ext cx="11417301" cy="6273800"/>
          </a:xfrm>
          <a:prstGeom prst="rect">
            <a:avLst/>
          </a:prstGeom>
          <a:solidFill>
            <a:srgbClr val="FFFFFF"/>
          </a:solidFill>
          <a:ln w="88900">
            <a:solidFill>
              <a:srgbClr val="AFD1ED"/>
            </a:solidFill>
            <a:miter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spcBef>
                <a:spcPts val="500"/>
              </a:spcBef>
              <a:defRPr b="1"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26" name="Picture 12" descr="Pictur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9600" y="5791201"/>
            <a:ext cx="863600" cy="633414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Title Text"/>
          <p:cNvSpPr txBox="1"/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 sz="36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8" name="Body Level One…"/>
          <p:cNvSpPr txBox="1"/>
          <p:nvPr>
            <p:ph type="body" idx="1"/>
          </p:nvPr>
        </p:nvSpPr>
        <p:spPr>
          <a:xfrm>
            <a:off x="508000" y="1981200"/>
            <a:ext cx="11176000" cy="449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buClr>
                <a:srgbClr val="000099"/>
              </a:buClr>
              <a:buFontTx/>
              <a:buChar char=""/>
              <a:defRPr b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lnSpc>
                <a:spcPct val="100000"/>
              </a:lnSpc>
              <a:spcBef>
                <a:spcPts val="600"/>
              </a:spcBef>
              <a:buClr>
                <a:srgbClr val="000099"/>
              </a:buClr>
              <a:buFontTx/>
              <a:buChar char=""/>
              <a:defRPr b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000099"/>
              </a:buClr>
              <a:buFontTx/>
              <a:buChar char=""/>
              <a:defRPr b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rgbClr val="000099"/>
              </a:buClr>
              <a:buFontTx/>
              <a:defRPr b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rgbClr val="000099"/>
              </a:buClr>
              <a:buFontTx/>
              <a:buChar char="–"/>
              <a:defRPr b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2"/>
          <p:cNvSpPr/>
          <p:nvPr/>
        </p:nvSpPr>
        <p:spPr>
          <a:xfrm>
            <a:off x="298451" y="295274"/>
            <a:ext cx="11561235" cy="6294440"/>
          </a:xfrm>
          <a:prstGeom prst="rect">
            <a:avLst/>
          </a:prstGeom>
          <a:solidFill>
            <a:srgbClr val="FFFFFF"/>
          </a:solidFill>
          <a:ln w="12700">
            <a:solidFill>
              <a:srgbClr val="0F0388"/>
            </a:solidFill>
            <a:miter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spcBef>
                <a:spcPts val="500"/>
              </a:spcBef>
              <a:defRPr b="1"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7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8FF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8" name="Rectangle 4"/>
          <p:cNvSpPr/>
          <p:nvPr/>
        </p:nvSpPr>
        <p:spPr>
          <a:xfrm>
            <a:off x="387350" y="320675"/>
            <a:ext cx="11417301" cy="6273800"/>
          </a:xfrm>
          <a:prstGeom prst="rect">
            <a:avLst/>
          </a:prstGeom>
          <a:solidFill>
            <a:srgbClr val="FFFFFF"/>
          </a:solidFill>
          <a:ln w="88900">
            <a:solidFill>
              <a:srgbClr val="AFD1ED"/>
            </a:solidFill>
            <a:miter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spcBef>
                <a:spcPts val="500"/>
              </a:spcBef>
              <a:defRPr b="1"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39" name="Picture 12" descr="Pictur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9600" y="5791201"/>
            <a:ext cx="863600" cy="633414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Title Text"/>
          <p:cNvSpPr txBox="1"/>
          <p:nvPr>
            <p:ph type="title"/>
          </p:nvPr>
        </p:nvSpPr>
        <p:spPr>
          <a:xfrm>
            <a:off x="831850" y="1709739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b="1" sz="60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1" name="Body Level One…"/>
          <p:cNvSpPr txBox="1"/>
          <p:nvPr>
            <p:ph type="body" sz="quarter" idx="1"/>
          </p:nvPr>
        </p:nvSpPr>
        <p:spPr>
          <a:xfrm>
            <a:off x="831850" y="4589464"/>
            <a:ext cx="10515601" cy="15001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2"/>
          <p:cNvSpPr/>
          <p:nvPr/>
        </p:nvSpPr>
        <p:spPr>
          <a:xfrm>
            <a:off x="298451" y="295274"/>
            <a:ext cx="11561235" cy="6294440"/>
          </a:xfrm>
          <a:prstGeom prst="rect">
            <a:avLst/>
          </a:prstGeom>
          <a:solidFill>
            <a:srgbClr val="FFFFFF"/>
          </a:solidFill>
          <a:ln w="12700">
            <a:solidFill>
              <a:srgbClr val="0F0388"/>
            </a:solidFill>
            <a:miter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spcBef>
                <a:spcPts val="500"/>
              </a:spcBef>
              <a:defRPr b="1"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0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8FF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1" name="Rectangle 4"/>
          <p:cNvSpPr/>
          <p:nvPr/>
        </p:nvSpPr>
        <p:spPr>
          <a:xfrm>
            <a:off x="387350" y="320675"/>
            <a:ext cx="11417301" cy="6273800"/>
          </a:xfrm>
          <a:prstGeom prst="rect">
            <a:avLst/>
          </a:prstGeom>
          <a:solidFill>
            <a:srgbClr val="FFFFFF"/>
          </a:solidFill>
          <a:ln w="88900">
            <a:solidFill>
              <a:srgbClr val="AFD1ED"/>
            </a:solidFill>
            <a:miter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spcBef>
                <a:spcPts val="500"/>
              </a:spcBef>
              <a:defRPr b="1"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52" name="Picture 12" descr="Pictur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9600" y="5791201"/>
            <a:ext cx="863600" cy="633414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itle Text"/>
          <p:cNvSpPr txBox="1"/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 sz="36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4" name="Body Level One…"/>
          <p:cNvSpPr txBox="1"/>
          <p:nvPr>
            <p:ph type="body" sz="half" idx="1"/>
          </p:nvPr>
        </p:nvSpPr>
        <p:spPr>
          <a:xfrm>
            <a:off x="508000" y="1981200"/>
            <a:ext cx="5486400" cy="449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buClr>
                <a:srgbClr val="000099"/>
              </a:buClr>
              <a:buFontTx/>
              <a:buChar char=""/>
              <a:defRPr b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lnSpc>
                <a:spcPct val="100000"/>
              </a:lnSpc>
              <a:spcBef>
                <a:spcPts val="600"/>
              </a:spcBef>
              <a:buClr>
                <a:srgbClr val="000099"/>
              </a:buClr>
              <a:buFontTx/>
              <a:buChar char=""/>
              <a:defRPr b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000099"/>
              </a:buClr>
              <a:buFontTx/>
              <a:buChar char=""/>
              <a:defRPr b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rgbClr val="000099"/>
              </a:buClr>
              <a:buFontTx/>
              <a:defRPr b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rgbClr val="000099"/>
              </a:buClr>
              <a:buFontTx/>
              <a:buChar char="–"/>
              <a:defRPr b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 2"/>
          <p:cNvSpPr/>
          <p:nvPr/>
        </p:nvSpPr>
        <p:spPr>
          <a:xfrm>
            <a:off x="298451" y="295274"/>
            <a:ext cx="11561235" cy="6294440"/>
          </a:xfrm>
          <a:prstGeom prst="rect">
            <a:avLst/>
          </a:prstGeom>
          <a:solidFill>
            <a:srgbClr val="FFFFFF"/>
          </a:solidFill>
          <a:ln w="12700">
            <a:solidFill>
              <a:srgbClr val="0F0388"/>
            </a:solidFill>
            <a:miter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spcBef>
                <a:spcPts val="500"/>
              </a:spcBef>
              <a:defRPr b="1"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3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8FF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4" name="Rectangle 4"/>
          <p:cNvSpPr/>
          <p:nvPr/>
        </p:nvSpPr>
        <p:spPr>
          <a:xfrm>
            <a:off x="387350" y="320675"/>
            <a:ext cx="11417301" cy="6273800"/>
          </a:xfrm>
          <a:prstGeom prst="rect">
            <a:avLst/>
          </a:prstGeom>
          <a:solidFill>
            <a:srgbClr val="FFFFFF"/>
          </a:solidFill>
          <a:ln w="88900">
            <a:solidFill>
              <a:srgbClr val="AFD1ED"/>
            </a:solidFill>
            <a:miter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spcBef>
                <a:spcPts val="500"/>
              </a:spcBef>
              <a:defRPr b="1"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65" name="Picture 12" descr="Pictur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9600" y="5791201"/>
            <a:ext cx="863600" cy="633414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Title Text"/>
          <p:cNvSpPr txBox="1"/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 sz="36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7" name="Body Level One…"/>
          <p:cNvSpPr txBox="1"/>
          <p:nvPr>
            <p:ph type="body" sz="quarter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Text Placeholder 4"/>
          <p:cNvSpPr/>
          <p:nvPr>
            <p:ph type="body" sz="quarter" idx="13"/>
          </p:nvPr>
        </p:nvSpPr>
        <p:spPr>
          <a:xfrm>
            <a:off x="6172200" y="1681163"/>
            <a:ext cx="5183717" cy="8239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9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ctangle 2"/>
          <p:cNvSpPr/>
          <p:nvPr/>
        </p:nvSpPr>
        <p:spPr>
          <a:xfrm>
            <a:off x="298451" y="295274"/>
            <a:ext cx="11561235" cy="6294440"/>
          </a:xfrm>
          <a:prstGeom prst="rect">
            <a:avLst/>
          </a:prstGeom>
          <a:solidFill>
            <a:srgbClr val="FFFFFF"/>
          </a:solidFill>
          <a:ln w="12700">
            <a:solidFill>
              <a:srgbClr val="0F0388"/>
            </a:solidFill>
            <a:miter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spcBef>
                <a:spcPts val="500"/>
              </a:spcBef>
              <a:defRPr b="1"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7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8FF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8" name="Rectangle 4"/>
          <p:cNvSpPr/>
          <p:nvPr/>
        </p:nvSpPr>
        <p:spPr>
          <a:xfrm>
            <a:off x="387350" y="320675"/>
            <a:ext cx="11417301" cy="6273800"/>
          </a:xfrm>
          <a:prstGeom prst="rect">
            <a:avLst/>
          </a:prstGeom>
          <a:solidFill>
            <a:srgbClr val="FFFFFF"/>
          </a:solidFill>
          <a:ln w="88900">
            <a:solidFill>
              <a:srgbClr val="AFD1ED"/>
            </a:solidFill>
            <a:miter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spcBef>
                <a:spcPts val="500"/>
              </a:spcBef>
              <a:defRPr b="1"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79" name="Picture 12" descr="Pictur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9600" y="5791201"/>
            <a:ext cx="863600" cy="633414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Title Text"/>
          <p:cNvSpPr txBox="1"/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 sz="36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1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2"/>
          <p:cNvSpPr/>
          <p:nvPr/>
        </p:nvSpPr>
        <p:spPr>
          <a:xfrm>
            <a:off x="298451" y="295274"/>
            <a:ext cx="11561235" cy="6294440"/>
          </a:xfrm>
          <a:prstGeom prst="rect">
            <a:avLst/>
          </a:prstGeom>
          <a:solidFill>
            <a:srgbClr val="FFFFFF"/>
          </a:solidFill>
          <a:ln w="12700">
            <a:solidFill>
              <a:srgbClr val="0F0388"/>
            </a:solidFill>
            <a:miter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spcBef>
                <a:spcPts val="500"/>
              </a:spcBef>
              <a:defRPr b="1"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9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8FF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0" name="Rectangle 4"/>
          <p:cNvSpPr/>
          <p:nvPr/>
        </p:nvSpPr>
        <p:spPr>
          <a:xfrm>
            <a:off x="387350" y="320675"/>
            <a:ext cx="11417301" cy="6273800"/>
          </a:xfrm>
          <a:prstGeom prst="rect">
            <a:avLst/>
          </a:prstGeom>
          <a:solidFill>
            <a:srgbClr val="FFFFFF"/>
          </a:solidFill>
          <a:ln w="88900">
            <a:solidFill>
              <a:srgbClr val="AFD1ED"/>
            </a:solidFill>
            <a:miter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spcBef>
                <a:spcPts val="500"/>
              </a:spcBef>
              <a:defRPr b="1"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91" name="Picture 12" descr="Pictur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9600" y="5791201"/>
            <a:ext cx="863600" cy="633414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ctangle 2"/>
          <p:cNvSpPr/>
          <p:nvPr/>
        </p:nvSpPr>
        <p:spPr>
          <a:xfrm>
            <a:off x="298451" y="295274"/>
            <a:ext cx="11561235" cy="6294440"/>
          </a:xfrm>
          <a:prstGeom prst="rect">
            <a:avLst/>
          </a:prstGeom>
          <a:solidFill>
            <a:srgbClr val="FFFFFF"/>
          </a:solidFill>
          <a:ln w="12700">
            <a:solidFill>
              <a:srgbClr val="0F0388"/>
            </a:solidFill>
            <a:miter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spcBef>
                <a:spcPts val="500"/>
              </a:spcBef>
              <a:defRPr b="1"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00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8FF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01" name="Rectangle 4"/>
          <p:cNvSpPr/>
          <p:nvPr/>
        </p:nvSpPr>
        <p:spPr>
          <a:xfrm>
            <a:off x="387350" y="320675"/>
            <a:ext cx="11417301" cy="6273800"/>
          </a:xfrm>
          <a:prstGeom prst="rect">
            <a:avLst/>
          </a:prstGeom>
          <a:solidFill>
            <a:srgbClr val="FFFFFF"/>
          </a:solidFill>
          <a:ln w="88900">
            <a:solidFill>
              <a:srgbClr val="AFD1ED"/>
            </a:solidFill>
            <a:miter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spcBef>
                <a:spcPts val="500"/>
              </a:spcBef>
              <a:defRPr b="1"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02" name="Picture 12" descr="Pictur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9600" y="5791201"/>
            <a:ext cx="863600" cy="633414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Title Text"/>
          <p:cNvSpPr txBox="1"/>
          <p:nvPr>
            <p:ph type="title"/>
          </p:nvPr>
        </p:nvSpPr>
        <p:spPr>
          <a:xfrm>
            <a:off x="840317" y="457200"/>
            <a:ext cx="3932768" cy="16002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b="1" sz="32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4" name="Body Level One…"/>
          <p:cNvSpPr txBox="1"/>
          <p:nvPr>
            <p:ph type="body" sz="half" idx="1"/>
          </p:nvPr>
        </p:nvSpPr>
        <p:spPr>
          <a:xfrm>
            <a:off x="5183716" y="987425"/>
            <a:ext cx="6172201" cy="48736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700"/>
              </a:spcBef>
              <a:buClr>
                <a:srgbClr val="000099"/>
              </a:buClr>
              <a:buFontTx/>
              <a:buChar char=""/>
              <a:defRPr b="1" sz="32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lr>
                <a:srgbClr val="000099"/>
              </a:buClr>
              <a:buFontTx/>
              <a:buChar char=""/>
              <a:defRPr b="1" sz="32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buClr>
                <a:srgbClr val="000099"/>
              </a:buClr>
              <a:buFontTx/>
              <a:buChar char=""/>
              <a:defRPr b="1" sz="32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lr>
                <a:srgbClr val="000099"/>
              </a:buClr>
              <a:buFontTx/>
              <a:defRPr b="1" sz="32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lr>
                <a:srgbClr val="000099"/>
              </a:buClr>
              <a:buFontTx/>
              <a:buChar char="–"/>
              <a:defRPr b="1" sz="32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" name="Text Placeholder 3"/>
          <p:cNvSpPr/>
          <p:nvPr>
            <p:ph type="body" sz="quarter" idx="13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b="1" sz="16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06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ctangle 2"/>
          <p:cNvSpPr/>
          <p:nvPr/>
        </p:nvSpPr>
        <p:spPr>
          <a:xfrm>
            <a:off x="298451" y="295274"/>
            <a:ext cx="11561235" cy="6294440"/>
          </a:xfrm>
          <a:prstGeom prst="rect">
            <a:avLst/>
          </a:prstGeom>
          <a:solidFill>
            <a:srgbClr val="FFFFFF"/>
          </a:solidFill>
          <a:ln w="12700">
            <a:solidFill>
              <a:srgbClr val="0F0388"/>
            </a:solidFill>
            <a:miter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spcBef>
                <a:spcPts val="500"/>
              </a:spcBef>
              <a:defRPr b="1"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1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8FF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15" name="Rectangle 4"/>
          <p:cNvSpPr/>
          <p:nvPr/>
        </p:nvSpPr>
        <p:spPr>
          <a:xfrm>
            <a:off x="387350" y="320675"/>
            <a:ext cx="11417301" cy="6273800"/>
          </a:xfrm>
          <a:prstGeom prst="rect">
            <a:avLst/>
          </a:prstGeom>
          <a:solidFill>
            <a:srgbClr val="FFFFFF"/>
          </a:solidFill>
          <a:ln w="88900">
            <a:solidFill>
              <a:srgbClr val="AFD1ED"/>
            </a:solidFill>
            <a:miter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spcBef>
                <a:spcPts val="500"/>
              </a:spcBef>
              <a:defRPr b="1"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16" name="Picture 12" descr="Pictur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9600" y="5791201"/>
            <a:ext cx="863600" cy="633414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Title Text"/>
          <p:cNvSpPr txBox="1"/>
          <p:nvPr>
            <p:ph type="title"/>
          </p:nvPr>
        </p:nvSpPr>
        <p:spPr>
          <a:xfrm>
            <a:off x="840317" y="457200"/>
            <a:ext cx="3932768" cy="16002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b="1" sz="32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8" name="Picture Placeholder 2"/>
          <p:cNvSpPr/>
          <p:nvPr>
            <p:ph type="pic" sz="half" idx="13"/>
          </p:nvPr>
        </p:nvSpPr>
        <p:spPr>
          <a:xfrm>
            <a:off x="5183716" y="987425"/>
            <a:ext cx="6172201" cy="4873626"/>
          </a:xfrm>
          <a:prstGeom prst="rect">
            <a:avLst/>
          </a:prstGeom>
          <a:ln w="9525">
            <a:solidFill>
              <a:srgbClr val="000000"/>
            </a:solidFill>
            <a:miter lim="800000"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19" name="Body Level One…"/>
          <p:cNvSpPr txBox="1"/>
          <p:nvPr>
            <p:ph type="body" sz="quarter" idx="1"/>
          </p:nvPr>
        </p:nvSpPr>
        <p:spPr>
          <a:xfrm>
            <a:off x="840317" y="2057400"/>
            <a:ext cx="3932768" cy="381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b="1" sz="16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b="1" sz="16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b="1" sz="16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b="1" sz="16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b="1" sz="16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0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Rectangle 2"/>
          <p:cNvSpPr/>
          <p:nvPr/>
        </p:nvSpPr>
        <p:spPr>
          <a:xfrm>
            <a:off x="298451" y="295274"/>
            <a:ext cx="11561235" cy="6294440"/>
          </a:xfrm>
          <a:prstGeom prst="rect">
            <a:avLst/>
          </a:prstGeom>
          <a:solidFill>
            <a:srgbClr val="FFFFFF"/>
          </a:solidFill>
          <a:ln w="12700">
            <a:solidFill>
              <a:srgbClr val="0F0388"/>
            </a:solidFill>
            <a:miter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spcBef>
                <a:spcPts val="500"/>
              </a:spcBef>
              <a:defRPr b="1"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8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8FF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9" name="Rectangle 4"/>
          <p:cNvSpPr/>
          <p:nvPr/>
        </p:nvSpPr>
        <p:spPr>
          <a:xfrm>
            <a:off x="387350" y="320675"/>
            <a:ext cx="11417301" cy="6273800"/>
          </a:xfrm>
          <a:prstGeom prst="rect">
            <a:avLst/>
          </a:prstGeom>
          <a:solidFill>
            <a:srgbClr val="FFFFFF"/>
          </a:solidFill>
          <a:ln w="88900">
            <a:solidFill>
              <a:srgbClr val="AFD1ED"/>
            </a:solidFill>
            <a:miter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spcBef>
                <a:spcPts val="500"/>
              </a:spcBef>
              <a:defRPr b="1"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30" name="Picture 12" descr="Pictur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9600" y="5791201"/>
            <a:ext cx="863600" cy="633414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Title Text"/>
          <p:cNvSpPr txBox="1"/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 sz="36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2" name="Body Level One…"/>
          <p:cNvSpPr txBox="1"/>
          <p:nvPr>
            <p:ph type="body" idx="1"/>
          </p:nvPr>
        </p:nvSpPr>
        <p:spPr>
          <a:xfrm>
            <a:off x="508000" y="1981200"/>
            <a:ext cx="11176000" cy="449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buClr>
                <a:srgbClr val="000099"/>
              </a:buClr>
              <a:buFontTx/>
              <a:buChar char=""/>
              <a:defRPr b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lnSpc>
                <a:spcPct val="100000"/>
              </a:lnSpc>
              <a:spcBef>
                <a:spcPts val="600"/>
              </a:spcBef>
              <a:buClr>
                <a:srgbClr val="000099"/>
              </a:buClr>
              <a:buFontTx/>
              <a:buChar char=""/>
              <a:defRPr b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000099"/>
              </a:buClr>
              <a:buFontTx/>
              <a:buChar char=""/>
              <a:defRPr b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rgbClr val="000099"/>
              </a:buClr>
              <a:buFontTx/>
              <a:defRPr b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rgbClr val="000099"/>
              </a:buClr>
              <a:buFontTx/>
              <a:buChar char="–"/>
              <a:defRPr b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3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Rectangle 2"/>
          <p:cNvSpPr/>
          <p:nvPr/>
        </p:nvSpPr>
        <p:spPr>
          <a:xfrm>
            <a:off x="298451" y="295274"/>
            <a:ext cx="11561235" cy="6294440"/>
          </a:xfrm>
          <a:prstGeom prst="rect">
            <a:avLst/>
          </a:prstGeom>
          <a:solidFill>
            <a:srgbClr val="FFFFFF"/>
          </a:solidFill>
          <a:ln w="12700">
            <a:solidFill>
              <a:srgbClr val="0F0388"/>
            </a:solidFill>
            <a:miter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spcBef>
                <a:spcPts val="500"/>
              </a:spcBef>
              <a:defRPr b="1"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1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8FF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2" name="Rectangle 4"/>
          <p:cNvSpPr/>
          <p:nvPr/>
        </p:nvSpPr>
        <p:spPr>
          <a:xfrm>
            <a:off x="387350" y="320675"/>
            <a:ext cx="11417301" cy="6273800"/>
          </a:xfrm>
          <a:prstGeom prst="rect">
            <a:avLst/>
          </a:prstGeom>
          <a:solidFill>
            <a:srgbClr val="FFFFFF"/>
          </a:solidFill>
          <a:ln w="88900">
            <a:solidFill>
              <a:srgbClr val="AFD1ED"/>
            </a:solidFill>
            <a:miter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spcBef>
                <a:spcPts val="500"/>
              </a:spcBef>
              <a:defRPr b="1"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43" name="Picture 12" descr="Pictur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9600" y="5791201"/>
            <a:ext cx="863600" cy="633414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Title Text"/>
          <p:cNvSpPr txBox="1"/>
          <p:nvPr>
            <p:ph type="title"/>
          </p:nvPr>
        </p:nvSpPr>
        <p:spPr>
          <a:xfrm>
            <a:off x="8890000" y="609600"/>
            <a:ext cx="2794000" cy="5867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 sz="36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5" name="Body Level One…"/>
          <p:cNvSpPr txBox="1"/>
          <p:nvPr>
            <p:ph type="body" idx="1"/>
          </p:nvPr>
        </p:nvSpPr>
        <p:spPr>
          <a:xfrm>
            <a:off x="508000" y="609600"/>
            <a:ext cx="8178800" cy="5867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buClr>
                <a:srgbClr val="000099"/>
              </a:buClr>
              <a:buFontTx/>
              <a:buChar char=""/>
              <a:defRPr b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lnSpc>
                <a:spcPct val="100000"/>
              </a:lnSpc>
              <a:spcBef>
                <a:spcPts val="600"/>
              </a:spcBef>
              <a:buClr>
                <a:srgbClr val="000099"/>
              </a:buClr>
              <a:buFontTx/>
              <a:buChar char=""/>
              <a:defRPr b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000099"/>
              </a:buClr>
              <a:buFontTx/>
              <a:buChar char=""/>
              <a:defRPr b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rgbClr val="000099"/>
              </a:buClr>
              <a:buFontTx/>
              <a:defRPr b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rgbClr val="000099"/>
              </a:buClr>
              <a:buFontTx/>
              <a:buChar char="–"/>
              <a:defRPr b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6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ucla_cw_trans_sm.png" descr="ucla_cw_trans_s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73658" y="5375671"/>
            <a:ext cx="2896117" cy="1339455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Title Text"/>
          <p:cNvSpPr txBox="1"/>
          <p:nvPr>
            <p:ph type="title"/>
          </p:nvPr>
        </p:nvSpPr>
        <p:spPr>
          <a:xfrm>
            <a:off x="2416969" y="1151931"/>
            <a:ext cx="7358065" cy="2321719"/>
          </a:xfrm>
          <a:prstGeom prst="rect">
            <a:avLst/>
          </a:prstGeom>
        </p:spPr>
        <p:txBody>
          <a:bodyPr lIns="71436" tIns="71436" rIns="71436" bIns="71436"/>
          <a:lstStyle>
            <a:lvl1pPr algn="ctr" defTabSz="308074">
              <a:lnSpc>
                <a:spcPct val="100000"/>
              </a:lnSpc>
              <a:defRPr sz="4200">
                <a:solidFill>
                  <a:srgbClr val="43538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5" name="Body Level One…"/>
          <p:cNvSpPr txBox="1"/>
          <p:nvPr>
            <p:ph type="body" sz="quarter" idx="1"/>
          </p:nvPr>
        </p:nvSpPr>
        <p:spPr>
          <a:xfrm>
            <a:off x="2416969" y="4277321"/>
            <a:ext cx="7358065" cy="794744"/>
          </a:xfrm>
          <a:prstGeom prst="rect">
            <a:avLst/>
          </a:prstGeom>
        </p:spPr>
        <p:txBody>
          <a:bodyPr lIns="71436" tIns="71436" rIns="71436" bIns="71436"/>
          <a:lstStyle>
            <a:lvl1pPr marL="0" indent="0" algn="ctr" defTabSz="3080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3080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3080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3080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3080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6" name="Slide Number"/>
          <p:cNvSpPr txBox="1"/>
          <p:nvPr>
            <p:ph type="sldNum" sz="quarter" idx="2"/>
          </p:nvPr>
        </p:nvSpPr>
        <p:spPr>
          <a:xfrm>
            <a:off x="5956599" y="6509742"/>
            <a:ext cx="269875" cy="269875"/>
          </a:xfrm>
          <a:prstGeom prst="rect">
            <a:avLst/>
          </a:prstGeom>
        </p:spPr>
        <p:txBody>
          <a:bodyPr lIns="71436" tIns="71436" rIns="71436" bIns="71436" anchor="t"/>
          <a:lstStyle>
            <a:lvl1pPr algn="ctr" defTabSz="308074">
              <a:defRPr sz="9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itle Text"/>
          <p:cNvSpPr txBox="1"/>
          <p:nvPr>
            <p:ph type="title"/>
          </p:nvPr>
        </p:nvSpPr>
        <p:spPr>
          <a:xfrm>
            <a:off x="2416969" y="178594"/>
            <a:ext cx="7358065" cy="919760"/>
          </a:xfrm>
          <a:prstGeom prst="rect">
            <a:avLst/>
          </a:prstGeom>
        </p:spPr>
        <p:txBody>
          <a:bodyPr lIns="71436" tIns="71436" rIns="71436" bIns="71436"/>
          <a:lstStyle>
            <a:lvl1pPr algn="ctr" defTabSz="308074">
              <a:lnSpc>
                <a:spcPct val="100000"/>
              </a:lnSpc>
              <a:defRPr sz="3800">
                <a:solidFill>
                  <a:srgbClr val="43538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4" name="Body Level One…"/>
          <p:cNvSpPr txBox="1"/>
          <p:nvPr>
            <p:ph type="body" sz="half" idx="1"/>
          </p:nvPr>
        </p:nvSpPr>
        <p:spPr>
          <a:xfrm>
            <a:off x="2416969" y="1946672"/>
            <a:ext cx="7358065" cy="4018361"/>
          </a:xfrm>
          <a:prstGeom prst="rect">
            <a:avLst/>
          </a:prstGeom>
        </p:spPr>
        <p:txBody>
          <a:bodyPr lIns="71436" tIns="71436" rIns="71436" bIns="71436"/>
          <a:lstStyle>
            <a:lvl1pPr marL="412332" indent="-293270" defTabSz="308074">
              <a:lnSpc>
                <a:spcPct val="100000"/>
              </a:lnSpc>
              <a:spcBef>
                <a:spcPts val="1200"/>
              </a:spcBef>
              <a:buSzPct val="171000"/>
              <a:buFontTx/>
              <a:defRPr sz="1900">
                <a:latin typeface="Gill Sans"/>
                <a:ea typeface="Gill Sans"/>
                <a:cs typeface="Gill Sans"/>
                <a:sym typeface="Gill Sans"/>
              </a:defRPr>
            </a:lvl1pPr>
            <a:lvl2pPr marL="579019" indent="-293270" defTabSz="308074">
              <a:lnSpc>
                <a:spcPct val="100000"/>
              </a:lnSpc>
              <a:spcBef>
                <a:spcPts val="1200"/>
              </a:spcBef>
              <a:buSzPct val="171000"/>
              <a:buFontTx/>
              <a:defRPr sz="1900">
                <a:latin typeface="Gill Sans"/>
                <a:ea typeface="Gill Sans"/>
                <a:cs typeface="Gill Sans"/>
                <a:sym typeface="Gill Sans"/>
              </a:defRPr>
            </a:lvl2pPr>
            <a:lvl3pPr marL="745707" indent="-293269" defTabSz="308074">
              <a:lnSpc>
                <a:spcPct val="100000"/>
              </a:lnSpc>
              <a:spcBef>
                <a:spcPts val="1200"/>
              </a:spcBef>
              <a:buSzPct val="171000"/>
              <a:buFontTx/>
              <a:defRPr sz="1900">
                <a:latin typeface="Gill Sans"/>
                <a:ea typeface="Gill Sans"/>
                <a:cs typeface="Gill Sans"/>
                <a:sym typeface="Gill Sans"/>
              </a:defRPr>
            </a:lvl3pPr>
            <a:lvl4pPr marL="912394" indent="-293269" defTabSz="308074">
              <a:lnSpc>
                <a:spcPct val="100000"/>
              </a:lnSpc>
              <a:spcBef>
                <a:spcPts val="1200"/>
              </a:spcBef>
              <a:buSzPct val="171000"/>
              <a:buFontTx/>
              <a:defRPr sz="1900">
                <a:latin typeface="Gill Sans"/>
                <a:ea typeface="Gill Sans"/>
                <a:cs typeface="Gill Sans"/>
                <a:sym typeface="Gill Sans"/>
              </a:defRPr>
            </a:lvl4pPr>
            <a:lvl5pPr marL="1079082" indent="-293269" defTabSz="308074">
              <a:lnSpc>
                <a:spcPct val="100000"/>
              </a:lnSpc>
              <a:spcBef>
                <a:spcPts val="1200"/>
              </a:spcBef>
              <a:buSzPct val="171000"/>
              <a:buFontTx/>
              <a:defRPr sz="19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5" name="Slide Number"/>
          <p:cNvSpPr txBox="1"/>
          <p:nvPr>
            <p:ph type="sldNum" sz="quarter" idx="2"/>
          </p:nvPr>
        </p:nvSpPr>
        <p:spPr>
          <a:xfrm>
            <a:off x="5956599" y="6509742"/>
            <a:ext cx="269875" cy="269875"/>
          </a:xfrm>
          <a:prstGeom prst="rect">
            <a:avLst/>
          </a:prstGeom>
        </p:spPr>
        <p:txBody>
          <a:bodyPr lIns="71436" tIns="71436" rIns="71436" bIns="71436" anchor="t"/>
          <a:lstStyle>
            <a:lvl1pPr algn="ctr" defTabSz="308074">
              <a:defRPr sz="9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itle Text"/>
          <p:cNvSpPr txBox="1"/>
          <p:nvPr>
            <p:ph type="title"/>
          </p:nvPr>
        </p:nvSpPr>
        <p:spPr>
          <a:xfrm>
            <a:off x="2416969" y="178594"/>
            <a:ext cx="7358065" cy="919760"/>
          </a:xfrm>
          <a:prstGeom prst="rect">
            <a:avLst/>
          </a:prstGeom>
        </p:spPr>
        <p:txBody>
          <a:bodyPr lIns="71436" tIns="71436" rIns="71436" bIns="71436"/>
          <a:lstStyle>
            <a:lvl1pPr algn="ctr" defTabSz="308074">
              <a:lnSpc>
                <a:spcPct val="100000"/>
              </a:lnSpc>
              <a:defRPr sz="3800">
                <a:solidFill>
                  <a:srgbClr val="43538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73" name="Body Level One…"/>
          <p:cNvSpPr txBox="1"/>
          <p:nvPr>
            <p:ph type="body" sz="half" idx="1"/>
          </p:nvPr>
        </p:nvSpPr>
        <p:spPr>
          <a:xfrm>
            <a:off x="2416969" y="1946672"/>
            <a:ext cx="7358065" cy="4018361"/>
          </a:xfrm>
          <a:prstGeom prst="rect">
            <a:avLst/>
          </a:prstGeom>
        </p:spPr>
        <p:txBody>
          <a:bodyPr lIns="71436" tIns="71436" rIns="71436" bIns="71436"/>
          <a:lstStyle>
            <a:lvl1pPr marL="412332" indent="-293270" defTabSz="308074">
              <a:lnSpc>
                <a:spcPct val="100000"/>
              </a:lnSpc>
              <a:spcBef>
                <a:spcPts val="1200"/>
              </a:spcBef>
              <a:buSzPct val="171000"/>
              <a:buFontTx/>
              <a:defRPr sz="1900">
                <a:latin typeface="Gill Sans"/>
                <a:ea typeface="Gill Sans"/>
                <a:cs typeface="Gill Sans"/>
                <a:sym typeface="Gill Sans"/>
              </a:defRPr>
            </a:lvl1pPr>
            <a:lvl2pPr marL="579019" indent="-293270" defTabSz="308074">
              <a:lnSpc>
                <a:spcPct val="100000"/>
              </a:lnSpc>
              <a:spcBef>
                <a:spcPts val="1200"/>
              </a:spcBef>
              <a:buSzPct val="171000"/>
              <a:buFontTx/>
              <a:defRPr sz="1900">
                <a:latin typeface="Gill Sans"/>
                <a:ea typeface="Gill Sans"/>
                <a:cs typeface="Gill Sans"/>
                <a:sym typeface="Gill Sans"/>
              </a:defRPr>
            </a:lvl2pPr>
            <a:lvl3pPr marL="745707" indent="-293269" defTabSz="308074">
              <a:lnSpc>
                <a:spcPct val="100000"/>
              </a:lnSpc>
              <a:spcBef>
                <a:spcPts val="1200"/>
              </a:spcBef>
              <a:buSzPct val="171000"/>
              <a:buFontTx/>
              <a:defRPr sz="1900">
                <a:latin typeface="Gill Sans"/>
                <a:ea typeface="Gill Sans"/>
                <a:cs typeface="Gill Sans"/>
                <a:sym typeface="Gill Sans"/>
              </a:defRPr>
            </a:lvl3pPr>
            <a:lvl4pPr marL="912394" indent="-293269" defTabSz="308074">
              <a:lnSpc>
                <a:spcPct val="100000"/>
              </a:lnSpc>
              <a:spcBef>
                <a:spcPts val="1200"/>
              </a:spcBef>
              <a:buSzPct val="171000"/>
              <a:buFontTx/>
              <a:defRPr sz="1900">
                <a:latin typeface="Gill Sans"/>
                <a:ea typeface="Gill Sans"/>
                <a:cs typeface="Gill Sans"/>
                <a:sym typeface="Gill Sans"/>
              </a:defRPr>
            </a:lvl4pPr>
            <a:lvl5pPr marL="1079082" indent="-293269" defTabSz="308074">
              <a:lnSpc>
                <a:spcPct val="100000"/>
              </a:lnSpc>
              <a:spcBef>
                <a:spcPts val="1200"/>
              </a:spcBef>
              <a:buSzPct val="171000"/>
              <a:buFontTx/>
              <a:defRPr sz="19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4" name="Slide Number"/>
          <p:cNvSpPr txBox="1"/>
          <p:nvPr>
            <p:ph type="sldNum" sz="quarter" idx="2"/>
          </p:nvPr>
        </p:nvSpPr>
        <p:spPr>
          <a:xfrm>
            <a:off x="5956599" y="6509742"/>
            <a:ext cx="269875" cy="269875"/>
          </a:xfrm>
          <a:prstGeom prst="rect">
            <a:avLst/>
          </a:prstGeom>
        </p:spPr>
        <p:txBody>
          <a:bodyPr lIns="71436" tIns="71436" rIns="71436" bIns="71436" anchor="t"/>
          <a:lstStyle>
            <a:lvl1pPr algn="ctr" defTabSz="308074">
              <a:defRPr sz="9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lide Number"/>
          <p:cNvSpPr txBox="1"/>
          <p:nvPr>
            <p:ph type="sldNum" sz="quarter" idx="2"/>
          </p:nvPr>
        </p:nvSpPr>
        <p:spPr>
          <a:xfrm>
            <a:off x="5956599" y="6509742"/>
            <a:ext cx="269875" cy="269875"/>
          </a:xfrm>
          <a:prstGeom prst="rect">
            <a:avLst/>
          </a:prstGeom>
        </p:spPr>
        <p:txBody>
          <a:bodyPr lIns="71436" tIns="71436" rIns="71436" bIns="71436" anchor="t"/>
          <a:lstStyle>
            <a:lvl1pPr algn="ctr" defTabSz="308074">
              <a:defRPr sz="9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itle Text"/>
          <p:cNvSpPr txBox="1"/>
          <p:nvPr>
            <p:ph type="title"/>
          </p:nvPr>
        </p:nvSpPr>
        <p:spPr>
          <a:xfrm>
            <a:off x="838200" y="365125"/>
            <a:ext cx="10515600" cy="1325564"/>
          </a:xfrm>
          <a:prstGeom prst="rect">
            <a:avLst/>
          </a:prstGeom>
        </p:spPr>
        <p:txBody>
          <a:bodyPr lIns="91438" tIns="91438" rIns="91438" bIns="91438"/>
          <a:lstStyle>
            <a:lvl1pPr defTabSz="685800">
              <a:defRPr sz="3300"/>
            </a:lvl1pPr>
          </a:lstStyle>
          <a:p>
            <a:pPr/>
            <a:r>
              <a:t>Title Text</a:t>
            </a:r>
          </a:p>
        </p:txBody>
      </p:sp>
      <p:sp>
        <p:nvSpPr>
          <p:cNvPr id="28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lIns="91438" tIns="91438" rIns="91438" bIns="91438"/>
          <a:lstStyle>
            <a:lvl1pPr marL="171450" indent="-171450" defTabSz="685800">
              <a:spcBef>
                <a:spcPts val="700"/>
              </a:spcBef>
              <a:defRPr sz="2100"/>
            </a:lvl1pPr>
            <a:lvl2pPr marL="371475" indent="-200025" defTabSz="685800">
              <a:spcBef>
                <a:spcPts val="700"/>
              </a:spcBef>
              <a:defRPr sz="2100"/>
            </a:lvl2pPr>
            <a:lvl3pPr marL="582930" indent="-240029" defTabSz="685800">
              <a:spcBef>
                <a:spcPts val="700"/>
              </a:spcBef>
              <a:defRPr sz="2100"/>
            </a:lvl3pPr>
            <a:lvl4pPr marL="781050" indent="-266700" defTabSz="685800">
              <a:spcBef>
                <a:spcPts val="700"/>
              </a:spcBef>
              <a:defRPr sz="2100"/>
            </a:lvl4pPr>
            <a:lvl5pPr marL="952500" indent="-266700" defTabSz="685800">
              <a:spcBef>
                <a:spcPts val="700"/>
              </a:spcBef>
              <a:defRPr sz="21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0" name="Slide Number"/>
          <p:cNvSpPr txBox="1"/>
          <p:nvPr>
            <p:ph type="sldNum" sz="quarter" idx="2"/>
          </p:nvPr>
        </p:nvSpPr>
        <p:spPr>
          <a:xfrm>
            <a:off x="11042360" y="6377624"/>
            <a:ext cx="311442" cy="322579"/>
          </a:xfrm>
          <a:prstGeom prst="rect">
            <a:avLst/>
          </a:prstGeom>
        </p:spPr>
        <p:txBody>
          <a:bodyPr lIns="91438" tIns="91438" rIns="91438" bIns="91438"/>
          <a:lstStyle>
            <a:lvl1pPr defTabSz="685800"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Relationship Id="rId3" Type="http://schemas.openxmlformats.org/officeDocument/2006/relationships/image" Target="../media/image3.jpeg"/><Relationship Id="rId4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0.png"/><Relationship Id="rId3" Type="http://schemas.openxmlformats.org/officeDocument/2006/relationships/image" Target="../media/image1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.tif"/><Relationship Id="rId3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.tif"/><Relationship Id="rId3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Rectangle 2"/>
          <p:cNvSpPr txBox="1"/>
          <p:nvPr/>
        </p:nvSpPr>
        <p:spPr>
          <a:xfrm>
            <a:off x="3276600" y="831355"/>
            <a:ext cx="6477000" cy="6349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 anchor="ctr">
            <a:spAutoFit/>
          </a:bodyPr>
          <a:lstStyle/>
          <a:p>
            <a:pPr algn="ctr">
              <a:defRPr b="1" sz="24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 sz="24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 sz="24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 sz="24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 sz="24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FUSION POWER ASSOCIATES</a:t>
            </a:r>
            <a:endParaRPr sz="2800"/>
          </a:p>
          <a:p>
            <a:pPr algn="ctr">
              <a:defRPr b="1" sz="24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BOARD OF DIRECTORS</a:t>
            </a:r>
            <a:endParaRPr sz="2800"/>
          </a:p>
          <a:p>
            <a:pPr algn="ctr">
              <a:defRPr b="1" sz="24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Recognizes</a:t>
            </a:r>
            <a:endParaRPr sz="2800"/>
          </a:p>
          <a:p>
            <a:pPr algn="ctr">
              <a:defRPr b="1" sz="24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 sz="24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JAMES VAN DAM</a:t>
            </a:r>
            <a:endParaRPr sz="2800"/>
          </a:p>
          <a:p>
            <a:pPr algn="ctr">
              <a:defRPr b="1" sz="24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 sz="24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for your</a:t>
            </a:r>
            <a:endParaRPr sz="2800"/>
          </a:p>
          <a:p>
            <a:pPr algn="ctr">
              <a:defRPr b="1" sz="24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OUTSTANDING LEADERSHIP </a:t>
            </a:r>
            <a:endParaRPr sz="2800"/>
          </a:p>
          <a:p>
            <a:pPr algn="ctr">
              <a:defRPr b="1" sz="24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of the</a:t>
            </a:r>
            <a:endParaRPr sz="2800"/>
          </a:p>
          <a:p>
            <a:pPr algn="ctr">
              <a:defRPr b="1" sz="24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U.S. Fusion Energy Sciences Program</a:t>
            </a:r>
            <a:endParaRPr sz="2800"/>
          </a:p>
          <a:p>
            <a:pPr algn="ctr">
              <a:defRPr b="1" sz="24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 sz="32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00" name="Rectangle 3"/>
          <p:cNvSpPr txBox="1"/>
          <p:nvPr>
            <p:ph type="body" idx="1"/>
          </p:nvPr>
        </p:nvSpPr>
        <p:spPr>
          <a:xfrm>
            <a:off x="-2667000" y="7315200"/>
            <a:ext cx="18059400" cy="2667000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lIns="44450" tIns="44450" rIns="44450" bIns="44450"/>
          <a:lstStyle/>
          <a:p>
            <a:pPr marL="0" indent="0" algn="ctr">
              <a:lnSpc>
                <a:spcPct val="90000"/>
              </a:lnSpc>
              <a:buSzTx/>
              <a:buFont typeface="Monotype Sorts"/>
              <a:buNone/>
              <a:defRPr sz="2200"/>
            </a:pPr>
          </a:p>
        </p:txBody>
      </p:sp>
      <p:pic>
        <p:nvPicPr>
          <p:cNvPr id="301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10200" y="531812"/>
            <a:ext cx="1295400" cy="1268413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Rectangle 35"/>
          <p:cNvSpPr/>
          <p:nvPr/>
        </p:nvSpPr>
        <p:spPr>
          <a:xfrm>
            <a:off x="9525000" y="5715000"/>
            <a:ext cx="762000" cy="762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defRPr b="1"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03" name="Rectangle 36"/>
          <p:cNvSpPr/>
          <p:nvPr/>
        </p:nvSpPr>
        <p:spPr>
          <a:xfrm>
            <a:off x="9296400" y="5562600"/>
            <a:ext cx="914400" cy="914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defRPr b="1"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"/>
          <p:cNvSpPr txBox="1"/>
          <p:nvPr>
            <p:ph type="title"/>
          </p:nvPr>
        </p:nvSpPr>
        <p:spPr>
          <a:xfrm>
            <a:off x="5488198" y="188596"/>
            <a:ext cx="5045174" cy="1337309"/>
          </a:xfrm>
          <a:prstGeom prst="rect">
            <a:avLst/>
          </a:prstGeom>
        </p:spPr>
        <p:txBody>
          <a:bodyPr anchor="b"/>
          <a:lstStyle/>
          <a:p>
            <a:pPr>
              <a:defRPr sz="3200"/>
            </a:pPr>
            <a:r>
              <a:t>Jim</a:t>
            </a:r>
            <a:r>
              <a:t>’s Leadership Contributions Are Extensive</a:t>
            </a:r>
          </a:p>
        </p:txBody>
      </p:sp>
      <p:pic>
        <p:nvPicPr>
          <p:cNvPr id="306" name="Content Placeholder 7" descr="Content Placeholder 7"/>
          <p:cNvPicPr>
            <a:picLocks noChangeAspect="1"/>
          </p:cNvPicPr>
          <p:nvPr/>
        </p:nvPicPr>
        <p:blipFill>
          <a:blip r:embed="rId2">
            <a:extLst/>
          </a:blip>
          <a:srcRect l="21495" t="0" r="7016" b="0"/>
          <a:stretch>
            <a:fillRect/>
          </a:stretch>
        </p:blipFill>
        <p:spPr>
          <a:xfrm>
            <a:off x="1524000" y="857257"/>
            <a:ext cx="3493001" cy="5143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4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18235" y="21600"/>
                </a:lnTo>
                <a:lnTo>
                  <a:pt x="18641" y="21010"/>
                </a:lnTo>
                <a:cubicBezTo>
                  <a:pt x="19189" y="20153"/>
                  <a:pt x="19669" y="19270"/>
                  <a:pt x="20087" y="18363"/>
                </a:cubicBezTo>
                <a:cubicBezTo>
                  <a:pt x="20247" y="18014"/>
                  <a:pt x="20383" y="17662"/>
                  <a:pt x="20552" y="17262"/>
                </a:cubicBezTo>
                <a:cubicBezTo>
                  <a:pt x="20552" y="17297"/>
                  <a:pt x="20550" y="17332"/>
                  <a:pt x="20545" y="17367"/>
                </a:cubicBezTo>
                <a:cubicBezTo>
                  <a:pt x="20313" y="18028"/>
                  <a:pt x="20114" y="18694"/>
                  <a:pt x="19843" y="19347"/>
                </a:cubicBezTo>
                <a:cubicBezTo>
                  <a:pt x="19532" y="20097"/>
                  <a:pt x="19177" y="20831"/>
                  <a:pt x="18771" y="21548"/>
                </a:cubicBezTo>
                <a:lnTo>
                  <a:pt x="18737" y="21600"/>
                </a:lnTo>
                <a:lnTo>
                  <a:pt x="18981" y="21600"/>
                </a:lnTo>
                <a:lnTo>
                  <a:pt x="19040" y="21507"/>
                </a:lnTo>
                <a:cubicBezTo>
                  <a:pt x="19775" y="20204"/>
                  <a:pt x="20331" y="18863"/>
                  <a:pt x="20741" y="17490"/>
                </a:cubicBezTo>
                <a:cubicBezTo>
                  <a:pt x="21113" y="16246"/>
                  <a:pt x="21332" y="14988"/>
                  <a:pt x="21477" y="13723"/>
                </a:cubicBezTo>
                <a:cubicBezTo>
                  <a:pt x="21600" y="12641"/>
                  <a:pt x="21513" y="11569"/>
                  <a:pt x="21318" y="10493"/>
                </a:cubicBezTo>
                <a:cubicBezTo>
                  <a:pt x="20946" y="8392"/>
                  <a:pt x="20250" y="6321"/>
                  <a:pt x="19241" y="4318"/>
                </a:cubicBezTo>
                <a:cubicBezTo>
                  <a:pt x="18593" y="3042"/>
                  <a:pt x="17834" y="1805"/>
                  <a:pt x="16931" y="618"/>
                </a:cubicBezTo>
                <a:lnTo>
                  <a:pt x="16434" y="0"/>
                </a:lnTo>
                <a:lnTo>
                  <a:pt x="16168" y="0"/>
                </a:lnTo>
                <a:lnTo>
                  <a:pt x="16987" y="1045"/>
                </a:lnTo>
                <a:cubicBezTo>
                  <a:pt x="17303" y="1478"/>
                  <a:pt x="17603" y="1917"/>
                  <a:pt x="17885" y="2363"/>
                </a:cubicBezTo>
                <a:cubicBezTo>
                  <a:pt x="17954" y="2472"/>
                  <a:pt x="18020" y="2583"/>
                  <a:pt x="18088" y="2692"/>
                </a:cubicBezTo>
                <a:cubicBezTo>
                  <a:pt x="18035" y="2664"/>
                  <a:pt x="17993" y="2625"/>
                  <a:pt x="17968" y="2583"/>
                </a:cubicBezTo>
                <a:cubicBezTo>
                  <a:pt x="17464" y="1857"/>
                  <a:pt x="16911" y="1151"/>
                  <a:pt x="16302" y="468"/>
                </a:cubicBezTo>
                <a:lnTo>
                  <a:pt x="15857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07" name="Content Placeholder 5"/>
          <p:cNvSpPr txBox="1"/>
          <p:nvPr>
            <p:ph type="body" sz="half" idx="1"/>
          </p:nvPr>
        </p:nvSpPr>
        <p:spPr>
          <a:xfrm>
            <a:off x="5131356" y="1676398"/>
            <a:ext cx="5402017" cy="499300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6000"/>
              </a:lnSpc>
              <a:defRPr sz="1600"/>
            </a:pPr>
            <a:r>
              <a:t>Moved from the Institute for Advanced Studies to I</a:t>
            </a:r>
            <a:r>
              <a:t>nstitute for Fusion Studies (UT-Austin)</a:t>
            </a:r>
            <a:r>
              <a:t> with M. Rosenbluth in 1980</a:t>
            </a:r>
            <a:endParaRPr sz="900"/>
          </a:p>
          <a:p>
            <a:pPr>
              <a:lnSpc>
                <a:spcPct val="96000"/>
              </a:lnSpc>
              <a:defRPr sz="1600"/>
            </a:pPr>
            <a:r>
              <a:t>Associate Director, 1986-2003</a:t>
            </a:r>
            <a:endParaRPr sz="900"/>
          </a:p>
          <a:p>
            <a:pPr>
              <a:lnSpc>
                <a:spcPct val="96000"/>
              </a:lnSpc>
              <a:defRPr sz="1600"/>
            </a:pPr>
            <a:r>
              <a:t>Co-Authored 3 chapters in the 1999 ITER Physics Basis.</a:t>
            </a:r>
            <a:endParaRPr sz="900"/>
          </a:p>
          <a:p>
            <a:pPr>
              <a:lnSpc>
                <a:spcPct val="96000"/>
              </a:lnSpc>
              <a:defRPr sz="1600"/>
            </a:pPr>
            <a:r>
              <a:t>IFS Director, 2003-2011</a:t>
            </a:r>
            <a:endParaRPr sz="900"/>
          </a:p>
          <a:p>
            <a:pPr>
              <a:lnSpc>
                <a:spcPct val="96000"/>
              </a:lnSpc>
              <a:defRPr sz="1600"/>
            </a:pPr>
            <a:r>
              <a:t>Co-Chair of U.S.-Japan Joint Institute for Fusion Theory, 2002-2011</a:t>
            </a:r>
            <a:endParaRPr sz="900"/>
          </a:p>
          <a:p>
            <a:pPr>
              <a:lnSpc>
                <a:spcPct val="96000"/>
              </a:lnSpc>
              <a:defRPr sz="1600"/>
            </a:pPr>
            <a:r>
              <a:t>USBPO Director and Chief Scientist for the US IPO, 2007-201</a:t>
            </a:r>
            <a:r>
              <a:t>1</a:t>
            </a:r>
            <a:r>
              <a:t>.</a:t>
            </a:r>
            <a:endParaRPr sz="900"/>
          </a:p>
          <a:p>
            <a:pPr>
              <a:lnSpc>
                <a:spcPct val="96000"/>
              </a:lnSpc>
              <a:defRPr sz="1600"/>
            </a:pPr>
            <a:r>
              <a:t>Served on (and Chaired) Program Advisory Committees for C-Mod, NIFS, DIII-D, IFTS, KSTAR, IPP</a:t>
            </a:r>
            <a:endParaRPr sz="1800"/>
          </a:p>
          <a:p>
            <a:pPr>
              <a:lnSpc>
                <a:spcPct val="96000"/>
              </a:lnSpc>
              <a:defRPr sz="1600"/>
            </a:pPr>
            <a:r>
              <a:t>DOE FES Research Division Director, 2011-2017</a:t>
            </a:r>
            <a:endParaRPr sz="3900"/>
          </a:p>
          <a:p>
            <a:pPr>
              <a:lnSpc>
                <a:spcPct val="96000"/>
              </a:lnSpc>
              <a:defRPr sz="1600"/>
            </a:pPr>
            <a:r>
              <a:t>Acting AD and Associate Director of Science, FES,  2017-2022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Box 5"/>
          <p:cNvSpPr txBox="1"/>
          <p:nvPr/>
        </p:nvSpPr>
        <p:spPr>
          <a:xfrm>
            <a:off x="1676400" y="1252254"/>
            <a:ext cx="8839200" cy="1349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algn="ctr" defTabSz="821530">
              <a:defRPr sz="20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”…During the last five years, your steady hand and influence has brought the fusion community together to produce three truly remarkable (and totally unimaginable a few years earlier) reports for US fusion research…”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0" name="Service and Leadership @ DOE FES"/>
          <p:cNvSpPr txBox="1"/>
          <p:nvPr>
            <p:ph type="title"/>
          </p:nvPr>
        </p:nvSpPr>
        <p:spPr>
          <a:xfrm>
            <a:off x="1962150" y="20053"/>
            <a:ext cx="8267700" cy="12192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/>
            <a:r>
              <a:t>US Community Leadership</a:t>
            </a:r>
          </a:p>
        </p:txBody>
      </p:sp>
      <p:pic>
        <p:nvPicPr>
          <p:cNvPr id="311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2461361" y="2819399"/>
            <a:ext cx="1791856" cy="2406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8" y="0"/>
                </a:moveTo>
                <a:cubicBezTo>
                  <a:pt x="1609" y="0"/>
                  <a:pt x="0" y="1198"/>
                  <a:pt x="0" y="2679"/>
                </a:cubicBezTo>
                <a:lnTo>
                  <a:pt x="0" y="18921"/>
                </a:lnTo>
                <a:cubicBezTo>
                  <a:pt x="0" y="20402"/>
                  <a:pt x="1609" y="21600"/>
                  <a:pt x="3598" y="21600"/>
                </a:cubicBezTo>
                <a:lnTo>
                  <a:pt x="17998" y="21600"/>
                </a:lnTo>
                <a:cubicBezTo>
                  <a:pt x="19986" y="21600"/>
                  <a:pt x="21600" y="20402"/>
                  <a:pt x="21600" y="18921"/>
                </a:cubicBezTo>
                <a:lnTo>
                  <a:pt x="21600" y="2679"/>
                </a:lnTo>
                <a:cubicBezTo>
                  <a:pt x="21600" y="1198"/>
                  <a:pt x="19986" y="0"/>
                  <a:pt x="17998" y="0"/>
                </a:cubicBezTo>
                <a:lnTo>
                  <a:pt x="3598" y="0"/>
                </a:ln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152400" dist="12000" dir="900000">
              <a:srgbClr val="000000">
                <a:alpha val="30000"/>
              </a:srgbClr>
            </a:outerShdw>
          </a:effectLst>
        </p:spPr>
      </p:pic>
      <p:pic>
        <p:nvPicPr>
          <p:cNvPr id="312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002" y="2933942"/>
            <a:ext cx="1915264" cy="2406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9" y="0"/>
                </a:moveTo>
                <a:cubicBezTo>
                  <a:pt x="1610" y="0"/>
                  <a:pt x="0" y="1282"/>
                  <a:pt x="0" y="2864"/>
                </a:cubicBezTo>
                <a:lnTo>
                  <a:pt x="0" y="18736"/>
                </a:lnTo>
                <a:cubicBezTo>
                  <a:pt x="0" y="20318"/>
                  <a:pt x="1610" y="21600"/>
                  <a:pt x="3599" y="21600"/>
                </a:cubicBezTo>
                <a:lnTo>
                  <a:pt x="18001" y="21600"/>
                </a:lnTo>
                <a:cubicBezTo>
                  <a:pt x="19990" y="21600"/>
                  <a:pt x="21600" y="20318"/>
                  <a:pt x="21600" y="18736"/>
                </a:cubicBezTo>
                <a:lnTo>
                  <a:pt x="21600" y="2864"/>
                </a:lnTo>
                <a:cubicBezTo>
                  <a:pt x="21600" y="1282"/>
                  <a:pt x="19990" y="0"/>
                  <a:pt x="18001" y="0"/>
                </a:cubicBezTo>
                <a:lnTo>
                  <a:pt x="3599" y="0"/>
                </a:ln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152400" dist="12000" dir="900000">
              <a:srgbClr val="000000">
                <a:alpha val="30000"/>
              </a:srgbClr>
            </a:outerShdw>
          </a:effectLst>
        </p:spPr>
      </p:pic>
      <p:pic>
        <p:nvPicPr>
          <p:cNvPr id="313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rcRect l="0" t="0" r="8688" b="0"/>
          <a:stretch>
            <a:fillRect/>
          </a:stretch>
        </p:blipFill>
        <p:spPr>
          <a:xfrm>
            <a:off x="4710499" y="3212330"/>
            <a:ext cx="2479198" cy="17406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528" y="0"/>
                </a:moveTo>
                <a:cubicBezTo>
                  <a:pt x="1132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1132" y="21600"/>
                  <a:pt x="2528" y="21600"/>
                </a:cubicBezTo>
                <a:lnTo>
                  <a:pt x="19072" y="21600"/>
                </a:lnTo>
                <a:cubicBezTo>
                  <a:pt x="20468" y="21600"/>
                  <a:pt x="21600" y="19988"/>
                  <a:pt x="21600" y="18000"/>
                </a:cubicBezTo>
                <a:lnTo>
                  <a:pt x="21600" y="3600"/>
                </a:lnTo>
                <a:cubicBezTo>
                  <a:pt x="21600" y="1612"/>
                  <a:pt x="20468" y="0"/>
                  <a:pt x="19072" y="0"/>
                </a:cubicBezTo>
                <a:lnTo>
                  <a:pt x="2528" y="0"/>
                </a:ln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152400" dist="12000" dir="90000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Box 5"/>
          <p:cNvSpPr txBox="1"/>
          <p:nvPr/>
        </p:nvSpPr>
        <p:spPr>
          <a:xfrm>
            <a:off x="1676400" y="647119"/>
            <a:ext cx="8839200" cy="2263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algn="ctr" defTabSz="821530">
              <a:defRPr sz="2000">
                <a:latin typeface="Times"/>
                <a:ea typeface="Times"/>
                <a:cs typeface="Times"/>
                <a:sym typeface="Times"/>
              </a:defRPr>
            </a:pPr>
          </a:p>
          <a:p>
            <a:pPr algn="ctr" defTabSz="821530">
              <a:defRPr sz="2000">
                <a:latin typeface="Times"/>
                <a:ea typeface="Times"/>
                <a:cs typeface="Times"/>
                <a:sym typeface="Times"/>
              </a:defRPr>
            </a:pPr>
          </a:p>
          <a:p>
            <a:pPr algn="ctr" defTabSz="821530"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“…you have quietly and effectively implemented a large range of FESAC recommendations, including initiatives on fusion simulation, boundary/material science, and transient control as well as launched new programs in high energy density plasma science and public-private partnerships.”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6" name="Service and Leadership @ DOE FES"/>
          <p:cNvSpPr txBox="1"/>
          <p:nvPr>
            <p:ph type="title"/>
          </p:nvPr>
        </p:nvSpPr>
        <p:spPr>
          <a:xfrm>
            <a:off x="1962150" y="20053"/>
            <a:ext cx="8267700" cy="12192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/>
            <a:r>
              <a:t>Research Program Leadership</a:t>
            </a:r>
          </a:p>
        </p:txBody>
      </p:sp>
      <p:pic>
        <p:nvPicPr>
          <p:cNvPr id="31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86200" y="2837268"/>
            <a:ext cx="2057400" cy="2850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83835" y="2892620"/>
            <a:ext cx="2057401" cy="2704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54388" y="2949449"/>
            <a:ext cx="1970414" cy="259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Picture 12" descr="Picture 1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138532" y="2892622"/>
            <a:ext cx="1960950" cy="27044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Picture 14" descr="Picture 1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124200" y="5791201"/>
            <a:ext cx="5167102" cy="9968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extBox 5"/>
          <p:cNvSpPr txBox="1"/>
          <p:nvPr/>
        </p:nvSpPr>
        <p:spPr>
          <a:xfrm>
            <a:off x="1676400" y="1149651"/>
            <a:ext cx="8839200" cy="1362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algn="ctr" defTabSz="821530">
              <a:defRPr sz="2000">
                <a:latin typeface="Times"/>
                <a:ea typeface="Times"/>
                <a:cs typeface="Times"/>
                <a:sym typeface="Times"/>
              </a:defRPr>
            </a:pPr>
          </a:p>
          <a:p>
            <a:pPr algn="ctr" defTabSz="821530"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“…the US ITER program is now solidly funded by Congress, the project is delivering on its milestones and a ITER Research Needs workshop is now reaching completion.”</a:t>
            </a:r>
          </a:p>
        </p:txBody>
      </p:sp>
      <p:sp>
        <p:nvSpPr>
          <p:cNvPr id="324" name="Service and Leadership @ DOE FES"/>
          <p:cNvSpPr txBox="1"/>
          <p:nvPr>
            <p:ph type="title"/>
          </p:nvPr>
        </p:nvSpPr>
        <p:spPr>
          <a:xfrm>
            <a:off x="1962150" y="20053"/>
            <a:ext cx="8267700" cy="12192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/>
            <a:r>
              <a:t>ITER Support</a:t>
            </a:r>
          </a:p>
        </p:txBody>
      </p:sp>
      <p:pic>
        <p:nvPicPr>
          <p:cNvPr id="32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0" t="804" r="2" b="801"/>
          <a:stretch>
            <a:fillRect/>
          </a:stretch>
        </p:blipFill>
        <p:spPr>
          <a:xfrm>
            <a:off x="7162799" y="2949533"/>
            <a:ext cx="2034383" cy="2732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9" y="0"/>
                </a:moveTo>
                <a:cubicBezTo>
                  <a:pt x="1610" y="0"/>
                  <a:pt x="0" y="1199"/>
                  <a:pt x="0" y="2680"/>
                </a:cubicBezTo>
                <a:lnTo>
                  <a:pt x="0" y="18917"/>
                </a:lnTo>
                <a:cubicBezTo>
                  <a:pt x="0" y="20398"/>
                  <a:pt x="1610" y="21600"/>
                  <a:pt x="3599" y="21600"/>
                </a:cubicBezTo>
                <a:lnTo>
                  <a:pt x="18001" y="21600"/>
                </a:lnTo>
                <a:cubicBezTo>
                  <a:pt x="19990" y="21600"/>
                  <a:pt x="21600" y="20398"/>
                  <a:pt x="21600" y="18917"/>
                </a:cubicBezTo>
                <a:lnTo>
                  <a:pt x="21600" y="2680"/>
                </a:lnTo>
                <a:cubicBezTo>
                  <a:pt x="21600" y="1199"/>
                  <a:pt x="19990" y="0"/>
                  <a:pt x="18001" y="0"/>
                </a:cubicBezTo>
                <a:lnTo>
                  <a:pt x="3599" y="0"/>
                </a:ln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152400" dist="12000" dir="900000">
              <a:srgbClr val="000000">
                <a:alpha val="30000"/>
              </a:srgbClr>
            </a:outerShdw>
          </a:effectLst>
        </p:spPr>
      </p:pic>
      <p:pic>
        <p:nvPicPr>
          <p:cNvPr id="326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50177" t="0" r="0" b="0"/>
          <a:stretch>
            <a:fillRect/>
          </a:stretch>
        </p:blipFill>
        <p:spPr>
          <a:xfrm>
            <a:off x="3004054" y="3036952"/>
            <a:ext cx="2369304" cy="2678049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TextBox 7"/>
          <p:cNvSpPr txBox="1"/>
          <p:nvPr/>
        </p:nvSpPr>
        <p:spPr>
          <a:xfrm>
            <a:off x="1975160" y="5716859"/>
            <a:ext cx="4572001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Testimony to US House Science</a:t>
            </a:r>
            <a:br/>
            <a:r>
              <a:t>Committee, 2017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Box 5"/>
          <p:cNvSpPr txBox="1"/>
          <p:nvPr/>
        </p:nvSpPr>
        <p:spPr>
          <a:xfrm>
            <a:off x="1676400" y="1003601"/>
            <a:ext cx="8839200" cy="1349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algn="ctr" defTabSz="821530">
              <a:defRPr sz="2000">
                <a:latin typeface="Times"/>
                <a:ea typeface="Times"/>
                <a:cs typeface="Times"/>
                <a:sym typeface="Times"/>
              </a:defRPr>
            </a:pPr>
          </a:p>
          <a:p>
            <a:pPr algn="ctr" defTabSz="821530"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“You are a fusion leader with a global view and broad visions…have promoted extensive international cooperation between the United States and other countries.”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0" name="Service and Leadership @ DOE FES"/>
          <p:cNvSpPr txBox="1"/>
          <p:nvPr>
            <p:ph type="title"/>
          </p:nvPr>
        </p:nvSpPr>
        <p:spPr>
          <a:xfrm>
            <a:off x="1962150" y="20053"/>
            <a:ext cx="8267700" cy="12192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/>
            <a:r>
              <a:t>International Collaboration</a:t>
            </a:r>
          </a:p>
        </p:txBody>
      </p:sp>
      <p:grpSp>
        <p:nvGrpSpPr>
          <p:cNvPr id="334" name="Group 10"/>
          <p:cNvGrpSpPr/>
          <p:nvPr/>
        </p:nvGrpSpPr>
        <p:grpSpPr>
          <a:xfrm>
            <a:off x="2711737" y="2209801"/>
            <a:ext cx="7518115" cy="3599639"/>
            <a:chOff x="0" y="0"/>
            <a:chExt cx="7518113" cy="3599638"/>
          </a:xfrm>
        </p:grpSpPr>
        <p:pic>
          <p:nvPicPr>
            <p:cNvPr id="331" name="Picture 6" descr="Picture 6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55977"/>
            <a:stretch>
              <a:fillRect/>
            </a:stretch>
          </p:blipFill>
          <p:spPr>
            <a:xfrm>
              <a:off x="0" y="0"/>
              <a:ext cx="7518114" cy="30028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2" name="Rectangle 7"/>
            <p:cNvSpPr/>
            <p:nvPr/>
          </p:nvSpPr>
          <p:spPr>
            <a:xfrm>
              <a:off x="29561" y="2124757"/>
              <a:ext cx="4024736" cy="10060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821530"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333" name="Rectangle 9"/>
            <p:cNvSpPr/>
            <p:nvPr/>
          </p:nvSpPr>
          <p:spPr>
            <a:xfrm>
              <a:off x="2041929" y="2593594"/>
              <a:ext cx="4024736" cy="10060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821530"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pic>
        <p:nvPicPr>
          <p:cNvPr id="335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rcRect l="2638" t="0" r="2637" b="0"/>
          <a:stretch>
            <a:fillRect/>
          </a:stretch>
        </p:blipFill>
        <p:spPr>
          <a:xfrm>
            <a:off x="4572000" y="4223608"/>
            <a:ext cx="1905001" cy="25581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00" y="0"/>
                </a:moveTo>
                <a:cubicBezTo>
                  <a:pt x="1612" y="0"/>
                  <a:pt x="0" y="1200"/>
                  <a:pt x="0" y="2681"/>
                </a:cubicBezTo>
                <a:lnTo>
                  <a:pt x="0" y="18919"/>
                </a:lnTo>
                <a:cubicBezTo>
                  <a:pt x="0" y="20400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400"/>
                  <a:pt x="21600" y="18919"/>
                </a:cubicBezTo>
                <a:lnTo>
                  <a:pt x="21600" y="2681"/>
                </a:lnTo>
                <a:cubicBezTo>
                  <a:pt x="21600" y="1200"/>
                  <a:pt x="19988" y="0"/>
                  <a:pt x="18000" y="0"/>
                </a:cubicBezTo>
                <a:lnTo>
                  <a:pt x="3600" y="0"/>
                </a:ln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152400" dist="12000" dir="90000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extBox 5"/>
          <p:cNvSpPr txBox="1"/>
          <p:nvPr/>
        </p:nvSpPr>
        <p:spPr>
          <a:xfrm>
            <a:off x="1510990" y="1087334"/>
            <a:ext cx="8839201" cy="447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algn="ctr" defTabSz="821530">
              <a:defRPr sz="20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“You are also liked and respected as a man of integrity and empathy”</a:t>
            </a:r>
          </a:p>
        </p:txBody>
      </p:sp>
      <p:sp>
        <p:nvSpPr>
          <p:cNvPr id="338" name="Service and Leadership @ DOE FES"/>
          <p:cNvSpPr txBox="1"/>
          <p:nvPr>
            <p:ph type="title"/>
          </p:nvPr>
        </p:nvSpPr>
        <p:spPr>
          <a:xfrm>
            <a:off x="1962150" y="20053"/>
            <a:ext cx="8267700" cy="12192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/>
            <a:r>
              <a:t>Personal Commitment to Good</a:t>
            </a:r>
          </a:p>
        </p:txBody>
      </p:sp>
      <p:pic>
        <p:nvPicPr>
          <p:cNvPr id="339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50177" t="0" r="0" b="0"/>
          <a:stretch>
            <a:fillRect/>
          </a:stretch>
        </p:blipFill>
        <p:spPr>
          <a:xfrm>
            <a:off x="6172199" y="1670139"/>
            <a:ext cx="2971802" cy="3359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3200" y="1574800"/>
            <a:ext cx="2312000" cy="345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Box 5"/>
          <p:cNvSpPr txBox="1"/>
          <p:nvPr/>
        </p:nvSpPr>
        <p:spPr>
          <a:xfrm>
            <a:off x="1510990" y="1087334"/>
            <a:ext cx="8839201" cy="447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algn="ctr" defTabSz="821530">
              <a:defRPr sz="20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“You are also liked and respected as a man of integrity and empathy”</a:t>
            </a:r>
          </a:p>
        </p:txBody>
      </p:sp>
      <p:sp>
        <p:nvSpPr>
          <p:cNvPr id="343" name="Service and Leadership @ DOE FES"/>
          <p:cNvSpPr txBox="1"/>
          <p:nvPr>
            <p:ph type="title"/>
          </p:nvPr>
        </p:nvSpPr>
        <p:spPr>
          <a:xfrm>
            <a:off x="1962150" y="20053"/>
            <a:ext cx="8267700" cy="12192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/>
            <a:r>
              <a:t>Thank you for a Job Well Done!!!</a:t>
            </a:r>
          </a:p>
        </p:txBody>
      </p:sp>
      <p:pic>
        <p:nvPicPr>
          <p:cNvPr id="344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50177" t="0" r="0" b="0"/>
          <a:stretch>
            <a:fillRect/>
          </a:stretch>
        </p:blipFill>
        <p:spPr>
          <a:xfrm>
            <a:off x="6172199" y="1670139"/>
            <a:ext cx="2971802" cy="3359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3200" y="1574800"/>
            <a:ext cx="2312000" cy="3454400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TextBox 2"/>
          <p:cNvSpPr txBox="1"/>
          <p:nvPr/>
        </p:nvSpPr>
        <p:spPr>
          <a:xfrm>
            <a:off x="2948940" y="5410201"/>
            <a:ext cx="5963299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Your leadership has and will continue to shape us for years to come.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