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7.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8.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9.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10.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1.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2.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3.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4.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5.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820" r:id="rId1"/>
    <p:sldMasterId id="2147484155" r:id="rId2"/>
    <p:sldMasterId id="2147484166" r:id="rId3"/>
    <p:sldMasterId id="2147484173" r:id="rId4"/>
    <p:sldMasterId id="2147484188" r:id="rId5"/>
    <p:sldMasterId id="2147484198" r:id="rId6"/>
    <p:sldMasterId id="2147484204" r:id="rId7"/>
    <p:sldMasterId id="2147484218" r:id="rId8"/>
    <p:sldMasterId id="2147484239" r:id="rId9"/>
    <p:sldMasterId id="2147484253" r:id="rId10"/>
    <p:sldMasterId id="2147484282" r:id="rId11"/>
    <p:sldMasterId id="2147484300" r:id="rId12"/>
    <p:sldMasterId id="2147484310" r:id="rId13"/>
    <p:sldMasterId id="2147484315" r:id="rId14"/>
    <p:sldMasterId id="2147484322" r:id="rId15"/>
    <p:sldMasterId id="2147484329" r:id="rId16"/>
    <p:sldMasterId id="2147484339" r:id="rId17"/>
    <p:sldMasterId id="2147484348" r:id="rId18"/>
  </p:sldMasterIdLst>
  <p:notesMasterIdLst>
    <p:notesMasterId r:id="rId38"/>
  </p:notesMasterIdLst>
  <p:handoutMasterIdLst>
    <p:handoutMasterId r:id="rId39"/>
  </p:handoutMasterIdLst>
  <p:sldIdLst>
    <p:sldId id="256" r:id="rId19"/>
    <p:sldId id="1569" r:id="rId20"/>
    <p:sldId id="1570" r:id="rId21"/>
    <p:sldId id="308" r:id="rId22"/>
    <p:sldId id="1571" r:id="rId23"/>
    <p:sldId id="259" r:id="rId24"/>
    <p:sldId id="260" r:id="rId25"/>
    <p:sldId id="261" r:id="rId26"/>
    <p:sldId id="1572" r:id="rId27"/>
    <p:sldId id="1574" r:id="rId28"/>
    <p:sldId id="1575" r:id="rId29"/>
    <p:sldId id="1573" r:id="rId30"/>
    <p:sldId id="1562" r:id="rId31"/>
    <p:sldId id="1576" r:id="rId32"/>
    <p:sldId id="2142534342" r:id="rId33"/>
    <p:sldId id="2142534346" r:id="rId34"/>
    <p:sldId id="2142534348" r:id="rId35"/>
    <p:sldId id="2142534351" r:id="rId36"/>
    <p:sldId id="2142534349" r:id="rId37"/>
  </p:sldIdLst>
  <p:sldSz cx="12192000" cy="6858000"/>
  <p:notesSz cx="6858000" cy="9144000"/>
  <p:defaultTextStyle>
    <a:defPPr>
      <a:defRPr lang="en-GB"/>
    </a:defPPr>
    <a:lvl1pPr algn="l" defTabSz="457200" rtl="0" fontAlgn="base">
      <a:spcBef>
        <a:spcPct val="0"/>
      </a:spcBef>
      <a:spcAft>
        <a:spcPct val="0"/>
      </a:spcAft>
      <a:buClr>
        <a:srgbClr val="000000"/>
      </a:buClr>
      <a:buSzPct val="100000"/>
      <a:buFont typeface="Times New Roman" charset="0"/>
      <a:defRPr kern="1200">
        <a:solidFill>
          <a:schemeClr val="bg1"/>
        </a:solidFill>
        <a:latin typeface="Franklin Gothic Book" charset="0"/>
        <a:ea typeface="+mn-ea"/>
        <a:cs typeface="+mn-cs"/>
      </a:defRPr>
    </a:lvl1pPr>
    <a:lvl2pPr marL="742950" indent="-285750" algn="l" defTabSz="457200" rtl="0" fontAlgn="base">
      <a:spcBef>
        <a:spcPct val="0"/>
      </a:spcBef>
      <a:spcAft>
        <a:spcPct val="0"/>
      </a:spcAft>
      <a:buClr>
        <a:srgbClr val="000000"/>
      </a:buClr>
      <a:buSzPct val="100000"/>
      <a:buFont typeface="Times New Roman" charset="0"/>
      <a:defRPr kern="1200">
        <a:solidFill>
          <a:schemeClr val="bg1"/>
        </a:solidFill>
        <a:latin typeface="Franklin Gothic Book" charset="0"/>
        <a:ea typeface="+mn-ea"/>
        <a:cs typeface="+mn-cs"/>
      </a:defRPr>
    </a:lvl2pPr>
    <a:lvl3pPr marL="1143000" indent="-228600" algn="l" defTabSz="457200" rtl="0" fontAlgn="base">
      <a:spcBef>
        <a:spcPct val="0"/>
      </a:spcBef>
      <a:spcAft>
        <a:spcPct val="0"/>
      </a:spcAft>
      <a:buClr>
        <a:srgbClr val="000000"/>
      </a:buClr>
      <a:buSzPct val="100000"/>
      <a:buFont typeface="Times New Roman" charset="0"/>
      <a:defRPr kern="1200">
        <a:solidFill>
          <a:schemeClr val="bg1"/>
        </a:solidFill>
        <a:latin typeface="Franklin Gothic Book" charset="0"/>
        <a:ea typeface="+mn-ea"/>
        <a:cs typeface="+mn-cs"/>
      </a:defRPr>
    </a:lvl3pPr>
    <a:lvl4pPr marL="1600200" indent="-228600" algn="l" defTabSz="457200" rtl="0" fontAlgn="base">
      <a:spcBef>
        <a:spcPct val="0"/>
      </a:spcBef>
      <a:spcAft>
        <a:spcPct val="0"/>
      </a:spcAft>
      <a:buClr>
        <a:srgbClr val="000000"/>
      </a:buClr>
      <a:buSzPct val="100000"/>
      <a:buFont typeface="Times New Roman" charset="0"/>
      <a:defRPr kern="1200">
        <a:solidFill>
          <a:schemeClr val="bg1"/>
        </a:solidFill>
        <a:latin typeface="Franklin Gothic Book" charset="0"/>
        <a:ea typeface="+mn-ea"/>
        <a:cs typeface="+mn-cs"/>
      </a:defRPr>
    </a:lvl4pPr>
    <a:lvl5pPr marL="2057400" indent="-228600" algn="l" defTabSz="457200" rtl="0" fontAlgn="base">
      <a:spcBef>
        <a:spcPct val="0"/>
      </a:spcBef>
      <a:spcAft>
        <a:spcPct val="0"/>
      </a:spcAft>
      <a:buClr>
        <a:srgbClr val="000000"/>
      </a:buClr>
      <a:buSzPct val="100000"/>
      <a:buFont typeface="Times New Roman" charset="0"/>
      <a:defRPr kern="1200">
        <a:solidFill>
          <a:schemeClr val="bg1"/>
        </a:solidFill>
        <a:latin typeface="Franklin Gothic Book" charset="0"/>
        <a:ea typeface="+mn-ea"/>
        <a:cs typeface="+mn-cs"/>
      </a:defRPr>
    </a:lvl5pPr>
    <a:lvl6pPr marL="2286000" algn="l" defTabSz="914400" rtl="0" eaLnBrk="1" latinLnBrk="0" hangingPunct="1">
      <a:defRPr kern="1200">
        <a:solidFill>
          <a:schemeClr val="bg1"/>
        </a:solidFill>
        <a:latin typeface="Franklin Gothic Book" charset="0"/>
        <a:ea typeface="+mn-ea"/>
        <a:cs typeface="+mn-cs"/>
      </a:defRPr>
    </a:lvl6pPr>
    <a:lvl7pPr marL="2743200" algn="l" defTabSz="914400" rtl="0" eaLnBrk="1" latinLnBrk="0" hangingPunct="1">
      <a:defRPr kern="1200">
        <a:solidFill>
          <a:schemeClr val="bg1"/>
        </a:solidFill>
        <a:latin typeface="Franklin Gothic Book" charset="0"/>
        <a:ea typeface="+mn-ea"/>
        <a:cs typeface="+mn-cs"/>
      </a:defRPr>
    </a:lvl7pPr>
    <a:lvl8pPr marL="3200400" algn="l" defTabSz="914400" rtl="0" eaLnBrk="1" latinLnBrk="0" hangingPunct="1">
      <a:defRPr kern="1200">
        <a:solidFill>
          <a:schemeClr val="bg1"/>
        </a:solidFill>
        <a:latin typeface="Franklin Gothic Book" charset="0"/>
        <a:ea typeface="+mn-ea"/>
        <a:cs typeface="+mn-cs"/>
      </a:defRPr>
    </a:lvl8pPr>
    <a:lvl9pPr marL="3657600" algn="l" defTabSz="914400" rtl="0" eaLnBrk="1" latinLnBrk="0" hangingPunct="1">
      <a:defRPr kern="1200">
        <a:solidFill>
          <a:schemeClr val="bg1"/>
        </a:solidFill>
        <a:latin typeface="Franklin Gothic Book" charset="0"/>
        <a:ea typeface="+mn-ea"/>
        <a:cs typeface="+mn-cs"/>
      </a:defRPr>
    </a:lvl9pPr>
  </p:defaultTextStyle>
  <p:extLst>
    <p:ext uri="{521415D9-36F7-43E2-AB2F-B90AF26B5E84}">
      <p14:sectionLst xmlns:p14="http://schemas.microsoft.com/office/powerpoint/2010/main">
        <p14:section name="Default Section" id="{73202988-0087-9145-89D5-9A387C555A96}">
          <p14:sldIdLst>
            <p14:sldId id="256"/>
            <p14:sldId id="1569"/>
            <p14:sldId id="1570"/>
            <p14:sldId id="308"/>
            <p14:sldId id="1571"/>
            <p14:sldId id="259"/>
            <p14:sldId id="260"/>
            <p14:sldId id="261"/>
            <p14:sldId id="1572"/>
            <p14:sldId id="1574"/>
            <p14:sldId id="1575"/>
            <p14:sldId id="1573"/>
            <p14:sldId id="1562"/>
            <p14:sldId id="1576"/>
            <p14:sldId id="2142534342"/>
            <p14:sldId id="2142534346"/>
            <p14:sldId id="2142534348"/>
            <p14:sldId id="2142534351"/>
            <p14:sldId id="214253434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e Chew jtchew@lbl.gov"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1F497B"/>
    <a:srgbClr val="00395A"/>
    <a:srgbClr val="04676D"/>
    <a:srgbClr val="1E497D"/>
    <a:srgbClr val="0432FF"/>
    <a:srgbClr val="000000"/>
    <a:srgbClr val="E56C0A"/>
    <a:srgbClr val="B9B0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10" autoAdjust="0"/>
    <p:restoredTop sz="86699" autoAdjust="0"/>
  </p:normalViewPr>
  <p:slideViewPr>
    <p:cSldViewPr snapToGrid="0">
      <p:cViewPr varScale="1">
        <p:scale>
          <a:sx n="103" d="100"/>
          <a:sy n="103" d="100"/>
        </p:scale>
        <p:origin x="1184" y="176"/>
      </p:cViewPr>
      <p:guideLst>
        <p:guide orient="horz" pos="2160"/>
        <p:guide pos="3840"/>
      </p:guideLst>
    </p:cSldViewPr>
  </p:slideViewPr>
  <p:outlineViewPr>
    <p:cViewPr varScale="1">
      <p:scale>
        <a:sx n="170" d="200"/>
        <a:sy n="170" d="200"/>
      </p:scale>
      <p:origin x="-360" y="0"/>
    </p:cViewPr>
  </p:outlineViewPr>
  <p:notesTextViewPr>
    <p:cViewPr>
      <p:scale>
        <a:sx n="1" d="1"/>
        <a:sy n="1" d="1"/>
      </p:scale>
      <p:origin x="0" y="0"/>
    </p:cViewPr>
  </p:notesTextViewPr>
  <p:sorterViewPr>
    <p:cViewPr>
      <p:scale>
        <a:sx n="90" d="100"/>
        <a:sy n="90" d="100"/>
      </p:scale>
      <p:origin x="0" y="0"/>
    </p:cViewPr>
  </p:sorterViewPr>
  <p:notesViewPr>
    <p:cSldViewPr snapToGrid="0">
      <p:cViewPr varScale="1">
        <p:scale>
          <a:sx n="116" d="100"/>
          <a:sy n="116" d="100"/>
        </p:scale>
        <p:origin x="3120" y="1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handoutMaster" Target="handoutMasters/handoutMaster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2.xml"/><Relationship Id="rId29" Type="http://schemas.openxmlformats.org/officeDocument/2006/relationships/slide" Target="slides/slide11.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AAEAAC-FF4A-BB4E-8F33-70C3EF028A8E}" type="datetimeFigureOut">
              <a:rPr lang="en-US" smtClean="0"/>
              <a:t>12/19/23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C21B7B-7190-7045-8798-B4539428976A}" type="slidenum">
              <a:rPr lang="en-US" smtClean="0"/>
              <a:t>‹#›</a:t>
            </a:fld>
            <a:endParaRPr lang="en-US"/>
          </a:p>
        </p:txBody>
      </p:sp>
    </p:spTree>
    <p:extLst>
      <p:ext uri="{BB962C8B-B14F-4D97-AF65-F5344CB8AC3E}">
        <p14:creationId xmlns:p14="http://schemas.microsoft.com/office/powerpoint/2010/main" val="20708387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46"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47"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48"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49"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50"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51"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52"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53"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54"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55"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56"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57" name="AutoShape 1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58" name="AutoShape 1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59" name="AutoShape 1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60" name="AutoShape 1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61" name="AutoShape 1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62" name="AutoShape 1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63" name="AutoShape 1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64" name="AutoShape 2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65" name="AutoShape 2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66" name="AutoShape 2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67" name="AutoShape 2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68" name="AutoShape 2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69" name="AutoShape 2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70" name="AutoShape 2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71" name="AutoShape 2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72" name="AutoShape 2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73" name="AutoShape 2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74" name="AutoShape 3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75" name="AutoShape 3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76" name="AutoShape 3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77" name="AutoShape 3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78" name="AutoShape 3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79" name="AutoShape 3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80" name="AutoShape 3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81" name="AutoShape 3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82" name="AutoShape 3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83" name="AutoShape 3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84" name="AutoShape 4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85" name="Text Box 41"/>
          <p:cNvSpPr txBox="1">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86" name="Rectangle 42"/>
          <p:cNvSpPr>
            <a:spLocks noGrp="1" noChangeArrowheads="1"/>
          </p:cNvSpPr>
          <p:nvPr>
            <p:ph type="dt"/>
          </p:nvPr>
        </p:nvSpPr>
        <p:spPr bwMode="auto">
          <a:xfrm>
            <a:off x="3884613" y="0"/>
            <a:ext cx="2908300"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Calibri" charset="0"/>
                <a:ea typeface="ＭＳ Ｐゴシック" charset="-128"/>
                <a:cs typeface="ＭＳ Ｐゴシック" charset="-128"/>
              </a:defRPr>
            </a:lvl1pPr>
          </a:lstStyle>
          <a:p>
            <a:endParaRPr lang="en-US" altLang="x-none"/>
          </a:p>
        </p:txBody>
      </p:sp>
      <p:sp>
        <p:nvSpPr>
          <p:cNvPr id="6187" name="Rectangle 43"/>
          <p:cNvSpPr>
            <a:spLocks noGrp="1" noRot="1" noChangeAspect="1" noChangeArrowheads="1"/>
          </p:cNvSpPr>
          <p:nvPr>
            <p:ph type="sldImg"/>
          </p:nvPr>
        </p:nvSpPr>
        <p:spPr bwMode="auto">
          <a:xfrm>
            <a:off x="406400" y="685800"/>
            <a:ext cx="5981700" cy="3365500"/>
          </a:xfrm>
          <a:prstGeom prst="rect">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sp>
      <p:sp>
        <p:nvSpPr>
          <p:cNvPr id="6188" name="Rectangle 44"/>
          <p:cNvSpPr>
            <a:spLocks noGrp="1" noChangeArrowheads="1"/>
          </p:cNvSpPr>
          <p:nvPr>
            <p:ph type="body"/>
          </p:nvPr>
        </p:nvSpPr>
        <p:spPr bwMode="auto">
          <a:xfrm>
            <a:off x="685800" y="4343400"/>
            <a:ext cx="5422900" cy="405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endParaRPr lang="x-none" altLang="x-none"/>
          </a:p>
        </p:txBody>
      </p:sp>
      <p:sp>
        <p:nvSpPr>
          <p:cNvPr id="6189" name="Text Box 45"/>
          <p:cNvSpPr txBox="1">
            <a:spLocks noChangeArrowheads="1"/>
          </p:cNvSpPr>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90" name="Rectangle 46"/>
          <p:cNvSpPr>
            <a:spLocks noGrp="1" noChangeArrowheads="1"/>
          </p:cNvSpPr>
          <p:nvPr>
            <p:ph type="sldNum"/>
          </p:nvPr>
        </p:nvSpPr>
        <p:spPr bwMode="auto">
          <a:xfrm>
            <a:off x="3884613" y="8685213"/>
            <a:ext cx="2908300"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lvl1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Calibri" charset="0"/>
                <a:ea typeface="ＭＳ Ｐゴシック" charset="-128"/>
                <a:cs typeface="ＭＳ Ｐゴシック" charset="-128"/>
              </a:defRPr>
            </a:lvl1pPr>
          </a:lstStyle>
          <a:p>
            <a:fld id="{E84E3283-8A06-0E42-A559-FF12BE7771D8}" type="slidenum">
              <a:rPr lang="en-US" altLang="x-none"/>
              <a:pPr/>
              <a:t>‹#›</a:t>
            </a:fld>
            <a:endParaRPr lang="en-US" altLang="x-none"/>
          </a:p>
        </p:txBody>
      </p:sp>
    </p:spTree>
    <p:extLst>
      <p:ext uri="{BB962C8B-B14F-4D97-AF65-F5344CB8AC3E}">
        <p14:creationId xmlns:p14="http://schemas.microsoft.com/office/powerpoint/2010/main" val="244254598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cc51c4aeaa_2_91: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278" name="Google Shape;278;gcc51c4aeaa_2_91:notes"/>
          <p:cNvSpPr txBox="1">
            <a:spLocks noGrp="1"/>
          </p:cNvSpPr>
          <p:nvPr>
            <p:ph type="body" idx="1"/>
          </p:nvPr>
        </p:nvSpPr>
        <p:spPr>
          <a:xfrm>
            <a:off x="685800" y="4343400"/>
            <a:ext cx="5422900" cy="4051300"/>
          </a:xfrm>
          <a:prstGeom prst="rect">
            <a:avLst/>
          </a:prstGeom>
          <a:noFill/>
          <a:ln>
            <a:noFill/>
          </a:ln>
        </p:spPr>
        <p:txBody>
          <a:bodyPr spcFirstLastPara="1" wrap="square" lIns="90000" tIns="46800" rIns="90000" bIns="46800" anchor="t" anchorCtr="0">
            <a:noAutofit/>
          </a:bodyPr>
          <a:lstStyle/>
          <a:p>
            <a:pPr marL="0" lvl="0" indent="0" algn="l" rtl="0">
              <a:spcBef>
                <a:spcPts val="0"/>
              </a:spcBef>
              <a:spcAft>
                <a:spcPts val="0"/>
              </a:spcAft>
              <a:buNone/>
            </a:pPr>
            <a:endParaRPr dirty="0"/>
          </a:p>
        </p:txBody>
      </p:sp>
      <p:sp>
        <p:nvSpPr>
          <p:cNvPr id="279" name="Google Shape;279;gcc51c4aeaa_2_91:notes"/>
          <p:cNvSpPr txBox="1">
            <a:spLocks noGrp="1"/>
          </p:cNvSpPr>
          <p:nvPr>
            <p:ph type="sldNum" idx="12"/>
          </p:nvPr>
        </p:nvSpPr>
        <p:spPr>
          <a:xfrm>
            <a:off x="3884613" y="8685213"/>
            <a:ext cx="2908300" cy="393700"/>
          </a:xfrm>
          <a:prstGeom prst="rect">
            <a:avLst/>
          </a:prstGeom>
          <a:noFill/>
          <a:ln>
            <a:noFill/>
          </a:ln>
        </p:spPr>
        <p:txBody>
          <a:bodyPr spcFirstLastPara="1" wrap="square" lIns="90000" tIns="46800" rIns="90000" bIns="468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E84E3283-8A06-0E42-A559-FF12BE7771D8}" type="slidenum">
              <a:rPr lang="en-US" altLang="x-none" smtClean="0"/>
              <a:pPr/>
              <a:t>10</a:t>
            </a:fld>
            <a:endParaRPr lang="en-US" altLang="x-none"/>
          </a:p>
        </p:txBody>
      </p:sp>
    </p:spTree>
    <p:extLst>
      <p:ext uri="{BB962C8B-B14F-4D97-AF65-F5344CB8AC3E}">
        <p14:creationId xmlns:p14="http://schemas.microsoft.com/office/powerpoint/2010/main" val="1652111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cc51c4aeaa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cc51c4aeaa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51595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fld id="{E84E3283-8A06-0E42-A559-FF12BE7771D8}" type="slidenum">
              <a:rPr lang="en-US" altLang="x-none" smtClean="0"/>
              <a:pPr/>
              <a:t>13</a:t>
            </a:fld>
            <a:endParaRPr lang="en-US" altLang="x-none"/>
          </a:p>
        </p:txBody>
      </p:sp>
    </p:spTree>
    <p:extLst>
      <p:ext uri="{BB962C8B-B14F-4D97-AF65-F5344CB8AC3E}">
        <p14:creationId xmlns:p14="http://schemas.microsoft.com/office/powerpoint/2010/main" val="1404636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fld id="{E84E3283-8A06-0E42-A559-FF12BE7771D8}" type="slidenum">
              <a:rPr lang="en-US" altLang="x-none" smtClean="0"/>
              <a:pPr/>
              <a:t>15</a:t>
            </a:fld>
            <a:endParaRPr lang="en-US" altLang="x-none"/>
          </a:p>
        </p:txBody>
      </p:sp>
    </p:spTree>
    <p:extLst>
      <p:ext uri="{BB962C8B-B14F-4D97-AF65-F5344CB8AC3E}">
        <p14:creationId xmlns:p14="http://schemas.microsoft.com/office/powerpoint/2010/main" val="4218910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cc51c4aeaa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cc51c4aeaa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98184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cc51c4aeaa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cc51c4aeaa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25121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cc51c4aeaa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cc51c4aeaa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24394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cc51c4aeaa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cc51c4aeaa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32711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cc51c4aeaa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cc51c4aeaa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88927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cc51c4aeaa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cc51c4aeaa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cc51c4aeaa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cc51c4aeaa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47461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669" name="Google Shape;66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US" sz="1100">
                <a:solidFill>
                  <a:schemeClr val="dk1"/>
                </a:solidFill>
              </a:rPr>
              <a:t>Talking points: basically the bullet points on the left, with the most important message being that “short pulse/midscale laser facilities like those in LaserNetUS can contribute to inertial fusion research by enabling research of HEDP with ultra-fast particle/radiation sources for diagnostics and heating/ignition”</a:t>
            </a:r>
            <a:endParaRPr sz="110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5:notes"/>
          <p:cNvSpPr txBox="1">
            <a:spLocks noGrp="1"/>
          </p:cNvSpPr>
          <p:nvPr>
            <p:ph type="body" idx="1"/>
          </p:nvPr>
        </p:nvSpPr>
        <p:spPr>
          <a:xfrm>
            <a:off x="685800" y="4343400"/>
            <a:ext cx="5422800" cy="4051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200"/>
              <a:buNone/>
            </a:pPr>
            <a:r>
              <a:rPr lang="en-US" dirty="0"/>
              <a:t>This slide goes deeper into the point from the previous slide of using LPA sources as compact probes for HEDP/IDE plasmas. Probably no need to go through every bullet point but the important message is: “High repetition rate particle/radiation probes produced with mid-scale laser facilities help explore the (sometimes not well understood) physics taking place in fusion plasmas. IFE relevant platforms like NIF, OMEGA and LMJ have short pulse platforms installed at the facility (ARC, EP etc.) that can already be adapted for these purposes. The development of these particle and radiation probes and the corresponding detectors can be performed at midscale facilities as are available through </a:t>
            </a:r>
            <a:r>
              <a:rPr lang="en-US" dirty="0" err="1"/>
              <a:t>LaserNetUS</a:t>
            </a:r>
            <a:r>
              <a:rPr lang="en-US" dirty="0"/>
              <a:t>.”</a:t>
            </a:r>
            <a:endParaRPr dirty="0"/>
          </a:p>
        </p:txBody>
      </p:sp>
      <p:sp>
        <p:nvSpPr>
          <p:cNvPr id="685" name="Google Shape;685;p5: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729" name="Google Shape;72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200"/>
              <a:buNone/>
            </a:pPr>
            <a:r>
              <a:rPr lang="en-US"/>
              <a:t> Talking points: basically the bullet points on the slide.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cc51c4aeaa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cc51c4aeaa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47434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Master" Target="../slideMasters/slideMaster17.xml"/><Relationship Id="rId5" Type="http://schemas.openxmlformats.org/officeDocument/2006/relationships/image" Target="../media/image14.png"/><Relationship Id="rId4" Type="http://schemas.openxmlformats.org/officeDocument/2006/relationships/image" Target="../media/image33.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8.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1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8.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Master" Target="../slideMasters/slideMaster18.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1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7.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4.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6.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1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4.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1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4.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1.jpg"/><Relationship Id="rId1" Type="http://schemas.openxmlformats.org/officeDocument/2006/relationships/slideMaster" Target="../slideMasters/slideMaster1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4.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Master" Target="../slideMasters/slideMaster16.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6.jp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1.jpg"/><Relationship Id="rId1" Type="http://schemas.openxmlformats.org/officeDocument/2006/relationships/slideMaster" Target="../slideMasters/slideMaster1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33400" y="1600200"/>
            <a:ext cx="11052100" cy="4525963"/>
          </a:xfrm>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896600" y="6324600"/>
            <a:ext cx="688900" cy="365125"/>
          </a:xfrm>
          <a:prstGeom prst="rect">
            <a:avLst/>
          </a:prstGeom>
        </p:spPr>
        <p:txBody>
          <a:bodyPr/>
          <a:lstStyle>
            <a:lvl1pPr>
              <a:defRPr b="0" i="0">
                <a:latin typeface="Arial" panose="020B0604020202020204" pitchFamily="34" charset="0"/>
                <a:cs typeface="Arial" panose="020B0604020202020204" pitchFamily="34" charset="0"/>
              </a:defRPr>
            </a:lvl1pPr>
          </a:lstStyle>
          <a:p>
            <a:fld id="{D260E43B-7F43-FA45-AAB7-E054FD6CC4E3}" type="slidenum">
              <a:rPr lang="en-US" smtClean="0">
                <a:solidFill>
                  <a:prstClr val="white"/>
                </a:solidFill>
              </a:rPr>
              <a:pPr/>
              <a:t>‹#›</a:t>
            </a:fld>
            <a:endParaRPr lang="en-US" dirty="0">
              <a:solidFill>
                <a:prstClr val="white"/>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260E43B-7F43-FA45-AAB7-E054FD6CC4E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184675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 y="1597026"/>
            <a:ext cx="12192000" cy="2068513"/>
          </a:xfrm>
        </p:spPr>
        <p:txBody>
          <a:bodyPr anchor="ctr" anchorCtr="1">
            <a:normAutofit/>
          </a:bodyPr>
          <a:lstStyle>
            <a:lvl1pPr algn="ctr">
              <a:defRPr sz="3200" b="1" cap="none"/>
            </a:lvl1pPr>
          </a:lstStyle>
          <a:p>
            <a:r>
              <a:rPr lang="en-US" dirty="0"/>
              <a:t>Click to edit Master title style</a:t>
            </a:r>
          </a:p>
        </p:txBody>
      </p:sp>
      <p:sp>
        <p:nvSpPr>
          <p:cNvPr id="3" name="Text Placeholder 2"/>
          <p:cNvSpPr>
            <a:spLocks noGrp="1"/>
          </p:cNvSpPr>
          <p:nvPr>
            <p:ph type="body" idx="1"/>
          </p:nvPr>
        </p:nvSpPr>
        <p:spPr>
          <a:xfrm>
            <a:off x="611717" y="4064001"/>
            <a:ext cx="10970683" cy="1698625"/>
          </a:xfrm>
        </p:spPr>
        <p:txBody>
          <a:bodyPr anchor="ctr" anchorCtr="1">
            <a:normAutofit/>
          </a:bodyPr>
          <a:lstStyle>
            <a:lvl1pPr marL="0" indent="0" algn="ctr">
              <a:buNone/>
              <a:defRPr sz="2400">
                <a:solidFill>
                  <a:schemeClr val="tx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D260E43B-7F43-FA45-AAB7-E054FD6CC4E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139902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Title slide one">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813A29-4BE7-FE49-B284-57986698CD96}"/>
              </a:ext>
            </a:extLst>
          </p:cNvPr>
          <p:cNvPicPr>
            <a:picLocks noChangeAspect="1"/>
          </p:cNvPicPr>
          <p:nvPr userDrawn="1"/>
        </p:nvPicPr>
        <p:blipFill>
          <a:blip r:embed="rId2"/>
          <a:stretch>
            <a:fillRect/>
          </a:stretch>
        </p:blipFill>
        <p:spPr>
          <a:xfrm>
            <a:off x="-51182" y="-770"/>
            <a:ext cx="12294363" cy="6923278"/>
          </a:xfrm>
          <a:prstGeom prst="rect">
            <a:avLst/>
          </a:prstGeom>
        </p:spPr>
      </p:pic>
      <p:sp>
        <p:nvSpPr>
          <p:cNvPr id="7" name="Text Placeholder 6">
            <a:extLst>
              <a:ext uri="{FF2B5EF4-FFF2-40B4-BE49-F238E27FC236}">
                <a16:creationId xmlns:a16="http://schemas.microsoft.com/office/drawing/2014/main" id="{BFCDBBB1-99E1-5349-870D-B8F4EBC1581B}"/>
              </a:ext>
            </a:extLst>
          </p:cNvPr>
          <p:cNvSpPr>
            <a:spLocks noGrp="1"/>
          </p:cNvSpPr>
          <p:nvPr>
            <p:ph type="body" sz="quarter" idx="10"/>
          </p:nvPr>
        </p:nvSpPr>
        <p:spPr>
          <a:xfrm>
            <a:off x="1605758" y="1992086"/>
            <a:ext cx="8980487" cy="1273628"/>
          </a:xfrm>
        </p:spPr>
        <p:txBody>
          <a:bodyPr/>
          <a:lstStyle>
            <a:lvl1pPr algn="ctr">
              <a:buNone/>
              <a:defRPr sz="3300">
                <a:solidFill>
                  <a:schemeClr val="bg1"/>
                </a:solidFill>
              </a:defRPr>
            </a:lvl1pPr>
          </a:lstStyle>
          <a:p>
            <a:pPr lvl="0"/>
            <a:r>
              <a:rPr lang="en-US" dirty="0"/>
              <a:t>Click to edit Master text styles</a:t>
            </a:r>
          </a:p>
          <a:p>
            <a:pPr lvl="1"/>
            <a:endParaRPr lang="en-US" dirty="0"/>
          </a:p>
        </p:txBody>
      </p:sp>
      <p:grpSp>
        <p:nvGrpSpPr>
          <p:cNvPr id="27" name="Group 26">
            <a:extLst>
              <a:ext uri="{FF2B5EF4-FFF2-40B4-BE49-F238E27FC236}">
                <a16:creationId xmlns:a16="http://schemas.microsoft.com/office/drawing/2014/main" id="{7B203AB8-0BA0-5048-BC21-C769A1A8BB06}"/>
              </a:ext>
            </a:extLst>
          </p:cNvPr>
          <p:cNvGrpSpPr/>
          <p:nvPr userDrawn="1"/>
        </p:nvGrpSpPr>
        <p:grpSpPr>
          <a:xfrm>
            <a:off x="354486" y="5930386"/>
            <a:ext cx="11265317" cy="859967"/>
            <a:chOff x="309790" y="5457944"/>
            <a:chExt cx="11265317" cy="859967"/>
          </a:xfrm>
        </p:grpSpPr>
        <p:pic>
          <p:nvPicPr>
            <p:cNvPr id="11" name="Picture 10">
              <a:extLst>
                <a:ext uri="{FF2B5EF4-FFF2-40B4-BE49-F238E27FC236}">
                  <a16:creationId xmlns:a16="http://schemas.microsoft.com/office/drawing/2014/main" id="{B383070F-0B8D-FB4F-AFE8-4209D462783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09790" y="5457944"/>
              <a:ext cx="3160486" cy="859967"/>
            </a:xfrm>
            <a:prstGeom prst="rect">
              <a:avLst/>
            </a:prstGeom>
          </p:spPr>
        </p:pic>
        <p:pic>
          <p:nvPicPr>
            <p:cNvPr id="21" name="Picture 20">
              <a:extLst>
                <a:ext uri="{FF2B5EF4-FFF2-40B4-BE49-F238E27FC236}">
                  <a16:creationId xmlns:a16="http://schemas.microsoft.com/office/drawing/2014/main" id="{47ECAD9D-80FE-2041-B1EC-1F1BA2BB1E20}"/>
                </a:ext>
              </a:extLst>
            </p:cNvPr>
            <p:cNvPicPr>
              <a:picLocks noChangeAspect="1"/>
            </p:cNvPicPr>
            <p:nvPr userDrawn="1"/>
          </p:nvPicPr>
          <p:blipFill>
            <a:blip r:embed="rId4"/>
            <a:stretch>
              <a:fillRect/>
            </a:stretch>
          </p:blipFill>
          <p:spPr>
            <a:xfrm>
              <a:off x="4058104" y="5668971"/>
              <a:ext cx="3568700" cy="533400"/>
            </a:xfrm>
            <a:prstGeom prst="rect">
              <a:avLst/>
            </a:prstGeom>
          </p:spPr>
        </p:pic>
        <p:pic>
          <p:nvPicPr>
            <p:cNvPr id="26" name="Picture 25">
              <a:extLst>
                <a:ext uri="{FF2B5EF4-FFF2-40B4-BE49-F238E27FC236}">
                  <a16:creationId xmlns:a16="http://schemas.microsoft.com/office/drawing/2014/main" id="{C421DE77-4AFA-7747-9FF7-EBDC7E01722C}"/>
                </a:ext>
              </a:extLst>
            </p:cNvPr>
            <p:cNvPicPr>
              <a:picLocks noChangeAspect="1"/>
            </p:cNvPicPr>
            <p:nvPr userDrawn="1"/>
          </p:nvPicPr>
          <p:blipFill>
            <a:blip r:embed="rId5"/>
            <a:stretch>
              <a:fillRect/>
            </a:stretch>
          </p:blipFill>
          <p:spPr>
            <a:xfrm>
              <a:off x="8414621" y="5627915"/>
              <a:ext cx="3160486" cy="532830"/>
            </a:xfrm>
            <a:prstGeom prst="rect">
              <a:avLst/>
            </a:prstGeom>
          </p:spPr>
        </p:pic>
      </p:grpSp>
    </p:spTree>
    <p:extLst>
      <p:ext uri="{BB962C8B-B14F-4D97-AF65-F5344CB8AC3E}">
        <p14:creationId xmlns:p14="http://schemas.microsoft.com/office/powerpoint/2010/main" val="3799655997"/>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slide one">
  <p:cSld name="Title slide one">
    <p:bg>
      <p:bgPr>
        <a:solidFill>
          <a:schemeClr val="lt1"/>
        </a:solidFill>
        <a:effectLst/>
      </p:bgPr>
    </p:bg>
    <p:spTree>
      <p:nvGrpSpPr>
        <p:cNvPr id="1" name="Shape 154"/>
        <p:cNvGrpSpPr/>
        <p:nvPr/>
      </p:nvGrpSpPr>
      <p:grpSpPr>
        <a:xfrm>
          <a:off x="0" y="0"/>
          <a:ext cx="0" cy="0"/>
          <a:chOff x="0" y="0"/>
          <a:chExt cx="0" cy="0"/>
        </a:xfrm>
      </p:grpSpPr>
      <p:pic>
        <p:nvPicPr>
          <p:cNvPr id="155" name="Google Shape;155;p2"/>
          <p:cNvPicPr preferRelativeResize="0"/>
          <p:nvPr/>
        </p:nvPicPr>
        <p:blipFill rotWithShape="1">
          <a:blip r:embed="rId2">
            <a:alphaModFix/>
          </a:blip>
          <a:srcRect/>
          <a:stretch/>
        </p:blipFill>
        <p:spPr>
          <a:xfrm>
            <a:off x="-51181" y="-770"/>
            <a:ext cx="12294364" cy="6923279"/>
          </a:xfrm>
          <a:prstGeom prst="rect">
            <a:avLst/>
          </a:prstGeom>
          <a:noFill/>
          <a:ln>
            <a:noFill/>
          </a:ln>
        </p:spPr>
      </p:pic>
      <p:sp>
        <p:nvSpPr>
          <p:cNvPr id="156" name="Google Shape;156;p2"/>
          <p:cNvSpPr txBox="1">
            <a:spLocks noGrp="1"/>
          </p:cNvSpPr>
          <p:nvPr>
            <p:ph type="body" idx="1"/>
          </p:nvPr>
        </p:nvSpPr>
        <p:spPr>
          <a:xfrm>
            <a:off x="-102361" y="818145"/>
            <a:ext cx="12294400" cy="1273600"/>
          </a:xfrm>
          <a:prstGeom prst="rect">
            <a:avLst/>
          </a:prstGeom>
          <a:noFill/>
          <a:ln>
            <a:noFill/>
          </a:ln>
        </p:spPr>
        <p:txBody>
          <a:bodyPr spcFirstLastPara="1" wrap="square" lIns="68575" tIns="34275" rIns="68575" bIns="34275" anchor="t" anchorCtr="0">
            <a:noAutofit/>
          </a:bodyPr>
          <a:lstStyle>
            <a:lvl1pPr marL="609585" lvl="0" indent="-304792" algn="ctr">
              <a:lnSpc>
                <a:spcPct val="110000"/>
              </a:lnSpc>
              <a:spcBef>
                <a:spcPts val="800"/>
              </a:spcBef>
              <a:spcAft>
                <a:spcPts val="0"/>
              </a:spcAft>
              <a:buSzPts val="1500"/>
              <a:buNone/>
              <a:defRPr sz="4800" b="1">
                <a:solidFill>
                  <a:schemeClr val="lt1"/>
                </a:solidFill>
              </a:defRPr>
            </a:lvl1pPr>
            <a:lvl2pPr marL="1219170" lvl="1" indent="-431789" algn="l">
              <a:lnSpc>
                <a:spcPct val="110000"/>
              </a:lnSpc>
              <a:spcBef>
                <a:spcPts val="400"/>
              </a:spcBef>
              <a:spcAft>
                <a:spcPts val="0"/>
              </a:spcAft>
              <a:buSzPts val="1500"/>
              <a:buChar char="–"/>
              <a:defRPr/>
            </a:lvl2pPr>
            <a:lvl3pPr marL="1828754" lvl="2" indent="-414856" algn="l">
              <a:lnSpc>
                <a:spcPct val="100000"/>
              </a:lnSpc>
              <a:spcBef>
                <a:spcPts val="400"/>
              </a:spcBef>
              <a:spcAft>
                <a:spcPts val="0"/>
              </a:spcAft>
              <a:buSzPts val="1300"/>
              <a:buChar char="•"/>
              <a:defRPr/>
            </a:lvl3pPr>
            <a:lvl4pPr marL="2438339" lvl="3" indent="-414856" algn="l">
              <a:lnSpc>
                <a:spcPct val="100000"/>
              </a:lnSpc>
              <a:spcBef>
                <a:spcPts val="400"/>
              </a:spcBef>
              <a:spcAft>
                <a:spcPts val="0"/>
              </a:spcAft>
              <a:buSzPts val="1300"/>
              <a:buChar char="–"/>
              <a:defRPr/>
            </a:lvl4pPr>
            <a:lvl5pPr marL="3047924" lvl="4" indent="-431789" algn="l">
              <a:lnSpc>
                <a:spcPct val="100000"/>
              </a:lnSpc>
              <a:spcBef>
                <a:spcPts val="400"/>
              </a:spcBef>
              <a:spcAft>
                <a:spcPts val="0"/>
              </a:spcAft>
              <a:buSzPts val="1500"/>
              <a:buChar char="»"/>
              <a:defRPr/>
            </a:lvl5pPr>
            <a:lvl6pPr marL="3657509" lvl="5" indent="-431789" algn="l">
              <a:lnSpc>
                <a:spcPct val="100000"/>
              </a:lnSpc>
              <a:spcBef>
                <a:spcPts val="400"/>
              </a:spcBef>
              <a:spcAft>
                <a:spcPts val="0"/>
              </a:spcAft>
              <a:buSzPts val="1500"/>
              <a:buChar char="•"/>
              <a:defRPr/>
            </a:lvl6pPr>
            <a:lvl7pPr marL="4267093" lvl="6" indent="-431789" algn="l">
              <a:lnSpc>
                <a:spcPct val="100000"/>
              </a:lnSpc>
              <a:spcBef>
                <a:spcPts val="400"/>
              </a:spcBef>
              <a:spcAft>
                <a:spcPts val="0"/>
              </a:spcAft>
              <a:buSzPts val="1500"/>
              <a:buChar char="•"/>
              <a:defRPr/>
            </a:lvl7pPr>
            <a:lvl8pPr marL="4876678" lvl="7" indent="-431789" algn="l">
              <a:lnSpc>
                <a:spcPct val="100000"/>
              </a:lnSpc>
              <a:spcBef>
                <a:spcPts val="400"/>
              </a:spcBef>
              <a:spcAft>
                <a:spcPts val="0"/>
              </a:spcAft>
              <a:buSzPts val="1500"/>
              <a:buChar char="•"/>
              <a:defRPr/>
            </a:lvl8pPr>
            <a:lvl9pPr marL="5486263" lvl="8" indent="-431789" algn="l">
              <a:lnSpc>
                <a:spcPct val="100000"/>
              </a:lnSpc>
              <a:spcBef>
                <a:spcPts val="400"/>
              </a:spcBef>
              <a:spcAft>
                <a:spcPts val="0"/>
              </a:spcAft>
              <a:buSzPts val="1500"/>
              <a:buChar char="•"/>
              <a:defRPr/>
            </a:lvl9pPr>
          </a:lstStyle>
          <a:p>
            <a:endParaRPr/>
          </a:p>
        </p:txBody>
      </p:sp>
      <p:grpSp>
        <p:nvGrpSpPr>
          <p:cNvPr id="157" name="Google Shape;157;p2"/>
          <p:cNvGrpSpPr/>
          <p:nvPr/>
        </p:nvGrpSpPr>
        <p:grpSpPr>
          <a:xfrm>
            <a:off x="354486" y="5457944"/>
            <a:ext cx="11265316" cy="859968"/>
            <a:chOff x="309790" y="5457944"/>
            <a:chExt cx="11265317" cy="859967"/>
          </a:xfrm>
        </p:grpSpPr>
        <p:pic>
          <p:nvPicPr>
            <p:cNvPr id="158" name="Google Shape;158;p2"/>
            <p:cNvPicPr preferRelativeResize="0"/>
            <p:nvPr/>
          </p:nvPicPr>
          <p:blipFill rotWithShape="1">
            <a:blip r:embed="rId3">
              <a:alphaModFix/>
            </a:blip>
            <a:srcRect/>
            <a:stretch/>
          </p:blipFill>
          <p:spPr>
            <a:xfrm>
              <a:off x="309790" y="5457944"/>
              <a:ext cx="3160486" cy="859967"/>
            </a:xfrm>
            <a:prstGeom prst="rect">
              <a:avLst/>
            </a:prstGeom>
            <a:noFill/>
            <a:ln>
              <a:noFill/>
            </a:ln>
          </p:spPr>
        </p:pic>
        <p:pic>
          <p:nvPicPr>
            <p:cNvPr id="159" name="Google Shape;159;p2"/>
            <p:cNvPicPr preferRelativeResize="0"/>
            <p:nvPr/>
          </p:nvPicPr>
          <p:blipFill rotWithShape="1">
            <a:blip r:embed="rId4">
              <a:alphaModFix/>
            </a:blip>
            <a:srcRect/>
            <a:stretch/>
          </p:blipFill>
          <p:spPr>
            <a:xfrm>
              <a:off x="4058104" y="5668971"/>
              <a:ext cx="3568699" cy="533400"/>
            </a:xfrm>
            <a:prstGeom prst="rect">
              <a:avLst/>
            </a:prstGeom>
            <a:noFill/>
            <a:ln>
              <a:noFill/>
            </a:ln>
          </p:spPr>
        </p:pic>
        <p:pic>
          <p:nvPicPr>
            <p:cNvPr id="160" name="Google Shape;160;p2"/>
            <p:cNvPicPr preferRelativeResize="0"/>
            <p:nvPr/>
          </p:nvPicPr>
          <p:blipFill rotWithShape="1">
            <a:blip r:embed="rId5">
              <a:alphaModFix/>
            </a:blip>
            <a:srcRect/>
            <a:stretch/>
          </p:blipFill>
          <p:spPr>
            <a:xfrm>
              <a:off x="8414621" y="5627915"/>
              <a:ext cx="3160486" cy="532830"/>
            </a:xfrm>
            <a:prstGeom prst="rect">
              <a:avLst/>
            </a:prstGeom>
            <a:noFill/>
            <a:ln>
              <a:noFill/>
            </a:ln>
          </p:spPr>
        </p:pic>
      </p:grpSp>
      <p:sp>
        <p:nvSpPr>
          <p:cNvPr id="161" name="Google Shape;161;p2"/>
          <p:cNvSpPr txBox="1">
            <a:spLocks noGrp="1"/>
          </p:cNvSpPr>
          <p:nvPr>
            <p:ph type="body" idx="2"/>
          </p:nvPr>
        </p:nvSpPr>
        <p:spPr>
          <a:xfrm>
            <a:off x="2240396" y="172816"/>
            <a:ext cx="7492800" cy="446000"/>
          </a:xfrm>
          <a:prstGeom prst="rect">
            <a:avLst/>
          </a:prstGeom>
          <a:noFill/>
          <a:ln>
            <a:noFill/>
          </a:ln>
        </p:spPr>
        <p:txBody>
          <a:bodyPr spcFirstLastPara="1" wrap="square" lIns="68575" tIns="34275" rIns="68575" bIns="34275" anchor="t" anchorCtr="0">
            <a:noAutofit/>
          </a:bodyPr>
          <a:lstStyle>
            <a:lvl1pPr marL="609585" lvl="0" indent="-304792" algn="ctr">
              <a:lnSpc>
                <a:spcPct val="110000"/>
              </a:lnSpc>
              <a:spcBef>
                <a:spcPts val="800"/>
              </a:spcBef>
              <a:spcAft>
                <a:spcPts val="0"/>
              </a:spcAft>
              <a:buSzPts val="1500"/>
              <a:buNone/>
              <a:defRPr sz="2400">
                <a:solidFill>
                  <a:schemeClr val="lt1"/>
                </a:solidFill>
              </a:defRPr>
            </a:lvl1pPr>
            <a:lvl2pPr marL="1219170" lvl="1" indent="-304792" algn="ctr">
              <a:lnSpc>
                <a:spcPct val="110000"/>
              </a:lnSpc>
              <a:spcBef>
                <a:spcPts val="400"/>
              </a:spcBef>
              <a:spcAft>
                <a:spcPts val="0"/>
              </a:spcAft>
              <a:buSzPts val="1500"/>
              <a:buNone/>
              <a:defRPr/>
            </a:lvl2pPr>
            <a:lvl3pPr marL="1828754" lvl="2" indent="-304792" algn="ctr">
              <a:lnSpc>
                <a:spcPct val="100000"/>
              </a:lnSpc>
              <a:spcBef>
                <a:spcPts val="400"/>
              </a:spcBef>
              <a:spcAft>
                <a:spcPts val="0"/>
              </a:spcAft>
              <a:buSzPts val="1300"/>
              <a:buNone/>
              <a:defRPr/>
            </a:lvl3pPr>
            <a:lvl4pPr marL="2438339" lvl="3" indent="-304792" algn="ctr">
              <a:lnSpc>
                <a:spcPct val="100000"/>
              </a:lnSpc>
              <a:spcBef>
                <a:spcPts val="400"/>
              </a:spcBef>
              <a:spcAft>
                <a:spcPts val="0"/>
              </a:spcAft>
              <a:buSzPts val="1300"/>
              <a:buNone/>
              <a:defRPr/>
            </a:lvl4pPr>
            <a:lvl5pPr marL="3047924" lvl="4" indent="-304792" algn="ctr">
              <a:lnSpc>
                <a:spcPct val="100000"/>
              </a:lnSpc>
              <a:spcBef>
                <a:spcPts val="400"/>
              </a:spcBef>
              <a:spcAft>
                <a:spcPts val="0"/>
              </a:spcAft>
              <a:buSzPts val="1500"/>
              <a:buNone/>
              <a:defRPr/>
            </a:lvl5pPr>
            <a:lvl6pPr marL="3657509" lvl="5" indent="-431789" algn="l">
              <a:lnSpc>
                <a:spcPct val="100000"/>
              </a:lnSpc>
              <a:spcBef>
                <a:spcPts val="400"/>
              </a:spcBef>
              <a:spcAft>
                <a:spcPts val="0"/>
              </a:spcAft>
              <a:buSzPts val="1500"/>
              <a:buChar char="•"/>
              <a:defRPr/>
            </a:lvl6pPr>
            <a:lvl7pPr marL="4267093" lvl="6" indent="-431789" algn="l">
              <a:lnSpc>
                <a:spcPct val="100000"/>
              </a:lnSpc>
              <a:spcBef>
                <a:spcPts val="400"/>
              </a:spcBef>
              <a:spcAft>
                <a:spcPts val="0"/>
              </a:spcAft>
              <a:buSzPts val="1500"/>
              <a:buChar char="•"/>
              <a:defRPr/>
            </a:lvl7pPr>
            <a:lvl8pPr marL="4876678" lvl="7" indent="-431789" algn="l">
              <a:lnSpc>
                <a:spcPct val="100000"/>
              </a:lnSpc>
              <a:spcBef>
                <a:spcPts val="400"/>
              </a:spcBef>
              <a:spcAft>
                <a:spcPts val="0"/>
              </a:spcAft>
              <a:buSzPts val="1500"/>
              <a:buChar char="•"/>
              <a:defRPr/>
            </a:lvl8pPr>
            <a:lvl9pPr marL="5486263" lvl="8" indent="-431789" algn="l">
              <a:lnSpc>
                <a:spcPct val="100000"/>
              </a:lnSpc>
              <a:spcBef>
                <a:spcPts val="400"/>
              </a:spcBef>
              <a:spcAft>
                <a:spcPts val="0"/>
              </a:spcAft>
              <a:buSzPts val="1500"/>
              <a:buChar char="•"/>
              <a:defRPr/>
            </a:lvl9pPr>
          </a:lstStyle>
          <a:p>
            <a:endParaRPr/>
          </a:p>
        </p:txBody>
      </p:sp>
    </p:spTree>
    <p:extLst>
      <p:ext uri="{BB962C8B-B14F-4D97-AF65-F5344CB8AC3E}">
        <p14:creationId xmlns:p14="http://schemas.microsoft.com/office/powerpoint/2010/main" val="40522858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4 Split Horizontal">
  <p:cSld name="4 Split Horizontal">
    <p:spTree>
      <p:nvGrpSpPr>
        <p:cNvPr id="1" name="Shape 168"/>
        <p:cNvGrpSpPr/>
        <p:nvPr/>
      </p:nvGrpSpPr>
      <p:grpSpPr>
        <a:xfrm>
          <a:off x="0" y="0"/>
          <a:ext cx="0" cy="0"/>
          <a:chOff x="0" y="0"/>
          <a:chExt cx="0" cy="0"/>
        </a:xfrm>
      </p:grpSpPr>
      <p:grpSp>
        <p:nvGrpSpPr>
          <p:cNvPr id="169" name="Google Shape;169;p4"/>
          <p:cNvGrpSpPr/>
          <p:nvPr/>
        </p:nvGrpSpPr>
        <p:grpSpPr>
          <a:xfrm>
            <a:off x="-197151" y="-139250"/>
            <a:ext cx="12586592" cy="7136551"/>
            <a:chOff x="-151322" y="-141189"/>
            <a:chExt cx="9439944" cy="7136550"/>
          </a:xfrm>
        </p:grpSpPr>
        <p:grpSp>
          <p:nvGrpSpPr>
            <p:cNvPr id="170" name="Google Shape;170;p4"/>
            <p:cNvGrpSpPr/>
            <p:nvPr/>
          </p:nvGrpSpPr>
          <p:grpSpPr>
            <a:xfrm>
              <a:off x="457731" y="6873224"/>
              <a:ext cx="8226688" cy="122137"/>
              <a:chOff x="457731" y="6582508"/>
              <a:chExt cx="8226688" cy="486600"/>
            </a:xfrm>
          </p:grpSpPr>
          <p:cxnSp>
            <p:nvCxnSpPr>
              <p:cNvPr id="171" name="Google Shape;171;p4"/>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72" name="Google Shape;172;p4"/>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173" name="Google Shape;173;p4"/>
              <p:cNvGrpSpPr/>
              <p:nvPr/>
            </p:nvGrpSpPr>
            <p:grpSpPr>
              <a:xfrm>
                <a:off x="7986158" y="6582508"/>
                <a:ext cx="152400" cy="486600"/>
                <a:chOff x="7983415" y="6582508"/>
                <a:chExt cx="152400" cy="486600"/>
              </a:xfrm>
            </p:grpSpPr>
            <p:cxnSp>
              <p:nvCxnSpPr>
                <p:cNvPr id="174" name="Google Shape;174;p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75" name="Google Shape;175;p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76" name="Google Shape;176;p4"/>
              <p:cNvGrpSpPr/>
              <p:nvPr/>
            </p:nvGrpSpPr>
            <p:grpSpPr>
              <a:xfrm>
                <a:off x="7287901" y="6582508"/>
                <a:ext cx="152400" cy="486600"/>
                <a:chOff x="7983415" y="6582508"/>
                <a:chExt cx="152400" cy="486600"/>
              </a:xfrm>
            </p:grpSpPr>
            <p:cxnSp>
              <p:nvCxnSpPr>
                <p:cNvPr id="177" name="Google Shape;177;p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78" name="Google Shape;178;p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79" name="Google Shape;179;p4"/>
              <p:cNvGrpSpPr/>
              <p:nvPr/>
            </p:nvGrpSpPr>
            <p:grpSpPr>
              <a:xfrm>
                <a:off x="6589644" y="6582508"/>
                <a:ext cx="152400" cy="486600"/>
                <a:chOff x="7983415" y="6582508"/>
                <a:chExt cx="152400" cy="486600"/>
              </a:xfrm>
            </p:grpSpPr>
            <p:cxnSp>
              <p:nvCxnSpPr>
                <p:cNvPr id="180" name="Google Shape;180;p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81" name="Google Shape;181;p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82" name="Google Shape;182;p4"/>
              <p:cNvGrpSpPr/>
              <p:nvPr/>
            </p:nvGrpSpPr>
            <p:grpSpPr>
              <a:xfrm>
                <a:off x="5891387" y="6582508"/>
                <a:ext cx="152400" cy="486600"/>
                <a:chOff x="7983415" y="6582508"/>
                <a:chExt cx="152400" cy="486600"/>
              </a:xfrm>
            </p:grpSpPr>
            <p:cxnSp>
              <p:nvCxnSpPr>
                <p:cNvPr id="183" name="Google Shape;183;p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84" name="Google Shape;184;p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85" name="Google Shape;185;p4"/>
              <p:cNvGrpSpPr/>
              <p:nvPr/>
            </p:nvGrpSpPr>
            <p:grpSpPr>
              <a:xfrm>
                <a:off x="5193130" y="6582508"/>
                <a:ext cx="152400" cy="486600"/>
                <a:chOff x="7983415" y="6582508"/>
                <a:chExt cx="152400" cy="486600"/>
              </a:xfrm>
            </p:grpSpPr>
            <p:cxnSp>
              <p:nvCxnSpPr>
                <p:cNvPr id="186" name="Google Shape;186;p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87" name="Google Shape;187;p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88" name="Google Shape;188;p4"/>
              <p:cNvGrpSpPr/>
              <p:nvPr/>
            </p:nvGrpSpPr>
            <p:grpSpPr>
              <a:xfrm>
                <a:off x="4494873" y="6582508"/>
                <a:ext cx="152400" cy="486600"/>
                <a:chOff x="7983415" y="6582508"/>
                <a:chExt cx="152400" cy="486600"/>
              </a:xfrm>
            </p:grpSpPr>
            <p:cxnSp>
              <p:nvCxnSpPr>
                <p:cNvPr id="189" name="Google Shape;189;p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90" name="Google Shape;190;p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91" name="Google Shape;191;p4"/>
              <p:cNvGrpSpPr/>
              <p:nvPr/>
            </p:nvGrpSpPr>
            <p:grpSpPr>
              <a:xfrm>
                <a:off x="3796616" y="6582508"/>
                <a:ext cx="152400" cy="486600"/>
                <a:chOff x="7983415" y="6582508"/>
                <a:chExt cx="152400" cy="486600"/>
              </a:xfrm>
            </p:grpSpPr>
            <p:cxnSp>
              <p:nvCxnSpPr>
                <p:cNvPr id="192" name="Google Shape;192;p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93" name="Google Shape;193;p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94" name="Google Shape;194;p4"/>
              <p:cNvGrpSpPr/>
              <p:nvPr/>
            </p:nvGrpSpPr>
            <p:grpSpPr>
              <a:xfrm>
                <a:off x="3098359" y="6582508"/>
                <a:ext cx="152400" cy="486600"/>
                <a:chOff x="7983415" y="6582508"/>
                <a:chExt cx="152400" cy="486600"/>
              </a:xfrm>
            </p:grpSpPr>
            <p:cxnSp>
              <p:nvCxnSpPr>
                <p:cNvPr id="195" name="Google Shape;195;p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96" name="Google Shape;196;p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97" name="Google Shape;197;p4"/>
              <p:cNvGrpSpPr/>
              <p:nvPr/>
            </p:nvGrpSpPr>
            <p:grpSpPr>
              <a:xfrm>
                <a:off x="2400102" y="6582508"/>
                <a:ext cx="152400" cy="486600"/>
                <a:chOff x="7983415" y="6582508"/>
                <a:chExt cx="152400" cy="486600"/>
              </a:xfrm>
            </p:grpSpPr>
            <p:cxnSp>
              <p:nvCxnSpPr>
                <p:cNvPr id="198" name="Google Shape;198;p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99" name="Google Shape;199;p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00" name="Google Shape;200;p4"/>
              <p:cNvGrpSpPr/>
              <p:nvPr/>
            </p:nvGrpSpPr>
            <p:grpSpPr>
              <a:xfrm>
                <a:off x="1701845" y="6582508"/>
                <a:ext cx="152400" cy="486600"/>
                <a:chOff x="7983415" y="6582508"/>
                <a:chExt cx="152400" cy="486600"/>
              </a:xfrm>
            </p:grpSpPr>
            <p:cxnSp>
              <p:nvCxnSpPr>
                <p:cNvPr id="201" name="Google Shape;201;p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02" name="Google Shape;202;p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03" name="Google Shape;203;p4"/>
              <p:cNvGrpSpPr/>
              <p:nvPr/>
            </p:nvGrpSpPr>
            <p:grpSpPr>
              <a:xfrm>
                <a:off x="1003588" y="6582508"/>
                <a:ext cx="152400" cy="486600"/>
                <a:chOff x="7983415" y="6582508"/>
                <a:chExt cx="152400" cy="486600"/>
              </a:xfrm>
            </p:grpSpPr>
            <p:cxnSp>
              <p:nvCxnSpPr>
                <p:cNvPr id="204" name="Google Shape;204;p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05" name="Google Shape;205;p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nvGrpSpPr>
            <p:cNvPr id="206" name="Google Shape;206;p4"/>
            <p:cNvGrpSpPr/>
            <p:nvPr/>
          </p:nvGrpSpPr>
          <p:grpSpPr>
            <a:xfrm>
              <a:off x="-151322" y="392949"/>
              <a:ext cx="122137" cy="6067305"/>
              <a:chOff x="-238872" y="392949"/>
              <a:chExt cx="122137" cy="6067305"/>
            </a:xfrm>
          </p:grpSpPr>
          <p:cxnSp>
            <p:nvCxnSpPr>
              <p:cNvPr id="207" name="Google Shape;207;p4"/>
              <p:cNvCxnSpPr/>
              <p:nvPr/>
            </p:nvCxnSpPr>
            <p:spPr>
              <a:xfrm>
                <a:off x="-177817" y="392949"/>
                <a:ext cx="0" cy="122100"/>
              </a:xfrm>
              <a:prstGeom prst="straightConnector1">
                <a:avLst/>
              </a:prstGeom>
              <a:noFill/>
              <a:ln w="9525" cap="flat" cmpd="sng">
                <a:solidFill>
                  <a:schemeClr val="dk1"/>
                </a:solidFill>
                <a:prstDash val="dot"/>
                <a:round/>
                <a:headEnd type="none" w="sm" len="sm"/>
                <a:tailEnd type="none" w="sm" len="sm"/>
              </a:ln>
            </p:spPr>
          </p:cxnSp>
          <p:grpSp>
            <p:nvGrpSpPr>
              <p:cNvPr id="208" name="Google Shape;208;p4"/>
              <p:cNvGrpSpPr/>
              <p:nvPr/>
            </p:nvGrpSpPr>
            <p:grpSpPr>
              <a:xfrm rot="5400000">
                <a:off x="-254004" y="5940698"/>
                <a:ext cx="152400" cy="122137"/>
                <a:chOff x="7983415" y="6582508"/>
                <a:chExt cx="152400" cy="486600"/>
              </a:xfrm>
            </p:grpSpPr>
            <p:cxnSp>
              <p:nvCxnSpPr>
                <p:cNvPr id="209" name="Google Shape;209;p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10" name="Google Shape;210;p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11" name="Google Shape;211;p4"/>
              <p:cNvGrpSpPr/>
              <p:nvPr/>
            </p:nvGrpSpPr>
            <p:grpSpPr>
              <a:xfrm rot="5400000">
                <a:off x="-254004" y="5467056"/>
                <a:ext cx="152400" cy="122137"/>
                <a:chOff x="7983415" y="6582508"/>
                <a:chExt cx="152400" cy="486600"/>
              </a:xfrm>
            </p:grpSpPr>
            <p:cxnSp>
              <p:nvCxnSpPr>
                <p:cNvPr id="212" name="Google Shape;212;p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13" name="Google Shape;213;p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14" name="Google Shape;214;p4"/>
              <p:cNvGrpSpPr/>
              <p:nvPr/>
            </p:nvGrpSpPr>
            <p:grpSpPr>
              <a:xfrm rot="5400000">
                <a:off x="-254004" y="4993414"/>
                <a:ext cx="152400" cy="122137"/>
                <a:chOff x="7983415" y="6582508"/>
                <a:chExt cx="152400" cy="486600"/>
              </a:xfrm>
            </p:grpSpPr>
            <p:cxnSp>
              <p:nvCxnSpPr>
                <p:cNvPr id="215" name="Google Shape;215;p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16" name="Google Shape;216;p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17" name="Google Shape;217;p4"/>
              <p:cNvGrpSpPr/>
              <p:nvPr/>
            </p:nvGrpSpPr>
            <p:grpSpPr>
              <a:xfrm rot="5400000">
                <a:off x="-254004" y="4519772"/>
                <a:ext cx="152400" cy="122137"/>
                <a:chOff x="7983415" y="6582508"/>
                <a:chExt cx="152400" cy="486600"/>
              </a:xfrm>
            </p:grpSpPr>
            <p:cxnSp>
              <p:nvCxnSpPr>
                <p:cNvPr id="218" name="Google Shape;218;p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19" name="Google Shape;219;p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20" name="Google Shape;220;p4"/>
              <p:cNvGrpSpPr/>
              <p:nvPr/>
            </p:nvGrpSpPr>
            <p:grpSpPr>
              <a:xfrm rot="5400000">
                <a:off x="-254004" y="4046130"/>
                <a:ext cx="152400" cy="122137"/>
                <a:chOff x="7983415" y="6582508"/>
                <a:chExt cx="152400" cy="486600"/>
              </a:xfrm>
            </p:grpSpPr>
            <p:cxnSp>
              <p:nvCxnSpPr>
                <p:cNvPr id="221" name="Google Shape;221;p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22" name="Google Shape;222;p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23" name="Google Shape;223;p4"/>
              <p:cNvGrpSpPr/>
              <p:nvPr/>
            </p:nvGrpSpPr>
            <p:grpSpPr>
              <a:xfrm rot="5400000">
                <a:off x="-254004" y="3572488"/>
                <a:ext cx="152400" cy="122137"/>
                <a:chOff x="7983415" y="6582508"/>
                <a:chExt cx="152400" cy="486600"/>
              </a:xfrm>
            </p:grpSpPr>
            <p:cxnSp>
              <p:nvCxnSpPr>
                <p:cNvPr id="224" name="Google Shape;224;p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25" name="Google Shape;225;p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26" name="Google Shape;226;p4"/>
              <p:cNvGrpSpPr/>
              <p:nvPr/>
            </p:nvGrpSpPr>
            <p:grpSpPr>
              <a:xfrm rot="5400000">
                <a:off x="-254004" y="3098846"/>
                <a:ext cx="152400" cy="122137"/>
                <a:chOff x="7983415" y="6582508"/>
                <a:chExt cx="152400" cy="486600"/>
              </a:xfrm>
            </p:grpSpPr>
            <p:cxnSp>
              <p:nvCxnSpPr>
                <p:cNvPr id="227" name="Google Shape;227;p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28" name="Google Shape;228;p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29" name="Google Shape;229;p4"/>
              <p:cNvGrpSpPr/>
              <p:nvPr/>
            </p:nvGrpSpPr>
            <p:grpSpPr>
              <a:xfrm rot="5400000">
                <a:off x="-254004" y="2625204"/>
                <a:ext cx="152400" cy="122137"/>
                <a:chOff x="7983415" y="6582508"/>
                <a:chExt cx="152400" cy="486600"/>
              </a:xfrm>
            </p:grpSpPr>
            <p:cxnSp>
              <p:nvCxnSpPr>
                <p:cNvPr id="230" name="Google Shape;230;p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31" name="Google Shape;231;p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32" name="Google Shape;232;p4"/>
              <p:cNvGrpSpPr/>
              <p:nvPr/>
            </p:nvGrpSpPr>
            <p:grpSpPr>
              <a:xfrm rot="5400000">
                <a:off x="-254004" y="2151562"/>
                <a:ext cx="152400" cy="122137"/>
                <a:chOff x="7983415" y="6582508"/>
                <a:chExt cx="152400" cy="486600"/>
              </a:xfrm>
            </p:grpSpPr>
            <p:cxnSp>
              <p:nvCxnSpPr>
                <p:cNvPr id="233" name="Google Shape;233;p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34" name="Google Shape;234;p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35" name="Google Shape;235;p4"/>
              <p:cNvGrpSpPr/>
              <p:nvPr/>
            </p:nvGrpSpPr>
            <p:grpSpPr>
              <a:xfrm rot="5400000">
                <a:off x="-254004" y="1677920"/>
                <a:ext cx="152400" cy="122137"/>
                <a:chOff x="7983415" y="6582508"/>
                <a:chExt cx="152400" cy="486600"/>
              </a:xfrm>
            </p:grpSpPr>
            <p:cxnSp>
              <p:nvCxnSpPr>
                <p:cNvPr id="236" name="Google Shape;236;p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37" name="Google Shape;237;p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38" name="Google Shape;238;p4"/>
              <p:cNvGrpSpPr/>
              <p:nvPr/>
            </p:nvGrpSpPr>
            <p:grpSpPr>
              <a:xfrm rot="5400000">
                <a:off x="-254004" y="997329"/>
                <a:ext cx="152400" cy="122137"/>
                <a:chOff x="7983415" y="6582508"/>
                <a:chExt cx="152400" cy="486600"/>
              </a:xfrm>
            </p:grpSpPr>
            <p:cxnSp>
              <p:nvCxnSpPr>
                <p:cNvPr id="239" name="Google Shape;239;p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0" name="Google Shape;240;p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241" name="Google Shape;241;p4"/>
              <p:cNvCxnSpPr/>
              <p:nvPr/>
            </p:nvCxnSpPr>
            <p:spPr>
              <a:xfrm>
                <a:off x="-177817" y="6338154"/>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242" name="Google Shape;242;p4"/>
            <p:cNvGrpSpPr/>
            <p:nvPr/>
          </p:nvGrpSpPr>
          <p:grpSpPr>
            <a:xfrm>
              <a:off x="9166485" y="392949"/>
              <a:ext cx="122137" cy="6067305"/>
              <a:chOff x="-238872" y="392949"/>
              <a:chExt cx="122137" cy="6067305"/>
            </a:xfrm>
          </p:grpSpPr>
          <p:cxnSp>
            <p:nvCxnSpPr>
              <p:cNvPr id="243" name="Google Shape;243;p4"/>
              <p:cNvCxnSpPr/>
              <p:nvPr/>
            </p:nvCxnSpPr>
            <p:spPr>
              <a:xfrm>
                <a:off x="-177817" y="392949"/>
                <a:ext cx="0" cy="122100"/>
              </a:xfrm>
              <a:prstGeom prst="straightConnector1">
                <a:avLst/>
              </a:prstGeom>
              <a:noFill/>
              <a:ln w="9525" cap="flat" cmpd="sng">
                <a:solidFill>
                  <a:schemeClr val="dk1"/>
                </a:solidFill>
                <a:prstDash val="dot"/>
                <a:round/>
                <a:headEnd type="none" w="sm" len="sm"/>
                <a:tailEnd type="none" w="sm" len="sm"/>
              </a:ln>
            </p:spPr>
          </p:cxnSp>
          <p:grpSp>
            <p:nvGrpSpPr>
              <p:cNvPr id="244" name="Google Shape;244;p4"/>
              <p:cNvGrpSpPr/>
              <p:nvPr/>
            </p:nvGrpSpPr>
            <p:grpSpPr>
              <a:xfrm rot="5400000">
                <a:off x="-254004" y="5940698"/>
                <a:ext cx="152400" cy="122137"/>
                <a:chOff x="7983415" y="6582508"/>
                <a:chExt cx="152400" cy="486600"/>
              </a:xfrm>
            </p:grpSpPr>
            <p:cxnSp>
              <p:nvCxnSpPr>
                <p:cNvPr id="245" name="Google Shape;245;p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6" name="Google Shape;246;p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47" name="Google Shape;247;p4"/>
              <p:cNvGrpSpPr/>
              <p:nvPr/>
            </p:nvGrpSpPr>
            <p:grpSpPr>
              <a:xfrm rot="5400000">
                <a:off x="-254004" y="5467056"/>
                <a:ext cx="152400" cy="122137"/>
                <a:chOff x="7983415" y="6582508"/>
                <a:chExt cx="152400" cy="486600"/>
              </a:xfrm>
            </p:grpSpPr>
            <p:cxnSp>
              <p:nvCxnSpPr>
                <p:cNvPr id="248" name="Google Shape;248;p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9" name="Google Shape;249;p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50" name="Google Shape;250;p4"/>
              <p:cNvGrpSpPr/>
              <p:nvPr/>
            </p:nvGrpSpPr>
            <p:grpSpPr>
              <a:xfrm rot="5400000">
                <a:off x="-254004" y="4993414"/>
                <a:ext cx="152400" cy="122137"/>
                <a:chOff x="7983415" y="6582508"/>
                <a:chExt cx="152400" cy="486600"/>
              </a:xfrm>
            </p:grpSpPr>
            <p:cxnSp>
              <p:nvCxnSpPr>
                <p:cNvPr id="251" name="Google Shape;251;p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2" name="Google Shape;252;p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53" name="Google Shape;253;p4"/>
              <p:cNvGrpSpPr/>
              <p:nvPr/>
            </p:nvGrpSpPr>
            <p:grpSpPr>
              <a:xfrm rot="5400000">
                <a:off x="-254004" y="4519772"/>
                <a:ext cx="152400" cy="122137"/>
                <a:chOff x="7983415" y="6582508"/>
                <a:chExt cx="152400" cy="486600"/>
              </a:xfrm>
            </p:grpSpPr>
            <p:cxnSp>
              <p:nvCxnSpPr>
                <p:cNvPr id="254" name="Google Shape;254;p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5" name="Google Shape;255;p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56" name="Google Shape;256;p4"/>
              <p:cNvGrpSpPr/>
              <p:nvPr/>
            </p:nvGrpSpPr>
            <p:grpSpPr>
              <a:xfrm rot="5400000">
                <a:off x="-254004" y="4046130"/>
                <a:ext cx="152400" cy="122137"/>
                <a:chOff x="7983415" y="6582508"/>
                <a:chExt cx="152400" cy="486600"/>
              </a:xfrm>
            </p:grpSpPr>
            <p:cxnSp>
              <p:nvCxnSpPr>
                <p:cNvPr id="257" name="Google Shape;257;p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8" name="Google Shape;258;p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59" name="Google Shape;259;p4"/>
              <p:cNvGrpSpPr/>
              <p:nvPr/>
            </p:nvGrpSpPr>
            <p:grpSpPr>
              <a:xfrm rot="5400000">
                <a:off x="-254004" y="3572488"/>
                <a:ext cx="152400" cy="122137"/>
                <a:chOff x="7983415" y="6582508"/>
                <a:chExt cx="152400" cy="486600"/>
              </a:xfrm>
            </p:grpSpPr>
            <p:cxnSp>
              <p:nvCxnSpPr>
                <p:cNvPr id="260" name="Google Shape;260;p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1" name="Google Shape;261;p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2" name="Google Shape;262;p4"/>
              <p:cNvGrpSpPr/>
              <p:nvPr/>
            </p:nvGrpSpPr>
            <p:grpSpPr>
              <a:xfrm rot="5400000">
                <a:off x="-254004" y="3098846"/>
                <a:ext cx="152400" cy="122137"/>
                <a:chOff x="7983415" y="6582508"/>
                <a:chExt cx="152400" cy="486600"/>
              </a:xfrm>
            </p:grpSpPr>
            <p:cxnSp>
              <p:nvCxnSpPr>
                <p:cNvPr id="263" name="Google Shape;263;p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4" name="Google Shape;264;p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5" name="Google Shape;265;p4"/>
              <p:cNvGrpSpPr/>
              <p:nvPr/>
            </p:nvGrpSpPr>
            <p:grpSpPr>
              <a:xfrm rot="5400000">
                <a:off x="-254004" y="2625204"/>
                <a:ext cx="152400" cy="122137"/>
                <a:chOff x="7983415" y="6582508"/>
                <a:chExt cx="152400" cy="486600"/>
              </a:xfrm>
            </p:grpSpPr>
            <p:cxnSp>
              <p:nvCxnSpPr>
                <p:cNvPr id="266" name="Google Shape;266;p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7" name="Google Shape;267;p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8" name="Google Shape;268;p4"/>
              <p:cNvGrpSpPr/>
              <p:nvPr/>
            </p:nvGrpSpPr>
            <p:grpSpPr>
              <a:xfrm rot="5400000">
                <a:off x="-254004" y="2151562"/>
                <a:ext cx="152400" cy="122137"/>
                <a:chOff x="7983415" y="6582508"/>
                <a:chExt cx="152400" cy="486600"/>
              </a:xfrm>
            </p:grpSpPr>
            <p:cxnSp>
              <p:nvCxnSpPr>
                <p:cNvPr id="269" name="Google Shape;269;p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0" name="Google Shape;270;p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71" name="Google Shape;271;p4"/>
              <p:cNvGrpSpPr/>
              <p:nvPr/>
            </p:nvGrpSpPr>
            <p:grpSpPr>
              <a:xfrm rot="5400000">
                <a:off x="-254004" y="1677920"/>
                <a:ext cx="152400" cy="122137"/>
                <a:chOff x="7983415" y="6582508"/>
                <a:chExt cx="152400" cy="486600"/>
              </a:xfrm>
            </p:grpSpPr>
            <p:cxnSp>
              <p:nvCxnSpPr>
                <p:cNvPr id="272" name="Google Shape;272;p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3" name="Google Shape;273;p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74" name="Google Shape;274;p4"/>
              <p:cNvGrpSpPr/>
              <p:nvPr/>
            </p:nvGrpSpPr>
            <p:grpSpPr>
              <a:xfrm rot="5400000">
                <a:off x="-254004" y="997329"/>
                <a:ext cx="152400" cy="122137"/>
                <a:chOff x="7983415" y="6582508"/>
                <a:chExt cx="152400" cy="486600"/>
              </a:xfrm>
            </p:grpSpPr>
            <p:cxnSp>
              <p:nvCxnSpPr>
                <p:cNvPr id="275" name="Google Shape;275;p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6" name="Google Shape;276;p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277" name="Google Shape;277;p4"/>
              <p:cNvCxnSpPr/>
              <p:nvPr/>
            </p:nvCxnSpPr>
            <p:spPr>
              <a:xfrm>
                <a:off x="-177817" y="6338154"/>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278" name="Google Shape;278;p4"/>
            <p:cNvGrpSpPr/>
            <p:nvPr/>
          </p:nvGrpSpPr>
          <p:grpSpPr>
            <a:xfrm>
              <a:off x="457731" y="-141189"/>
              <a:ext cx="8226688" cy="122137"/>
              <a:chOff x="457731" y="6582508"/>
              <a:chExt cx="8226688" cy="486600"/>
            </a:xfrm>
          </p:grpSpPr>
          <p:cxnSp>
            <p:nvCxnSpPr>
              <p:cNvPr id="279" name="Google Shape;279;p4"/>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80" name="Google Shape;280;p4"/>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281" name="Google Shape;281;p4"/>
              <p:cNvGrpSpPr/>
              <p:nvPr/>
            </p:nvGrpSpPr>
            <p:grpSpPr>
              <a:xfrm>
                <a:off x="7986158" y="6582508"/>
                <a:ext cx="152400" cy="486600"/>
                <a:chOff x="7983415" y="6582508"/>
                <a:chExt cx="152400" cy="486600"/>
              </a:xfrm>
            </p:grpSpPr>
            <p:cxnSp>
              <p:nvCxnSpPr>
                <p:cNvPr id="282" name="Google Shape;282;p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83" name="Google Shape;283;p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84" name="Google Shape;284;p4"/>
              <p:cNvGrpSpPr/>
              <p:nvPr/>
            </p:nvGrpSpPr>
            <p:grpSpPr>
              <a:xfrm>
                <a:off x="7287901" y="6582508"/>
                <a:ext cx="152400" cy="486600"/>
                <a:chOff x="7983415" y="6582508"/>
                <a:chExt cx="152400" cy="486600"/>
              </a:xfrm>
            </p:grpSpPr>
            <p:cxnSp>
              <p:nvCxnSpPr>
                <p:cNvPr id="285" name="Google Shape;285;p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86" name="Google Shape;286;p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87" name="Google Shape;287;p4"/>
              <p:cNvGrpSpPr/>
              <p:nvPr/>
            </p:nvGrpSpPr>
            <p:grpSpPr>
              <a:xfrm>
                <a:off x="6589644" y="6582508"/>
                <a:ext cx="152400" cy="486600"/>
                <a:chOff x="7983415" y="6582508"/>
                <a:chExt cx="152400" cy="486600"/>
              </a:xfrm>
            </p:grpSpPr>
            <p:cxnSp>
              <p:nvCxnSpPr>
                <p:cNvPr id="288" name="Google Shape;288;p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89" name="Google Shape;289;p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90" name="Google Shape;290;p4"/>
              <p:cNvGrpSpPr/>
              <p:nvPr/>
            </p:nvGrpSpPr>
            <p:grpSpPr>
              <a:xfrm>
                <a:off x="5891387" y="6582508"/>
                <a:ext cx="152400" cy="486600"/>
                <a:chOff x="7983415" y="6582508"/>
                <a:chExt cx="152400" cy="486600"/>
              </a:xfrm>
            </p:grpSpPr>
            <p:cxnSp>
              <p:nvCxnSpPr>
                <p:cNvPr id="291" name="Google Shape;291;p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2" name="Google Shape;292;p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93" name="Google Shape;293;p4"/>
              <p:cNvGrpSpPr/>
              <p:nvPr/>
            </p:nvGrpSpPr>
            <p:grpSpPr>
              <a:xfrm>
                <a:off x="5193130" y="6582508"/>
                <a:ext cx="152400" cy="486600"/>
                <a:chOff x="7983415" y="6582508"/>
                <a:chExt cx="152400" cy="486600"/>
              </a:xfrm>
            </p:grpSpPr>
            <p:cxnSp>
              <p:nvCxnSpPr>
                <p:cNvPr id="294" name="Google Shape;294;p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5" name="Google Shape;295;p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96" name="Google Shape;296;p4"/>
              <p:cNvGrpSpPr/>
              <p:nvPr/>
            </p:nvGrpSpPr>
            <p:grpSpPr>
              <a:xfrm>
                <a:off x="4494873" y="6582508"/>
                <a:ext cx="152400" cy="486600"/>
                <a:chOff x="7983415" y="6582508"/>
                <a:chExt cx="152400" cy="486600"/>
              </a:xfrm>
            </p:grpSpPr>
            <p:cxnSp>
              <p:nvCxnSpPr>
                <p:cNvPr id="297" name="Google Shape;297;p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8" name="Google Shape;298;p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99" name="Google Shape;299;p4"/>
              <p:cNvGrpSpPr/>
              <p:nvPr/>
            </p:nvGrpSpPr>
            <p:grpSpPr>
              <a:xfrm>
                <a:off x="3796616" y="6582508"/>
                <a:ext cx="152400" cy="486600"/>
                <a:chOff x="7983415" y="6582508"/>
                <a:chExt cx="152400" cy="486600"/>
              </a:xfrm>
            </p:grpSpPr>
            <p:cxnSp>
              <p:nvCxnSpPr>
                <p:cNvPr id="300" name="Google Shape;300;p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1" name="Google Shape;301;p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02" name="Google Shape;302;p4"/>
              <p:cNvGrpSpPr/>
              <p:nvPr/>
            </p:nvGrpSpPr>
            <p:grpSpPr>
              <a:xfrm>
                <a:off x="3098359" y="6582508"/>
                <a:ext cx="152400" cy="486600"/>
                <a:chOff x="7983415" y="6582508"/>
                <a:chExt cx="152400" cy="486600"/>
              </a:xfrm>
            </p:grpSpPr>
            <p:cxnSp>
              <p:nvCxnSpPr>
                <p:cNvPr id="303" name="Google Shape;303;p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4" name="Google Shape;304;p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05" name="Google Shape;305;p4"/>
              <p:cNvGrpSpPr/>
              <p:nvPr/>
            </p:nvGrpSpPr>
            <p:grpSpPr>
              <a:xfrm>
                <a:off x="2400102" y="6582508"/>
                <a:ext cx="152400" cy="486600"/>
                <a:chOff x="7983415" y="6582508"/>
                <a:chExt cx="152400" cy="486600"/>
              </a:xfrm>
            </p:grpSpPr>
            <p:cxnSp>
              <p:nvCxnSpPr>
                <p:cNvPr id="306" name="Google Shape;306;p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7" name="Google Shape;307;p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08" name="Google Shape;308;p4"/>
              <p:cNvGrpSpPr/>
              <p:nvPr/>
            </p:nvGrpSpPr>
            <p:grpSpPr>
              <a:xfrm>
                <a:off x="1701845" y="6582508"/>
                <a:ext cx="152400" cy="486600"/>
                <a:chOff x="7983415" y="6582508"/>
                <a:chExt cx="152400" cy="486600"/>
              </a:xfrm>
            </p:grpSpPr>
            <p:cxnSp>
              <p:nvCxnSpPr>
                <p:cNvPr id="309" name="Google Shape;309;p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10" name="Google Shape;310;p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11" name="Google Shape;311;p4"/>
              <p:cNvGrpSpPr/>
              <p:nvPr/>
            </p:nvGrpSpPr>
            <p:grpSpPr>
              <a:xfrm>
                <a:off x="1003588" y="6582508"/>
                <a:ext cx="152400" cy="486600"/>
                <a:chOff x="7983415" y="6582508"/>
                <a:chExt cx="152400" cy="486600"/>
              </a:xfrm>
            </p:grpSpPr>
            <p:cxnSp>
              <p:nvCxnSpPr>
                <p:cNvPr id="312" name="Google Shape;312;p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13" name="Google Shape;313;p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sp>
        <p:nvSpPr>
          <p:cNvPr id="314" name="Google Shape;314;p4"/>
          <p:cNvSpPr txBox="1">
            <a:spLocks noGrp="1"/>
          </p:cNvSpPr>
          <p:nvPr>
            <p:ph type="title"/>
          </p:nvPr>
        </p:nvSpPr>
        <p:spPr>
          <a:xfrm>
            <a:off x="612648" y="457200"/>
            <a:ext cx="10972800" cy="5488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dk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5" name="Google Shape;315;p4"/>
          <p:cNvSpPr txBox="1">
            <a:spLocks noGrp="1"/>
          </p:cNvSpPr>
          <p:nvPr>
            <p:ph type="sldNum" idx="12"/>
          </p:nvPr>
        </p:nvSpPr>
        <p:spPr>
          <a:xfrm>
            <a:off x="10851411" y="6356349"/>
            <a:ext cx="7088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9pPr>
          </a:lstStyle>
          <a:p>
            <a:fld id="{00000000-1234-1234-1234-123412341234}" type="slidenum">
              <a:rPr lang="en" smtClean="0"/>
              <a:pPr/>
              <a:t>‹#›</a:t>
            </a:fld>
            <a:endParaRPr lang="en"/>
          </a:p>
        </p:txBody>
      </p:sp>
      <p:sp>
        <p:nvSpPr>
          <p:cNvPr id="316" name="Google Shape;316;p4"/>
          <p:cNvSpPr txBox="1">
            <a:spLocks noGrp="1"/>
          </p:cNvSpPr>
          <p:nvPr>
            <p:ph type="subTitle" idx="1"/>
          </p:nvPr>
        </p:nvSpPr>
        <p:spPr>
          <a:xfrm>
            <a:off x="612648" y="1143000"/>
            <a:ext cx="10972800" cy="548800"/>
          </a:xfrm>
          <a:prstGeom prst="rect">
            <a:avLst/>
          </a:prstGeom>
          <a:noFill/>
          <a:ln>
            <a:noFill/>
          </a:ln>
        </p:spPr>
        <p:txBody>
          <a:bodyPr spcFirstLastPara="1" wrap="square" lIns="68575" tIns="34275" rIns="68575" bIns="34275" anchor="t" anchorCtr="0">
            <a:noAutofit/>
          </a:bodyPr>
          <a:lstStyle>
            <a:lvl1pPr lvl="0" algn="l">
              <a:lnSpc>
                <a:spcPct val="110000"/>
              </a:lnSpc>
              <a:spcBef>
                <a:spcPts val="800"/>
              </a:spcBef>
              <a:spcAft>
                <a:spcPts val="0"/>
              </a:spcAft>
              <a:buSzPts val="1500"/>
              <a:buNone/>
              <a:defRPr>
                <a:solidFill>
                  <a:schemeClr val="accent2"/>
                </a:solidFill>
              </a:defRPr>
            </a:lvl1pPr>
            <a:lvl2pPr lvl="1" algn="l">
              <a:lnSpc>
                <a:spcPct val="110000"/>
              </a:lnSpc>
              <a:spcBef>
                <a:spcPts val="400"/>
              </a:spcBef>
              <a:spcAft>
                <a:spcPts val="0"/>
              </a:spcAft>
              <a:buSzPts val="1500"/>
              <a:buNone/>
              <a:defRPr/>
            </a:lvl2pPr>
            <a:lvl3pPr lvl="2" algn="l">
              <a:lnSpc>
                <a:spcPct val="100000"/>
              </a:lnSpc>
              <a:spcBef>
                <a:spcPts val="400"/>
              </a:spcBef>
              <a:spcAft>
                <a:spcPts val="0"/>
              </a:spcAft>
              <a:buSzPts val="1300"/>
              <a:buNone/>
              <a:defRPr/>
            </a:lvl3pPr>
            <a:lvl4pPr lvl="3" algn="l">
              <a:lnSpc>
                <a:spcPct val="100000"/>
              </a:lnSpc>
              <a:spcBef>
                <a:spcPts val="400"/>
              </a:spcBef>
              <a:spcAft>
                <a:spcPts val="0"/>
              </a:spcAft>
              <a:buSzPts val="1300"/>
              <a:buNone/>
              <a:defRPr/>
            </a:lvl4pPr>
            <a:lvl5pPr lvl="4" algn="l">
              <a:lnSpc>
                <a:spcPct val="100000"/>
              </a:lnSpc>
              <a:spcBef>
                <a:spcPts val="400"/>
              </a:spcBef>
              <a:spcAft>
                <a:spcPts val="0"/>
              </a:spcAft>
              <a:buSzPts val="1500"/>
              <a:buNone/>
              <a:defRPr/>
            </a:lvl5pPr>
            <a:lvl6pPr lvl="5" algn="l">
              <a:lnSpc>
                <a:spcPct val="100000"/>
              </a:lnSpc>
              <a:spcBef>
                <a:spcPts val="400"/>
              </a:spcBef>
              <a:spcAft>
                <a:spcPts val="0"/>
              </a:spcAft>
              <a:buSzPts val="1500"/>
              <a:buNone/>
              <a:defRPr/>
            </a:lvl6pPr>
            <a:lvl7pPr lvl="6" algn="l">
              <a:lnSpc>
                <a:spcPct val="100000"/>
              </a:lnSpc>
              <a:spcBef>
                <a:spcPts val="400"/>
              </a:spcBef>
              <a:spcAft>
                <a:spcPts val="0"/>
              </a:spcAft>
              <a:buSzPts val="1500"/>
              <a:buNone/>
              <a:defRPr/>
            </a:lvl7pPr>
            <a:lvl8pPr lvl="7" algn="l">
              <a:lnSpc>
                <a:spcPct val="100000"/>
              </a:lnSpc>
              <a:spcBef>
                <a:spcPts val="400"/>
              </a:spcBef>
              <a:spcAft>
                <a:spcPts val="0"/>
              </a:spcAft>
              <a:buSzPts val="1500"/>
              <a:buNone/>
              <a:defRPr/>
            </a:lvl8pPr>
            <a:lvl9pPr lvl="8" algn="l">
              <a:lnSpc>
                <a:spcPct val="100000"/>
              </a:lnSpc>
              <a:spcBef>
                <a:spcPts val="400"/>
              </a:spcBef>
              <a:spcAft>
                <a:spcPts val="0"/>
              </a:spcAft>
              <a:buSzPts val="1500"/>
              <a:buNone/>
              <a:defRPr/>
            </a:lvl9pPr>
          </a:lstStyle>
          <a:p>
            <a:endParaRPr/>
          </a:p>
        </p:txBody>
      </p:sp>
      <p:sp>
        <p:nvSpPr>
          <p:cNvPr id="317" name="Google Shape;317;p4"/>
          <p:cNvSpPr txBox="1">
            <a:spLocks noGrp="1"/>
          </p:cNvSpPr>
          <p:nvPr>
            <p:ph type="body" idx="2"/>
          </p:nvPr>
        </p:nvSpPr>
        <p:spPr>
          <a:xfrm>
            <a:off x="3367353" y="1828800"/>
            <a:ext cx="2590000" cy="1828800"/>
          </a:xfrm>
          <a:prstGeom prst="rect">
            <a:avLst/>
          </a:prstGeom>
          <a:noFill/>
          <a:ln>
            <a:noFill/>
          </a:ln>
        </p:spPr>
        <p:txBody>
          <a:bodyPr spcFirstLastPara="1" wrap="square" lIns="68575" tIns="34275" rIns="68575" bIns="34275" anchor="t" anchorCtr="0">
            <a:noAutofit/>
          </a:bodyPr>
          <a:lstStyle>
            <a:lvl1pPr marL="609585" lvl="0" indent="-406390" algn="l">
              <a:lnSpc>
                <a:spcPct val="100000"/>
              </a:lnSpc>
              <a:spcBef>
                <a:spcPts val="400"/>
              </a:spcBef>
              <a:spcAft>
                <a:spcPts val="0"/>
              </a:spcAft>
              <a:buSzPts val="1200"/>
              <a:buChar char="•"/>
              <a:defRPr sz="1467"/>
            </a:lvl1pPr>
            <a:lvl2pPr marL="1219170" lvl="1" indent="-406390" algn="l">
              <a:lnSpc>
                <a:spcPct val="100000"/>
              </a:lnSpc>
              <a:spcBef>
                <a:spcPts val="400"/>
              </a:spcBef>
              <a:spcAft>
                <a:spcPts val="0"/>
              </a:spcAft>
              <a:buSzPts val="1200"/>
              <a:buChar char="–"/>
              <a:defRPr sz="1467"/>
            </a:lvl2pPr>
            <a:lvl3pPr marL="1828754" lvl="2" indent="-389457" algn="l">
              <a:lnSpc>
                <a:spcPct val="100000"/>
              </a:lnSpc>
              <a:spcBef>
                <a:spcPts val="400"/>
              </a:spcBef>
              <a:spcAft>
                <a:spcPts val="0"/>
              </a:spcAft>
              <a:buSzPts val="1000"/>
              <a:buChar char="•"/>
              <a:defRPr sz="1467"/>
            </a:lvl3pPr>
            <a:lvl4pPr marL="2438339" lvl="3" indent="-389457" algn="l">
              <a:lnSpc>
                <a:spcPct val="100000"/>
              </a:lnSpc>
              <a:spcBef>
                <a:spcPts val="400"/>
              </a:spcBef>
              <a:spcAft>
                <a:spcPts val="0"/>
              </a:spcAft>
              <a:buSzPts val="1000"/>
              <a:buChar char="–"/>
              <a:defRPr sz="1467"/>
            </a:lvl4pPr>
            <a:lvl5pPr marL="3047924" lvl="4" indent="-406390" algn="l">
              <a:lnSpc>
                <a:spcPct val="100000"/>
              </a:lnSpc>
              <a:spcBef>
                <a:spcPts val="400"/>
              </a:spcBef>
              <a:spcAft>
                <a:spcPts val="0"/>
              </a:spcAft>
              <a:buSzPts val="1200"/>
              <a:buChar char="»"/>
              <a:defRPr sz="1467"/>
            </a:lvl5pPr>
            <a:lvl6pPr marL="3657509" lvl="5" indent="-406390" algn="l">
              <a:lnSpc>
                <a:spcPct val="100000"/>
              </a:lnSpc>
              <a:spcBef>
                <a:spcPts val="400"/>
              </a:spcBef>
              <a:spcAft>
                <a:spcPts val="0"/>
              </a:spcAft>
              <a:buSzPts val="1200"/>
              <a:buChar char="•"/>
              <a:defRPr sz="1467"/>
            </a:lvl6pPr>
            <a:lvl7pPr marL="4267093" lvl="6" indent="-406390" algn="l">
              <a:lnSpc>
                <a:spcPct val="100000"/>
              </a:lnSpc>
              <a:spcBef>
                <a:spcPts val="400"/>
              </a:spcBef>
              <a:spcAft>
                <a:spcPts val="0"/>
              </a:spcAft>
              <a:buSzPts val="1200"/>
              <a:buChar char="•"/>
              <a:defRPr sz="1467"/>
            </a:lvl7pPr>
            <a:lvl8pPr marL="4876678" lvl="7" indent="-406390" algn="l">
              <a:lnSpc>
                <a:spcPct val="100000"/>
              </a:lnSpc>
              <a:spcBef>
                <a:spcPts val="400"/>
              </a:spcBef>
              <a:spcAft>
                <a:spcPts val="0"/>
              </a:spcAft>
              <a:buSzPts val="1200"/>
              <a:buChar char="•"/>
              <a:defRPr sz="1467"/>
            </a:lvl8pPr>
            <a:lvl9pPr marL="5486263" lvl="8" indent="-406390" algn="l">
              <a:lnSpc>
                <a:spcPct val="100000"/>
              </a:lnSpc>
              <a:spcBef>
                <a:spcPts val="400"/>
              </a:spcBef>
              <a:spcAft>
                <a:spcPts val="0"/>
              </a:spcAft>
              <a:buSzPts val="1200"/>
              <a:buChar char="•"/>
              <a:defRPr sz="1467"/>
            </a:lvl9pPr>
          </a:lstStyle>
          <a:p>
            <a:endParaRPr/>
          </a:p>
        </p:txBody>
      </p:sp>
      <p:sp>
        <p:nvSpPr>
          <p:cNvPr id="318" name="Google Shape;318;p4"/>
          <p:cNvSpPr txBox="1">
            <a:spLocks noGrp="1"/>
          </p:cNvSpPr>
          <p:nvPr>
            <p:ph type="body" idx="3"/>
          </p:nvPr>
        </p:nvSpPr>
        <p:spPr>
          <a:xfrm>
            <a:off x="6160384" y="1828800"/>
            <a:ext cx="2590000" cy="1828800"/>
          </a:xfrm>
          <a:prstGeom prst="rect">
            <a:avLst/>
          </a:prstGeom>
          <a:noFill/>
          <a:ln>
            <a:noFill/>
          </a:ln>
        </p:spPr>
        <p:txBody>
          <a:bodyPr spcFirstLastPara="1" wrap="square" lIns="68575" tIns="34275" rIns="68575" bIns="34275" anchor="t" anchorCtr="0">
            <a:noAutofit/>
          </a:bodyPr>
          <a:lstStyle>
            <a:lvl1pPr marL="609585" lvl="0" indent="-406390" algn="l">
              <a:lnSpc>
                <a:spcPct val="100000"/>
              </a:lnSpc>
              <a:spcBef>
                <a:spcPts val="400"/>
              </a:spcBef>
              <a:spcAft>
                <a:spcPts val="0"/>
              </a:spcAft>
              <a:buSzPts val="1200"/>
              <a:buChar char="•"/>
              <a:defRPr sz="1467"/>
            </a:lvl1pPr>
            <a:lvl2pPr marL="1219170" lvl="1" indent="-406390" algn="l">
              <a:lnSpc>
                <a:spcPct val="100000"/>
              </a:lnSpc>
              <a:spcBef>
                <a:spcPts val="400"/>
              </a:spcBef>
              <a:spcAft>
                <a:spcPts val="0"/>
              </a:spcAft>
              <a:buSzPts val="1200"/>
              <a:buChar char="–"/>
              <a:defRPr sz="1467"/>
            </a:lvl2pPr>
            <a:lvl3pPr marL="1828754" lvl="2" indent="-389457" algn="l">
              <a:lnSpc>
                <a:spcPct val="100000"/>
              </a:lnSpc>
              <a:spcBef>
                <a:spcPts val="400"/>
              </a:spcBef>
              <a:spcAft>
                <a:spcPts val="0"/>
              </a:spcAft>
              <a:buSzPts val="1000"/>
              <a:buChar char="•"/>
              <a:defRPr sz="1467"/>
            </a:lvl3pPr>
            <a:lvl4pPr marL="2438339" lvl="3" indent="-389457" algn="l">
              <a:lnSpc>
                <a:spcPct val="100000"/>
              </a:lnSpc>
              <a:spcBef>
                <a:spcPts val="400"/>
              </a:spcBef>
              <a:spcAft>
                <a:spcPts val="0"/>
              </a:spcAft>
              <a:buSzPts val="1000"/>
              <a:buChar char="–"/>
              <a:defRPr sz="1467"/>
            </a:lvl4pPr>
            <a:lvl5pPr marL="3047924" lvl="4" indent="-406390" algn="l">
              <a:lnSpc>
                <a:spcPct val="100000"/>
              </a:lnSpc>
              <a:spcBef>
                <a:spcPts val="400"/>
              </a:spcBef>
              <a:spcAft>
                <a:spcPts val="0"/>
              </a:spcAft>
              <a:buSzPts val="1200"/>
              <a:buChar char="»"/>
              <a:defRPr sz="1467"/>
            </a:lvl5pPr>
            <a:lvl6pPr marL="3657509" lvl="5" indent="-406390" algn="l">
              <a:lnSpc>
                <a:spcPct val="100000"/>
              </a:lnSpc>
              <a:spcBef>
                <a:spcPts val="400"/>
              </a:spcBef>
              <a:spcAft>
                <a:spcPts val="0"/>
              </a:spcAft>
              <a:buSzPts val="1200"/>
              <a:buChar char="•"/>
              <a:defRPr sz="1467"/>
            </a:lvl6pPr>
            <a:lvl7pPr marL="4267093" lvl="6" indent="-406390" algn="l">
              <a:lnSpc>
                <a:spcPct val="100000"/>
              </a:lnSpc>
              <a:spcBef>
                <a:spcPts val="400"/>
              </a:spcBef>
              <a:spcAft>
                <a:spcPts val="0"/>
              </a:spcAft>
              <a:buSzPts val="1200"/>
              <a:buChar char="•"/>
              <a:defRPr sz="1467"/>
            </a:lvl7pPr>
            <a:lvl8pPr marL="4876678" lvl="7" indent="-406390" algn="l">
              <a:lnSpc>
                <a:spcPct val="100000"/>
              </a:lnSpc>
              <a:spcBef>
                <a:spcPts val="400"/>
              </a:spcBef>
              <a:spcAft>
                <a:spcPts val="0"/>
              </a:spcAft>
              <a:buSzPts val="1200"/>
              <a:buChar char="•"/>
              <a:defRPr sz="1467"/>
            </a:lvl8pPr>
            <a:lvl9pPr marL="5486263" lvl="8" indent="-406390" algn="l">
              <a:lnSpc>
                <a:spcPct val="100000"/>
              </a:lnSpc>
              <a:spcBef>
                <a:spcPts val="400"/>
              </a:spcBef>
              <a:spcAft>
                <a:spcPts val="0"/>
              </a:spcAft>
              <a:buSzPts val="1200"/>
              <a:buChar char="•"/>
              <a:defRPr sz="1467"/>
            </a:lvl9pPr>
          </a:lstStyle>
          <a:p>
            <a:endParaRPr/>
          </a:p>
        </p:txBody>
      </p:sp>
      <p:sp>
        <p:nvSpPr>
          <p:cNvPr id="319" name="Google Shape;319;p4"/>
          <p:cNvSpPr txBox="1">
            <a:spLocks noGrp="1"/>
          </p:cNvSpPr>
          <p:nvPr>
            <p:ph type="body" idx="4"/>
          </p:nvPr>
        </p:nvSpPr>
        <p:spPr>
          <a:xfrm>
            <a:off x="8956588" y="1828800"/>
            <a:ext cx="2590000" cy="1828800"/>
          </a:xfrm>
          <a:prstGeom prst="rect">
            <a:avLst/>
          </a:prstGeom>
          <a:noFill/>
          <a:ln>
            <a:noFill/>
          </a:ln>
        </p:spPr>
        <p:txBody>
          <a:bodyPr spcFirstLastPara="1" wrap="square" lIns="68575" tIns="34275" rIns="68575" bIns="34275" anchor="t" anchorCtr="0">
            <a:noAutofit/>
          </a:bodyPr>
          <a:lstStyle>
            <a:lvl1pPr marL="609585" lvl="0" indent="-406390" algn="l">
              <a:lnSpc>
                <a:spcPct val="100000"/>
              </a:lnSpc>
              <a:spcBef>
                <a:spcPts val="400"/>
              </a:spcBef>
              <a:spcAft>
                <a:spcPts val="0"/>
              </a:spcAft>
              <a:buSzPts val="1200"/>
              <a:buChar char="•"/>
              <a:defRPr sz="1467"/>
            </a:lvl1pPr>
            <a:lvl2pPr marL="1219170" lvl="1" indent="-406390" algn="l">
              <a:lnSpc>
                <a:spcPct val="100000"/>
              </a:lnSpc>
              <a:spcBef>
                <a:spcPts val="400"/>
              </a:spcBef>
              <a:spcAft>
                <a:spcPts val="0"/>
              </a:spcAft>
              <a:buSzPts val="1200"/>
              <a:buChar char="–"/>
              <a:defRPr sz="1467"/>
            </a:lvl2pPr>
            <a:lvl3pPr marL="1828754" lvl="2" indent="-389457" algn="l">
              <a:lnSpc>
                <a:spcPct val="100000"/>
              </a:lnSpc>
              <a:spcBef>
                <a:spcPts val="400"/>
              </a:spcBef>
              <a:spcAft>
                <a:spcPts val="0"/>
              </a:spcAft>
              <a:buSzPts val="1000"/>
              <a:buChar char="•"/>
              <a:defRPr sz="1467"/>
            </a:lvl3pPr>
            <a:lvl4pPr marL="2438339" lvl="3" indent="-389457" algn="l">
              <a:lnSpc>
                <a:spcPct val="100000"/>
              </a:lnSpc>
              <a:spcBef>
                <a:spcPts val="400"/>
              </a:spcBef>
              <a:spcAft>
                <a:spcPts val="0"/>
              </a:spcAft>
              <a:buSzPts val="1000"/>
              <a:buChar char="–"/>
              <a:defRPr sz="1467"/>
            </a:lvl4pPr>
            <a:lvl5pPr marL="3047924" lvl="4" indent="-406390" algn="l">
              <a:lnSpc>
                <a:spcPct val="100000"/>
              </a:lnSpc>
              <a:spcBef>
                <a:spcPts val="400"/>
              </a:spcBef>
              <a:spcAft>
                <a:spcPts val="0"/>
              </a:spcAft>
              <a:buSzPts val="1200"/>
              <a:buChar char="»"/>
              <a:defRPr sz="1467"/>
            </a:lvl5pPr>
            <a:lvl6pPr marL="3657509" lvl="5" indent="-406390" algn="l">
              <a:lnSpc>
                <a:spcPct val="100000"/>
              </a:lnSpc>
              <a:spcBef>
                <a:spcPts val="400"/>
              </a:spcBef>
              <a:spcAft>
                <a:spcPts val="0"/>
              </a:spcAft>
              <a:buSzPts val="1200"/>
              <a:buChar char="•"/>
              <a:defRPr sz="1467"/>
            </a:lvl6pPr>
            <a:lvl7pPr marL="4267093" lvl="6" indent="-406390" algn="l">
              <a:lnSpc>
                <a:spcPct val="100000"/>
              </a:lnSpc>
              <a:spcBef>
                <a:spcPts val="400"/>
              </a:spcBef>
              <a:spcAft>
                <a:spcPts val="0"/>
              </a:spcAft>
              <a:buSzPts val="1200"/>
              <a:buChar char="•"/>
              <a:defRPr sz="1467"/>
            </a:lvl7pPr>
            <a:lvl8pPr marL="4876678" lvl="7" indent="-406390" algn="l">
              <a:lnSpc>
                <a:spcPct val="100000"/>
              </a:lnSpc>
              <a:spcBef>
                <a:spcPts val="400"/>
              </a:spcBef>
              <a:spcAft>
                <a:spcPts val="0"/>
              </a:spcAft>
              <a:buSzPts val="1200"/>
              <a:buChar char="•"/>
              <a:defRPr sz="1467"/>
            </a:lvl8pPr>
            <a:lvl9pPr marL="5486263" lvl="8" indent="-406390" algn="l">
              <a:lnSpc>
                <a:spcPct val="100000"/>
              </a:lnSpc>
              <a:spcBef>
                <a:spcPts val="400"/>
              </a:spcBef>
              <a:spcAft>
                <a:spcPts val="0"/>
              </a:spcAft>
              <a:buSzPts val="1200"/>
              <a:buChar char="•"/>
              <a:defRPr sz="1467"/>
            </a:lvl9pPr>
          </a:lstStyle>
          <a:p>
            <a:endParaRPr/>
          </a:p>
        </p:txBody>
      </p:sp>
      <p:sp>
        <p:nvSpPr>
          <p:cNvPr id="320" name="Google Shape;320;p4"/>
          <p:cNvSpPr txBox="1">
            <a:spLocks noGrp="1"/>
          </p:cNvSpPr>
          <p:nvPr>
            <p:ph type="body" idx="5"/>
          </p:nvPr>
        </p:nvSpPr>
        <p:spPr>
          <a:xfrm>
            <a:off x="612648" y="4114800"/>
            <a:ext cx="2586800" cy="1828800"/>
          </a:xfrm>
          <a:prstGeom prst="rect">
            <a:avLst/>
          </a:prstGeom>
          <a:noFill/>
          <a:ln>
            <a:noFill/>
          </a:ln>
        </p:spPr>
        <p:txBody>
          <a:bodyPr spcFirstLastPara="1" wrap="square" lIns="68575" tIns="34275" rIns="68575" bIns="34275" anchor="t" anchorCtr="0">
            <a:noAutofit/>
          </a:bodyPr>
          <a:lstStyle>
            <a:lvl1pPr marL="609585" lvl="0" indent="-397923" algn="l">
              <a:lnSpc>
                <a:spcPct val="100000"/>
              </a:lnSpc>
              <a:spcBef>
                <a:spcPts val="400"/>
              </a:spcBef>
              <a:spcAft>
                <a:spcPts val="0"/>
              </a:spcAft>
              <a:buSzPts val="1100"/>
              <a:buChar char="•"/>
              <a:defRPr sz="1467"/>
            </a:lvl1pPr>
            <a:lvl2pPr marL="1219170" lvl="1" indent="-397923" algn="l">
              <a:lnSpc>
                <a:spcPct val="100000"/>
              </a:lnSpc>
              <a:spcBef>
                <a:spcPts val="400"/>
              </a:spcBef>
              <a:spcAft>
                <a:spcPts val="0"/>
              </a:spcAft>
              <a:buSzPts val="1100"/>
              <a:buChar char="–"/>
              <a:defRPr sz="1467"/>
            </a:lvl2pPr>
            <a:lvl3pPr marL="1828754" lvl="2" indent="-397923" algn="l">
              <a:lnSpc>
                <a:spcPct val="100000"/>
              </a:lnSpc>
              <a:spcBef>
                <a:spcPts val="400"/>
              </a:spcBef>
              <a:spcAft>
                <a:spcPts val="0"/>
              </a:spcAft>
              <a:buSzPts val="1100"/>
              <a:buChar char="•"/>
              <a:defRPr sz="1467"/>
            </a:lvl3pPr>
            <a:lvl4pPr marL="2438339" lvl="3" indent="-397923" algn="l">
              <a:lnSpc>
                <a:spcPct val="100000"/>
              </a:lnSpc>
              <a:spcBef>
                <a:spcPts val="400"/>
              </a:spcBef>
              <a:spcAft>
                <a:spcPts val="0"/>
              </a:spcAft>
              <a:buSzPts val="1100"/>
              <a:buChar char="–"/>
              <a:defRPr sz="1467"/>
            </a:lvl4pPr>
            <a:lvl5pPr marL="3047924" lvl="4" indent="-397923" algn="l">
              <a:lnSpc>
                <a:spcPct val="100000"/>
              </a:lnSpc>
              <a:spcBef>
                <a:spcPts val="400"/>
              </a:spcBef>
              <a:spcAft>
                <a:spcPts val="0"/>
              </a:spcAft>
              <a:buSzPts val="1100"/>
              <a:buChar char="»"/>
              <a:defRPr sz="1467"/>
            </a:lvl5pPr>
            <a:lvl6pPr marL="3657509" lvl="5" indent="-397923" algn="l">
              <a:lnSpc>
                <a:spcPct val="100000"/>
              </a:lnSpc>
              <a:spcBef>
                <a:spcPts val="400"/>
              </a:spcBef>
              <a:spcAft>
                <a:spcPts val="0"/>
              </a:spcAft>
              <a:buSzPts val="1100"/>
              <a:buChar char="•"/>
              <a:defRPr sz="1467"/>
            </a:lvl6pPr>
            <a:lvl7pPr marL="4267093" lvl="6" indent="-397923" algn="l">
              <a:lnSpc>
                <a:spcPct val="100000"/>
              </a:lnSpc>
              <a:spcBef>
                <a:spcPts val="400"/>
              </a:spcBef>
              <a:spcAft>
                <a:spcPts val="0"/>
              </a:spcAft>
              <a:buSzPts val="1100"/>
              <a:buChar char="•"/>
              <a:defRPr sz="1467"/>
            </a:lvl7pPr>
            <a:lvl8pPr marL="4876678" lvl="7" indent="-397923" algn="l">
              <a:lnSpc>
                <a:spcPct val="100000"/>
              </a:lnSpc>
              <a:spcBef>
                <a:spcPts val="400"/>
              </a:spcBef>
              <a:spcAft>
                <a:spcPts val="0"/>
              </a:spcAft>
              <a:buSzPts val="1100"/>
              <a:buChar char="•"/>
              <a:defRPr sz="1467"/>
            </a:lvl8pPr>
            <a:lvl9pPr marL="5486263" lvl="8" indent="-397923" algn="l">
              <a:lnSpc>
                <a:spcPct val="100000"/>
              </a:lnSpc>
              <a:spcBef>
                <a:spcPts val="400"/>
              </a:spcBef>
              <a:spcAft>
                <a:spcPts val="0"/>
              </a:spcAft>
              <a:buSzPts val="1100"/>
              <a:buChar char="•"/>
              <a:defRPr sz="1467"/>
            </a:lvl9pPr>
          </a:lstStyle>
          <a:p>
            <a:endParaRPr/>
          </a:p>
        </p:txBody>
      </p:sp>
      <p:sp>
        <p:nvSpPr>
          <p:cNvPr id="321" name="Google Shape;321;p4"/>
          <p:cNvSpPr txBox="1">
            <a:spLocks noGrp="1"/>
          </p:cNvSpPr>
          <p:nvPr>
            <p:ph type="body" idx="6"/>
          </p:nvPr>
        </p:nvSpPr>
        <p:spPr>
          <a:xfrm>
            <a:off x="3367353" y="4114800"/>
            <a:ext cx="2586800" cy="1828800"/>
          </a:xfrm>
          <a:prstGeom prst="rect">
            <a:avLst/>
          </a:prstGeom>
          <a:noFill/>
          <a:ln>
            <a:noFill/>
          </a:ln>
        </p:spPr>
        <p:txBody>
          <a:bodyPr spcFirstLastPara="1" wrap="square" lIns="68575" tIns="34275" rIns="68575" bIns="34275" anchor="t" anchorCtr="0">
            <a:noAutofit/>
          </a:bodyPr>
          <a:lstStyle>
            <a:lvl1pPr marL="609585" lvl="0" indent="-397923" algn="l">
              <a:lnSpc>
                <a:spcPct val="100000"/>
              </a:lnSpc>
              <a:spcBef>
                <a:spcPts val="400"/>
              </a:spcBef>
              <a:spcAft>
                <a:spcPts val="0"/>
              </a:spcAft>
              <a:buSzPts val="1100"/>
              <a:buChar char="•"/>
              <a:defRPr sz="1467"/>
            </a:lvl1pPr>
            <a:lvl2pPr marL="1219170" lvl="1" indent="-397923" algn="l">
              <a:lnSpc>
                <a:spcPct val="100000"/>
              </a:lnSpc>
              <a:spcBef>
                <a:spcPts val="400"/>
              </a:spcBef>
              <a:spcAft>
                <a:spcPts val="0"/>
              </a:spcAft>
              <a:buSzPts val="1100"/>
              <a:buChar char="–"/>
              <a:defRPr sz="1467"/>
            </a:lvl2pPr>
            <a:lvl3pPr marL="1828754" lvl="2" indent="-397923" algn="l">
              <a:lnSpc>
                <a:spcPct val="100000"/>
              </a:lnSpc>
              <a:spcBef>
                <a:spcPts val="400"/>
              </a:spcBef>
              <a:spcAft>
                <a:spcPts val="0"/>
              </a:spcAft>
              <a:buSzPts val="1100"/>
              <a:buChar char="•"/>
              <a:defRPr sz="1467"/>
            </a:lvl3pPr>
            <a:lvl4pPr marL="2438339" lvl="3" indent="-397923" algn="l">
              <a:lnSpc>
                <a:spcPct val="100000"/>
              </a:lnSpc>
              <a:spcBef>
                <a:spcPts val="400"/>
              </a:spcBef>
              <a:spcAft>
                <a:spcPts val="0"/>
              </a:spcAft>
              <a:buSzPts val="1100"/>
              <a:buChar char="–"/>
              <a:defRPr sz="1467"/>
            </a:lvl4pPr>
            <a:lvl5pPr marL="3047924" lvl="4" indent="-397923" algn="l">
              <a:lnSpc>
                <a:spcPct val="100000"/>
              </a:lnSpc>
              <a:spcBef>
                <a:spcPts val="400"/>
              </a:spcBef>
              <a:spcAft>
                <a:spcPts val="0"/>
              </a:spcAft>
              <a:buSzPts val="1100"/>
              <a:buChar char="»"/>
              <a:defRPr sz="1467"/>
            </a:lvl5pPr>
            <a:lvl6pPr marL="3657509" lvl="5" indent="-397923" algn="l">
              <a:lnSpc>
                <a:spcPct val="100000"/>
              </a:lnSpc>
              <a:spcBef>
                <a:spcPts val="400"/>
              </a:spcBef>
              <a:spcAft>
                <a:spcPts val="0"/>
              </a:spcAft>
              <a:buSzPts val="1100"/>
              <a:buChar char="•"/>
              <a:defRPr sz="1467"/>
            </a:lvl6pPr>
            <a:lvl7pPr marL="4267093" lvl="6" indent="-397923" algn="l">
              <a:lnSpc>
                <a:spcPct val="100000"/>
              </a:lnSpc>
              <a:spcBef>
                <a:spcPts val="400"/>
              </a:spcBef>
              <a:spcAft>
                <a:spcPts val="0"/>
              </a:spcAft>
              <a:buSzPts val="1100"/>
              <a:buChar char="•"/>
              <a:defRPr sz="1467"/>
            </a:lvl7pPr>
            <a:lvl8pPr marL="4876678" lvl="7" indent="-397923" algn="l">
              <a:lnSpc>
                <a:spcPct val="100000"/>
              </a:lnSpc>
              <a:spcBef>
                <a:spcPts val="400"/>
              </a:spcBef>
              <a:spcAft>
                <a:spcPts val="0"/>
              </a:spcAft>
              <a:buSzPts val="1100"/>
              <a:buChar char="•"/>
              <a:defRPr sz="1467"/>
            </a:lvl8pPr>
            <a:lvl9pPr marL="5486263" lvl="8" indent="-397923" algn="l">
              <a:lnSpc>
                <a:spcPct val="100000"/>
              </a:lnSpc>
              <a:spcBef>
                <a:spcPts val="400"/>
              </a:spcBef>
              <a:spcAft>
                <a:spcPts val="0"/>
              </a:spcAft>
              <a:buSzPts val="1100"/>
              <a:buChar char="•"/>
              <a:defRPr sz="1467"/>
            </a:lvl9pPr>
          </a:lstStyle>
          <a:p>
            <a:endParaRPr/>
          </a:p>
        </p:txBody>
      </p:sp>
      <p:sp>
        <p:nvSpPr>
          <p:cNvPr id="322" name="Google Shape;322;p4"/>
          <p:cNvSpPr txBox="1">
            <a:spLocks noGrp="1"/>
          </p:cNvSpPr>
          <p:nvPr>
            <p:ph type="body" idx="7"/>
          </p:nvPr>
        </p:nvSpPr>
        <p:spPr>
          <a:xfrm>
            <a:off x="6160384" y="4114800"/>
            <a:ext cx="2586800" cy="1828800"/>
          </a:xfrm>
          <a:prstGeom prst="rect">
            <a:avLst/>
          </a:prstGeom>
          <a:noFill/>
          <a:ln>
            <a:noFill/>
          </a:ln>
        </p:spPr>
        <p:txBody>
          <a:bodyPr spcFirstLastPara="1" wrap="square" lIns="68575" tIns="34275" rIns="68575" bIns="34275" anchor="t" anchorCtr="0">
            <a:noAutofit/>
          </a:bodyPr>
          <a:lstStyle>
            <a:lvl1pPr marL="609585" lvl="0" indent="-397923" algn="l">
              <a:lnSpc>
                <a:spcPct val="100000"/>
              </a:lnSpc>
              <a:spcBef>
                <a:spcPts val="400"/>
              </a:spcBef>
              <a:spcAft>
                <a:spcPts val="0"/>
              </a:spcAft>
              <a:buSzPts val="1100"/>
              <a:buChar char="•"/>
              <a:defRPr sz="1467"/>
            </a:lvl1pPr>
            <a:lvl2pPr marL="1219170" lvl="1" indent="-397923" algn="l">
              <a:lnSpc>
                <a:spcPct val="100000"/>
              </a:lnSpc>
              <a:spcBef>
                <a:spcPts val="400"/>
              </a:spcBef>
              <a:spcAft>
                <a:spcPts val="0"/>
              </a:spcAft>
              <a:buSzPts val="1100"/>
              <a:buChar char="–"/>
              <a:defRPr sz="1467"/>
            </a:lvl2pPr>
            <a:lvl3pPr marL="1828754" lvl="2" indent="-397923" algn="l">
              <a:lnSpc>
                <a:spcPct val="100000"/>
              </a:lnSpc>
              <a:spcBef>
                <a:spcPts val="400"/>
              </a:spcBef>
              <a:spcAft>
                <a:spcPts val="0"/>
              </a:spcAft>
              <a:buSzPts val="1100"/>
              <a:buChar char="•"/>
              <a:defRPr sz="1467"/>
            </a:lvl3pPr>
            <a:lvl4pPr marL="2438339" lvl="3" indent="-397923" algn="l">
              <a:lnSpc>
                <a:spcPct val="100000"/>
              </a:lnSpc>
              <a:spcBef>
                <a:spcPts val="400"/>
              </a:spcBef>
              <a:spcAft>
                <a:spcPts val="0"/>
              </a:spcAft>
              <a:buSzPts val="1100"/>
              <a:buChar char="–"/>
              <a:defRPr sz="1467"/>
            </a:lvl4pPr>
            <a:lvl5pPr marL="3047924" lvl="4" indent="-397923" algn="l">
              <a:lnSpc>
                <a:spcPct val="100000"/>
              </a:lnSpc>
              <a:spcBef>
                <a:spcPts val="400"/>
              </a:spcBef>
              <a:spcAft>
                <a:spcPts val="0"/>
              </a:spcAft>
              <a:buSzPts val="1100"/>
              <a:buChar char="»"/>
              <a:defRPr sz="1467"/>
            </a:lvl5pPr>
            <a:lvl6pPr marL="3657509" lvl="5" indent="-397923" algn="l">
              <a:lnSpc>
                <a:spcPct val="100000"/>
              </a:lnSpc>
              <a:spcBef>
                <a:spcPts val="400"/>
              </a:spcBef>
              <a:spcAft>
                <a:spcPts val="0"/>
              </a:spcAft>
              <a:buSzPts val="1100"/>
              <a:buChar char="•"/>
              <a:defRPr sz="1467"/>
            </a:lvl6pPr>
            <a:lvl7pPr marL="4267093" lvl="6" indent="-397923" algn="l">
              <a:lnSpc>
                <a:spcPct val="100000"/>
              </a:lnSpc>
              <a:spcBef>
                <a:spcPts val="400"/>
              </a:spcBef>
              <a:spcAft>
                <a:spcPts val="0"/>
              </a:spcAft>
              <a:buSzPts val="1100"/>
              <a:buChar char="•"/>
              <a:defRPr sz="1467"/>
            </a:lvl7pPr>
            <a:lvl8pPr marL="4876678" lvl="7" indent="-397923" algn="l">
              <a:lnSpc>
                <a:spcPct val="100000"/>
              </a:lnSpc>
              <a:spcBef>
                <a:spcPts val="400"/>
              </a:spcBef>
              <a:spcAft>
                <a:spcPts val="0"/>
              </a:spcAft>
              <a:buSzPts val="1100"/>
              <a:buChar char="•"/>
              <a:defRPr sz="1467"/>
            </a:lvl8pPr>
            <a:lvl9pPr marL="5486263" lvl="8" indent="-397923" algn="l">
              <a:lnSpc>
                <a:spcPct val="100000"/>
              </a:lnSpc>
              <a:spcBef>
                <a:spcPts val="400"/>
              </a:spcBef>
              <a:spcAft>
                <a:spcPts val="0"/>
              </a:spcAft>
              <a:buSzPts val="1100"/>
              <a:buChar char="•"/>
              <a:defRPr sz="1467"/>
            </a:lvl9pPr>
          </a:lstStyle>
          <a:p>
            <a:endParaRPr/>
          </a:p>
        </p:txBody>
      </p:sp>
      <p:sp>
        <p:nvSpPr>
          <p:cNvPr id="323" name="Google Shape;323;p4"/>
          <p:cNvSpPr txBox="1">
            <a:spLocks noGrp="1"/>
          </p:cNvSpPr>
          <p:nvPr>
            <p:ph type="body" idx="8"/>
          </p:nvPr>
        </p:nvSpPr>
        <p:spPr>
          <a:xfrm>
            <a:off x="8953415" y="4114800"/>
            <a:ext cx="2592800" cy="1828800"/>
          </a:xfrm>
          <a:prstGeom prst="rect">
            <a:avLst/>
          </a:prstGeom>
          <a:noFill/>
          <a:ln>
            <a:noFill/>
          </a:ln>
        </p:spPr>
        <p:txBody>
          <a:bodyPr spcFirstLastPara="1" wrap="square" lIns="68575" tIns="34275" rIns="68575" bIns="34275" anchor="t" anchorCtr="0">
            <a:noAutofit/>
          </a:bodyPr>
          <a:lstStyle>
            <a:lvl1pPr marL="609585" lvl="0" indent="-397923" algn="l">
              <a:lnSpc>
                <a:spcPct val="100000"/>
              </a:lnSpc>
              <a:spcBef>
                <a:spcPts val="400"/>
              </a:spcBef>
              <a:spcAft>
                <a:spcPts val="0"/>
              </a:spcAft>
              <a:buSzPts val="1100"/>
              <a:buChar char="•"/>
              <a:defRPr sz="1467"/>
            </a:lvl1pPr>
            <a:lvl2pPr marL="1219170" lvl="1" indent="-397923" algn="l">
              <a:lnSpc>
                <a:spcPct val="100000"/>
              </a:lnSpc>
              <a:spcBef>
                <a:spcPts val="400"/>
              </a:spcBef>
              <a:spcAft>
                <a:spcPts val="0"/>
              </a:spcAft>
              <a:buSzPts val="1100"/>
              <a:buChar char="–"/>
              <a:defRPr sz="1467"/>
            </a:lvl2pPr>
            <a:lvl3pPr marL="1828754" lvl="2" indent="-397923" algn="l">
              <a:lnSpc>
                <a:spcPct val="100000"/>
              </a:lnSpc>
              <a:spcBef>
                <a:spcPts val="400"/>
              </a:spcBef>
              <a:spcAft>
                <a:spcPts val="0"/>
              </a:spcAft>
              <a:buSzPts val="1100"/>
              <a:buChar char="•"/>
              <a:defRPr sz="1467"/>
            </a:lvl3pPr>
            <a:lvl4pPr marL="2438339" lvl="3" indent="-397923" algn="l">
              <a:lnSpc>
                <a:spcPct val="100000"/>
              </a:lnSpc>
              <a:spcBef>
                <a:spcPts val="400"/>
              </a:spcBef>
              <a:spcAft>
                <a:spcPts val="0"/>
              </a:spcAft>
              <a:buSzPts val="1100"/>
              <a:buChar char="–"/>
              <a:defRPr sz="1467"/>
            </a:lvl4pPr>
            <a:lvl5pPr marL="3047924" lvl="4" indent="-397923" algn="l">
              <a:lnSpc>
                <a:spcPct val="100000"/>
              </a:lnSpc>
              <a:spcBef>
                <a:spcPts val="400"/>
              </a:spcBef>
              <a:spcAft>
                <a:spcPts val="0"/>
              </a:spcAft>
              <a:buSzPts val="1100"/>
              <a:buChar char="»"/>
              <a:defRPr sz="1467"/>
            </a:lvl5pPr>
            <a:lvl6pPr marL="3657509" lvl="5" indent="-397923" algn="l">
              <a:lnSpc>
                <a:spcPct val="100000"/>
              </a:lnSpc>
              <a:spcBef>
                <a:spcPts val="400"/>
              </a:spcBef>
              <a:spcAft>
                <a:spcPts val="0"/>
              </a:spcAft>
              <a:buSzPts val="1100"/>
              <a:buChar char="•"/>
              <a:defRPr sz="1467"/>
            </a:lvl6pPr>
            <a:lvl7pPr marL="4267093" lvl="6" indent="-397923" algn="l">
              <a:lnSpc>
                <a:spcPct val="100000"/>
              </a:lnSpc>
              <a:spcBef>
                <a:spcPts val="400"/>
              </a:spcBef>
              <a:spcAft>
                <a:spcPts val="0"/>
              </a:spcAft>
              <a:buSzPts val="1100"/>
              <a:buChar char="•"/>
              <a:defRPr sz="1467"/>
            </a:lvl7pPr>
            <a:lvl8pPr marL="4876678" lvl="7" indent="-397923" algn="l">
              <a:lnSpc>
                <a:spcPct val="100000"/>
              </a:lnSpc>
              <a:spcBef>
                <a:spcPts val="400"/>
              </a:spcBef>
              <a:spcAft>
                <a:spcPts val="0"/>
              </a:spcAft>
              <a:buSzPts val="1100"/>
              <a:buChar char="•"/>
              <a:defRPr sz="1467"/>
            </a:lvl8pPr>
            <a:lvl9pPr marL="5486263" lvl="8" indent="-397923" algn="l">
              <a:lnSpc>
                <a:spcPct val="100000"/>
              </a:lnSpc>
              <a:spcBef>
                <a:spcPts val="400"/>
              </a:spcBef>
              <a:spcAft>
                <a:spcPts val="0"/>
              </a:spcAft>
              <a:buSzPts val="1100"/>
              <a:buChar char="•"/>
              <a:defRPr sz="1467"/>
            </a:lvl9pPr>
          </a:lstStyle>
          <a:p>
            <a:endParaRPr/>
          </a:p>
        </p:txBody>
      </p:sp>
      <p:sp>
        <p:nvSpPr>
          <p:cNvPr id="324" name="Google Shape;324;p4"/>
          <p:cNvSpPr txBox="1">
            <a:spLocks noGrp="1"/>
          </p:cNvSpPr>
          <p:nvPr>
            <p:ph type="body" idx="9"/>
          </p:nvPr>
        </p:nvSpPr>
        <p:spPr>
          <a:xfrm>
            <a:off x="612648" y="1828800"/>
            <a:ext cx="2590000" cy="1828800"/>
          </a:xfrm>
          <a:prstGeom prst="rect">
            <a:avLst/>
          </a:prstGeom>
          <a:noFill/>
          <a:ln>
            <a:noFill/>
          </a:ln>
        </p:spPr>
        <p:txBody>
          <a:bodyPr spcFirstLastPara="1" wrap="square" lIns="68575" tIns="34275" rIns="68575" bIns="34275" anchor="t" anchorCtr="0">
            <a:noAutofit/>
          </a:bodyPr>
          <a:lstStyle>
            <a:lvl1pPr marL="609585" lvl="0" indent="-397923" algn="l">
              <a:lnSpc>
                <a:spcPct val="100000"/>
              </a:lnSpc>
              <a:spcBef>
                <a:spcPts val="400"/>
              </a:spcBef>
              <a:spcAft>
                <a:spcPts val="0"/>
              </a:spcAft>
              <a:buSzPts val="1100"/>
              <a:buChar char="•"/>
              <a:defRPr sz="1467"/>
            </a:lvl1pPr>
            <a:lvl2pPr marL="1219170" lvl="1" indent="-397923" algn="l">
              <a:lnSpc>
                <a:spcPct val="100000"/>
              </a:lnSpc>
              <a:spcBef>
                <a:spcPts val="400"/>
              </a:spcBef>
              <a:spcAft>
                <a:spcPts val="0"/>
              </a:spcAft>
              <a:buSzPts val="1100"/>
              <a:buChar char="–"/>
              <a:defRPr sz="1467"/>
            </a:lvl2pPr>
            <a:lvl3pPr marL="1828754" lvl="2" indent="-397923" algn="l">
              <a:lnSpc>
                <a:spcPct val="100000"/>
              </a:lnSpc>
              <a:spcBef>
                <a:spcPts val="400"/>
              </a:spcBef>
              <a:spcAft>
                <a:spcPts val="0"/>
              </a:spcAft>
              <a:buSzPts val="1100"/>
              <a:buChar char="•"/>
              <a:defRPr sz="1467"/>
            </a:lvl3pPr>
            <a:lvl4pPr marL="2438339" lvl="3" indent="-397923" algn="l">
              <a:lnSpc>
                <a:spcPct val="100000"/>
              </a:lnSpc>
              <a:spcBef>
                <a:spcPts val="400"/>
              </a:spcBef>
              <a:spcAft>
                <a:spcPts val="0"/>
              </a:spcAft>
              <a:buSzPts val="1100"/>
              <a:buChar char="–"/>
              <a:defRPr sz="1467"/>
            </a:lvl4pPr>
            <a:lvl5pPr marL="3047924" lvl="4" indent="-397923" algn="l">
              <a:lnSpc>
                <a:spcPct val="100000"/>
              </a:lnSpc>
              <a:spcBef>
                <a:spcPts val="400"/>
              </a:spcBef>
              <a:spcAft>
                <a:spcPts val="0"/>
              </a:spcAft>
              <a:buSzPts val="1100"/>
              <a:buChar char="»"/>
              <a:defRPr sz="1467"/>
            </a:lvl5pPr>
            <a:lvl6pPr marL="3657509" lvl="5" indent="-397923" algn="l">
              <a:lnSpc>
                <a:spcPct val="100000"/>
              </a:lnSpc>
              <a:spcBef>
                <a:spcPts val="400"/>
              </a:spcBef>
              <a:spcAft>
                <a:spcPts val="0"/>
              </a:spcAft>
              <a:buSzPts val="1100"/>
              <a:buChar char="•"/>
              <a:defRPr sz="1467"/>
            </a:lvl6pPr>
            <a:lvl7pPr marL="4267093" lvl="6" indent="-397923" algn="l">
              <a:lnSpc>
                <a:spcPct val="100000"/>
              </a:lnSpc>
              <a:spcBef>
                <a:spcPts val="400"/>
              </a:spcBef>
              <a:spcAft>
                <a:spcPts val="0"/>
              </a:spcAft>
              <a:buSzPts val="1100"/>
              <a:buChar char="•"/>
              <a:defRPr sz="1467"/>
            </a:lvl7pPr>
            <a:lvl8pPr marL="4876678" lvl="7" indent="-397923" algn="l">
              <a:lnSpc>
                <a:spcPct val="100000"/>
              </a:lnSpc>
              <a:spcBef>
                <a:spcPts val="400"/>
              </a:spcBef>
              <a:spcAft>
                <a:spcPts val="0"/>
              </a:spcAft>
              <a:buSzPts val="1100"/>
              <a:buChar char="•"/>
              <a:defRPr sz="1467"/>
            </a:lvl8pPr>
            <a:lvl9pPr marL="5486263" lvl="8" indent="-397923" algn="l">
              <a:lnSpc>
                <a:spcPct val="100000"/>
              </a:lnSpc>
              <a:spcBef>
                <a:spcPts val="400"/>
              </a:spcBef>
              <a:spcAft>
                <a:spcPts val="0"/>
              </a:spcAft>
              <a:buSzPts val="1100"/>
              <a:buChar char="•"/>
              <a:defRPr sz="1467"/>
            </a:lvl9pPr>
          </a:lstStyle>
          <a:p>
            <a:endParaRPr/>
          </a:p>
        </p:txBody>
      </p:sp>
    </p:spTree>
    <p:extLst>
      <p:ext uri="{BB962C8B-B14F-4D97-AF65-F5344CB8AC3E}">
        <p14:creationId xmlns:p14="http://schemas.microsoft.com/office/powerpoint/2010/main" val="16932496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Slide w/Color Backgrounds">
  <p:cSld name="Title Slide w/Color Backgrounds">
    <p:bg>
      <p:bgPr>
        <a:solidFill>
          <a:schemeClr val="lt1"/>
        </a:solidFill>
        <a:effectLst/>
      </p:bgPr>
    </p:bg>
    <p:spTree>
      <p:nvGrpSpPr>
        <p:cNvPr id="1" name="Shape 325"/>
        <p:cNvGrpSpPr/>
        <p:nvPr/>
      </p:nvGrpSpPr>
      <p:grpSpPr>
        <a:xfrm>
          <a:off x="0" y="0"/>
          <a:ext cx="0" cy="0"/>
          <a:chOff x="0" y="0"/>
          <a:chExt cx="0" cy="0"/>
        </a:xfrm>
      </p:grpSpPr>
      <p:pic>
        <p:nvPicPr>
          <p:cNvPr id="326" name="Google Shape;326;p5"/>
          <p:cNvPicPr preferRelativeResize="0"/>
          <p:nvPr/>
        </p:nvPicPr>
        <p:blipFill rotWithShape="1">
          <a:blip r:embed="rId2">
            <a:alphaModFix/>
          </a:blip>
          <a:srcRect/>
          <a:stretch/>
        </p:blipFill>
        <p:spPr>
          <a:xfrm>
            <a:off x="610308" y="392949"/>
            <a:ext cx="3681144" cy="811681"/>
          </a:xfrm>
          <a:prstGeom prst="rect">
            <a:avLst/>
          </a:prstGeom>
          <a:noFill/>
          <a:ln>
            <a:noFill/>
          </a:ln>
        </p:spPr>
      </p:pic>
      <p:sp>
        <p:nvSpPr>
          <p:cNvPr id="327" name="Google Shape;327;p5"/>
          <p:cNvSpPr txBox="1">
            <a:spLocks noGrp="1"/>
          </p:cNvSpPr>
          <p:nvPr>
            <p:ph type="ctrTitle"/>
          </p:nvPr>
        </p:nvSpPr>
        <p:spPr>
          <a:xfrm>
            <a:off x="612648" y="1371600"/>
            <a:ext cx="10968800" cy="2057600"/>
          </a:xfrm>
          <a:prstGeom prst="rect">
            <a:avLst/>
          </a:prstGeom>
          <a:noFill/>
          <a:ln>
            <a:noFill/>
          </a:ln>
        </p:spPr>
        <p:txBody>
          <a:bodyPr spcFirstLastPara="1" wrap="square" lIns="68575" tIns="34275" rIns="68575" bIns="34275" anchor="b" anchorCtr="0">
            <a:noAutofit/>
          </a:bodyPr>
          <a:lstStyle>
            <a:lvl1pPr lvl="0" algn="ctr">
              <a:lnSpc>
                <a:spcPct val="100000"/>
              </a:lnSpc>
              <a:spcBef>
                <a:spcPts val="0"/>
              </a:spcBef>
              <a:spcAft>
                <a:spcPts val="0"/>
              </a:spcAft>
              <a:buClr>
                <a:schemeClr val="lt1"/>
              </a:buClr>
              <a:buSzPts val="4100"/>
              <a:buFont typeface="Arial"/>
              <a:buNone/>
              <a:defRPr sz="5467" b="1" i="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8" name="Google Shape;328;p5"/>
          <p:cNvSpPr txBox="1">
            <a:spLocks noGrp="1"/>
          </p:cNvSpPr>
          <p:nvPr>
            <p:ph type="subTitle" idx="1"/>
          </p:nvPr>
        </p:nvSpPr>
        <p:spPr>
          <a:xfrm>
            <a:off x="610309" y="3886201"/>
            <a:ext cx="10968800" cy="1024000"/>
          </a:xfrm>
          <a:prstGeom prst="rect">
            <a:avLst/>
          </a:prstGeom>
          <a:noFill/>
          <a:ln>
            <a:noFill/>
          </a:ln>
        </p:spPr>
        <p:txBody>
          <a:bodyPr spcFirstLastPara="1" wrap="square" lIns="68575" tIns="34275" rIns="68575" bIns="34275" anchor="t" anchorCtr="0">
            <a:noAutofit/>
          </a:bodyPr>
          <a:lstStyle>
            <a:lvl1pPr lvl="0" algn="ctr">
              <a:lnSpc>
                <a:spcPct val="110000"/>
              </a:lnSpc>
              <a:spcBef>
                <a:spcPts val="800"/>
              </a:spcBef>
              <a:spcAft>
                <a:spcPts val="0"/>
              </a:spcAft>
              <a:buSzPts val="1500"/>
              <a:buNone/>
              <a:defRPr b="0" i="0">
                <a:solidFill>
                  <a:schemeClr val="lt1"/>
                </a:solidFill>
              </a:defRPr>
            </a:lvl1pPr>
            <a:lvl2pPr lvl="1" algn="ctr">
              <a:lnSpc>
                <a:spcPct val="110000"/>
              </a:lnSpc>
              <a:spcBef>
                <a:spcPts val="400"/>
              </a:spcBef>
              <a:spcAft>
                <a:spcPts val="0"/>
              </a:spcAft>
              <a:buSzPts val="1500"/>
              <a:buNone/>
              <a:defRPr>
                <a:solidFill>
                  <a:srgbClr val="888C8F"/>
                </a:solidFill>
              </a:defRPr>
            </a:lvl2pPr>
            <a:lvl3pPr lvl="2" algn="ctr">
              <a:lnSpc>
                <a:spcPct val="100000"/>
              </a:lnSpc>
              <a:spcBef>
                <a:spcPts val="400"/>
              </a:spcBef>
              <a:spcAft>
                <a:spcPts val="0"/>
              </a:spcAft>
              <a:buSzPts val="1300"/>
              <a:buNone/>
              <a:defRPr>
                <a:solidFill>
                  <a:srgbClr val="888C8F"/>
                </a:solidFill>
              </a:defRPr>
            </a:lvl3pPr>
            <a:lvl4pPr lvl="3" algn="ctr">
              <a:lnSpc>
                <a:spcPct val="100000"/>
              </a:lnSpc>
              <a:spcBef>
                <a:spcPts val="400"/>
              </a:spcBef>
              <a:spcAft>
                <a:spcPts val="0"/>
              </a:spcAft>
              <a:buSzPts val="1300"/>
              <a:buNone/>
              <a:defRPr>
                <a:solidFill>
                  <a:srgbClr val="888C8F"/>
                </a:solidFill>
              </a:defRPr>
            </a:lvl4pPr>
            <a:lvl5pPr lvl="4" algn="ctr">
              <a:lnSpc>
                <a:spcPct val="100000"/>
              </a:lnSpc>
              <a:spcBef>
                <a:spcPts val="400"/>
              </a:spcBef>
              <a:spcAft>
                <a:spcPts val="0"/>
              </a:spcAft>
              <a:buSzPts val="1500"/>
              <a:buNone/>
              <a:defRPr>
                <a:solidFill>
                  <a:srgbClr val="888C8F"/>
                </a:solidFill>
              </a:defRPr>
            </a:lvl5pPr>
            <a:lvl6pPr lvl="5" algn="ctr">
              <a:lnSpc>
                <a:spcPct val="100000"/>
              </a:lnSpc>
              <a:spcBef>
                <a:spcPts val="400"/>
              </a:spcBef>
              <a:spcAft>
                <a:spcPts val="0"/>
              </a:spcAft>
              <a:buClr>
                <a:srgbClr val="888C8F"/>
              </a:buClr>
              <a:buSzPts val="1500"/>
              <a:buNone/>
              <a:defRPr>
                <a:solidFill>
                  <a:srgbClr val="888C8F"/>
                </a:solidFill>
              </a:defRPr>
            </a:lvl6pPr>
            <a:lvl7pPr lvl="6" algn="ctr">
              <a:lnSpc>
                <a:spcPct val="100000"/>
              </a:lnSpc>
              <a:spcBef>
                <a:spcPts val="400"/>
              </a:spcBef>
              <a:spcAft>
                <a:spcPts val="0"/>
              </a:spcAft>
              <a:buClr>
                <a:srgbClr val="888C8F"/>
              </a:buClr>
              <a:buSzPts val="1500"/>
              <a:buNone/>
              <a:defRPr>
                <a:solidFill>
                  <a:srgbClr val="888C8F"/>
                </a:solidFill>
              </a:defRPr>
            </a:lvl7pPr>
            <a:lvl8pPr lvl="7" algn="ctr">
              <a:lnSpc>
                <a:spcPct val="100000"/>
              </a:lnSpc>
              <a:spcBef>
                <a:spcPts val="400"/>
              </a:spcBef>
              <a:spcAft>
                <a:spcPts val="0"/>
              </a:spcAft>
              <a:buClr>
                <a:srgbClr val="888C8F"/>
              </a:buClr>
              <a:buSzPts val="1500"/>
              <a:buNone/>
              <a:defRPr>
                <a:solidFill>
                  <a:srgbClr val="888C8F"/>
                </a:solidFill>
              </a:defRPr>
            </a:lvl8pPr>
            <a:lvl9pPr lvl="8" algn="ctr">
              <a:lnSpc>
                <a:spcPct val="100000"/>
              </a:lnSpc>
              <a:spcBef>
                <a:spcPts val="400"/>
              </a:spcBef>
              <a:spcAft>
                <a:spcPts val="0"/>
              </a:spcAft>
              <a:buClr>
                <a:srgbClr val="888C8F"/>
              </a:buClr>
              <a:buSzPts val="1500"/>
              <a:buNone/>
              <a:defRPr>
                <a:solidFill>
                  <a:srgbClr val="888C8F"/>
                </a:solidFill>
              </a:defRPr>
            </a:lvl9pPr>
          </a:lstStyle>
          <a:p>
            <a:endParaRPr/>
          </a:p>
        </p:txBody>
      </p:sp>
      <p:grpSp>
        <p:nvGrpSpPr>
          <p:cNvPr id="329" name="Google Shape;329;p5"/>
          <p:cNvGrpSpPr/>
          <p:nvPr/>
        </p:nvGrpSpPr>
        <p:grpSpPr>
          <a:xfrm>
            <a:off x="-201763" y="-141188"/>
            <a:ext cx="12586592" cy="7136551"/>
            <a:chOff x="-151322" y="-141189"/>
            <a:chExt cx="9439944" cy="7136550"/>
          </a:xfrm>
        </p:grpSpPr>
        <p:grpSp>
          <p:nvGrpSpPr>
            <p:cNvPr id="330" name="Google Shape;330;p5"/>
            <p:cNvGrpSpPr/>
            <p:nvPr/>
          </p:nvGrpSpPr>
          <p:grpSpPr>
            <a:xfrm>
              <a:off x="457731" y="6873224"/>
              <a:ext cx="8226688" cy="122137"/>
              <a:chOff x="457731" y="6582508"/>
              <a:chExt cx="8226688" cy="486600"/>
            </a:xfrm>
          </p:grpSpPr>
          <p:cxnSp>
            <p:nvCxnSpPr>
              <p:cNvPr id="331" name="Google Shape;331;p5"/>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32" name="Google Shape;332;p5"/>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333" name="Google Shape;333;p5"/>
              <p:cNvGrpSpPr/>
              <p:nvPr/>
            </p:nvGrpSpPr>
            <p:grpSpPr>
              <a:xfrm>
                <a:off x="7986158" y="6582508"/>
                <a:ext cx="152400" cy="486600"/>
                <a:chOff x="7983415" y="6582508"/>
                <a:chExt cx="152400" cy="486600"/>
              </a:xfrm>
            </p:grpSpPr>
            <p:cxnSp>
              <p:nvCxnSpPr>
                <p:cNvPr id="334" name="Google Shape;334;p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35" name="Google Shape;335;p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36" name="Google Shape;336;p5"/>
              <p:cNvGrpSpPr/>
              <p:nvPr/>
            </p:nvGrpSpPr>
            <p:grpSpPr>
              <a:xfrm>
                <a:off x="7287901" y="6582508"/>
                <a:ext cx="152400" cy="486600"/>
                <a:chOff x="7983415" y="6582508"/>
                <a:chExt cx="152400" cy="486600"/>
              </a:xfrm>
            </p:grpSpPr>
            <p:cxnSp>
              <p:nvCxnSpPr>
                <p:cNvPr id="337" name="Google Shape;337;p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38" name="Google Shape;338;p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39" name="Google Shape;339;p5"/>
              <p:cNvGrpSpPr/>
              <p:nvPr/>
            </p:nvGrpSpPr>
            <p:grpSpPr>
              <a:xfrm>
                <a:off x="6589644" y="6582508"/>
                <a:ext cx="152400" cy="486600"/>
                <a:chOff x="7983415" y="6582508"/>
                <a:chExt cx="152400" cy="486600"/>
              </a:xfrm>
            </p:grpSpPr>
            <p:cxnSp>
              <p:nvCxnSpPr>
                <p:cNvPr id="340" name="Google Shape;340;p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41" name="Google Shape;341;p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42" name="Google Shape;342;p5"/>
              <p:cNvGrpSpPr/>
              <p:nvPr/>
            </p:nvGrpSpPr>
            <p:grpSpPr>
              <a:xfrm>
                <a:off x="5891387" y="6582508"/>
                <a:ext cx="152400" cy="486600"/>
                <a:chOff x="7983415" y="6582508"/>
                <a:chExt cx="152400" cy="486600"/>
              </a:xfrm>
            </p:grpSpPr>
            <p:cxnSp>
              <p:nvCxnSpPr>
                <p:cNvPr id="343" name="Google Shape;343;p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44" name="Google Shape;344;p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45" name="Google Shape;345;p5"/>
              <p:cNvGrpSpPr/>
              <p:nvPr/>
            </p:nvGrpSpPr>
            <p:grpSpPr>
              <a:xfrm>
                <a:off x="5193130" y="6582508"/>
                <a:ext cx="152400" cy="486600"/>
                <a:chOff x="7983415" y="6582508"/>
                <a:chExt cx="152400" cy="486600"/>
              </a:xfrm>
            </p:grpSpPr>
            <p:cxnSp>
              <p:nvCxnSpPr>
                <p:cNvPr id="346" name="Google Shape;346;p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47" name="Google Shape;347;p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48" name="Google Shape;348;p5"/>
              <p:cNvGrpSpPr/>
              <p:nvPr/>
            </p:nvGrpSpPr>
            <p:grpSpPr>
              <a:xfrm>
                <a:off x="4494873" y="6582508"/>
                <a:ext cx="152400" cy="486600"/>
                <a:chOff x="7983415" y="6582508"/>
                <a:chExt cx="152400" cy="486600"/>
              </a:xfrm>
            </p:grpSpPr>
            <p:cxnSp>
              <p:nvCxnSpPr>
                <p:cNvPr id="349" name="Google Shape;349;p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50" name="Google Shape;350;p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51" name="Google Shape;351;p5"/>
              <p:cNvGrpSpPr/>
              <p:nvPr/>
            </p:nvGrpSpPr>
            <p:grpSpPr>
              <a:xfrm>
                <a:off x="3796616" y="6582508"/>
                <a:ext cx="152400" cy="486600"/>
                <a:chOff x="7983415" y="6582508"/>
                <a:chExt cx="152400" cy="486600"/>
              </a:xfrm>
            </p:grpSpPr>
            <p:cxnSp>
              <p:nvCxnSpPr>
                <p:cNvPr id="352" name="Google Shape;352;p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53" name="Google Shape;353;p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54" name="Google Shape;354;p5"/>
              <p:cNvGrpSpPr/>
              <p:nvPr/>
            </p:nvGrpSpPr>
            <p:grpSpPr>
              <a:xfrm>
                <a:off x="3098359" y="6582508"/>
                <a:ext cx="152400" cy="486600"/>
                <a:chOff x="7983415" y="6582508"/>
                <a:chExt cx="152400" cy="486600"/>
              </a:xfrm>
            </p:grpSpPr>
            <p:cxnSp>
              <p:nvCxnSpPr>
                <p:cNvPr id="355" name="Google Shape;355;p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56" name="Google Shape;356;p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57" name="Google Shape;357;p5"/>
              <p:cNvGrpSpPr/>
              <p:nvPr/>
            </p:nvGrpSpPr>
            <p:grpSpPr>
              <a:xfrm>
                <a:off x="2400102" y="6582508"/>
                <a:ext cx="152400" cy="486600"/>
                <a:chOff x="7983415" y="6582508"/>
                <a:chExt cx="152400" cy="486600"/>
              </a:xfrm>
            </p:grpSpPr>
            <p:cxnSp>
              <p:nvCxnSpPr>
                <p:cNvPr id="358" name="Google Shape;358;p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59" name="Google Shape;359;p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60" name="Google Shape;360;p5"/>
              <p:cNvGrpSpPr/>
              <p:nvPr/>
            </p:nvGrpSpPr>
            <p:grpSpPr>
              <a:xfrm>
                <a:off x="1701845" y="6582508"/>
                <a:ext cx="152400" cy="486600"/>
                <a:chOff x="7983415" y="6582508"/>
                <a:chExt cx="152400" cy="486600"/>
              </a:xfrm>
            </p:grpSpPr>
            <p:cxnSp>
              <p:nvCxnSpPr>
                <p:cNvPr id="361" name="Google Shape;361;p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62" name="Google Shape;362;p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63" name="Google Shape;363;p5"/>
              <p:cNvGrpSpPr/>
              <p:nvPr/>
            </p:nvGrpSpPr>
            <p:grpSpPr>
              <a:xfrm>
                <a:off x="1003588" y="6582508"/>
                <a:ext cx="152400" cy="486600"/>
                <a:chOff x="7983415" y="6582508"/>
                <a:chExt cx="152400" cy="486600"/>
              </a:xfrm>
            </p:grpSpPr>
            <p:cxnSp>
              <p:nvCxnSpPr>
                <p:cNvPr id="364" name="Google Shape;364;p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65" name="Google Shape;365;p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nvGrpSpPr>
            <p:cNvPr id="366" name="Google Shape;366;p5"/>
            <p:cNvGrpSpPr/>
            <p:nvPr/>
          </p:nvGrpSpPr>
          <p:grpSpPr>
            <a:xfrm>
              <a:off x="-151322" y="392949"/>
              <a:ext cx="122137" cy="6067305"/>
              <a:chOff x="-238872" y="392949"/>
              <a:chExt cx="122137" cy="6067305"/>
            </a:xfrm>
          </p:grpSpPr>
          <p:cxnSp>
            <p:nvCxnSpPr>
              <p:cNvPr id="367" name="Google Shape;367;p5"/>
              <p:cNvCxnSpPr/>
              <p:nvPr/>
            </p:nvCxnSpPr>
            <p:spPr>
              <a:xfrm>
                <a:off x="-177817" y="392949"/>
                <a:ext cx="0" cy="122100"/>
              </a:xfrm>
              <a:prstGeom prst="straightConnector1">
                <a:avLst/>
              </a:prstGeom>
              <a:noFill/>
              <a:ln w="9525" cap="flat" cmpd="sng">
                <a:solidFill>
                  <a:schemeClr val="dk1"/>
                </a:solidFill>
                <a:prstDash val="dot"/>
                <a:round/>
                <a:headEnd type="none" w="sm" len="sm"/>
                <a:tailEnd type="none" w="sm" len="sm"/>
              </a:ln>
            </p:spPr>
          </p:cxnSp>
          <p:grpSp>
            <p:nvGrpSpPr>
              <p:cNvPr id="368" name="Google Shape;368;p5"/>
              <p:cNvGrpSpPr/>
              <p:nvPr/>
            </p:nvGrpSpPr>
            <p:grpSpPr>
              <a:xfrm rot="5400000">
                <a:off x="-254004" y="5940698"/>
                <a:ext cx="152400" cy="122137"/>
                <a:chOff x="7983415" y="6582508"/>
                <a:chExt cx="152400" cy="486600"/>
              </a:xfrm>
            </p:grpSpPr>
            <p:cxnSp>
              <p:nvCxnSpPr>
                <p:cNvPr id="369" name="Google Shape;369;p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70" name="Google Shape;370;p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71" name="Google Shape;371;p5"/>
              <p:cNvGrpSpPr/>
              <p:nvPr/>
            </p:nvGrpSpPr>
            <p:grpSpPr>
              <a:xfrm rot="5400000">
                <a:off x="-254004" y="5467056"/>
                <a:ext cx="152400" cy="122137"/>
                <a:chOff x="7983415" y="6582508"/>
                <a:chExt cx="152400" cy="486600"/>
              </a:xfrm>
            </p:grpSpPr>
            <p:cxnSp>
              <p:nvCxnSpPr>
                <p:cNvPr id="372" name="Google Shape;372;p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73" name="Google Shape;373;p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74" name="Google Shape;374;p5"/>
              <p:cNvGrpSpPr/>
              <p:nvPr/>
            </p:nvGrpSpPr>
            <p:grpSpPr>
              <a:xfrm rot="5400000">
                <a:off x="-254004" y="4993414"/>
                <a:ext cx="152400" cy="122137"/>
                <a:chOff x="7983415" y="6582508"/>
                <a:chExt cx="152400" cy="486600"/>
              </a:xfrm>
            </p:grpSpPr>
            <p:cxnSp>
              <p:nvCxnSpPr>
                <p:cNvPr id="375" name="Google Shape;375;p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76" name="Google Shape;376;p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77" name="Google Shape;377;p5"/>
              <p:cNvGrpSpPr/>
              <p:nvPr/>
            </p:nvGrpSpPr>
            <p:grpSpPr>
              <a:xfrm rot="5400000">
                <a:off x="-254004" y="4519772"/>
                <a:ext cx="152400" cy="122137"/>
                <a:chOff x="7983415" y="6582508"/>
                <a:chExt cx="152400" cy="486600"/>
              </a:xfrm>
            </p:grpSpPr>
            <p:cxnSp>
              <p:nvCxnSpPr>
                <p:cNvPr id="378" name="Google Shape;378;p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79" name="Google Shape;379;p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80" name="Google Shape;380;p5"/>
              <p:cNvGrpSpPr/>
              <p:nvPr/>
            </p:nvGrpSpPr>
            <p:grpSpPr>
              <a:xfrm rot="5400000">
                <a:off x="-254004" y="4046130"/>
                <a:ext cx="152400" cy="122137"/>
                <a:chOff x="7983415" y="6582508"/>
                <a:chExt cx="152400" cy="486600"/>
              </a:xfrm>
            </p:grpSpPr>
            <p:cxnSp>
              <p:nvCxnSpPr>
                <p:cNvPr id="381" name="Google Shape;381;p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82" name="Google Shape;382;p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83" name="Google Shape;383;p5"/>
              <p:cNvGrpSpPr/>
              <p:nvPr/>
            </p:nvGrpSpPr>
            <p:grpSpPr>
              <a:xfrm rot="5400000">
                <a:off x="-254004" y="3572488"/>
                <a:ext cx="152400" cy="122137"/>
                <a:chOff x="7983415" y="6582508"/>
                <a:chExt cx="152400" cy="486600"/>
              </a:xfrm>
            </p:grpSpPr>
            <p:cxnSp>
              <p:nvCxnSpPr>
                <p:cNvPr id="384" name="Google Shape;384;p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85" name="Google Shape;385;p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86" name="Google Shape;386;p5"/>
              <p:cNvGrpSpPr/>
              <p:nvPr/>
            </p:nvGrpSpPr>
            <p:grpSpPr>
              <a:xfrm rot="5400000">
                <a:off x="-254004" y="3098846"/>
                <a:ext cx="152400" cy="122137"/>
                <a:chOff x="7983415" y="6582508"/>
                <a:chExt cx="152400" cy="486600"/>
              </a:xfrm>
            </p:grpSpPr>
            <p:cxnSp>
              <p:nvCxnSpPr>
                <p:cNvPr id="387" name="Google Shape;387;p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88" name="Google Shape;388;p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89" name="Google Shape;389;p5"/>
              <p:cNvGrpSpPr/>
              <p:nvPr/>
            </p:nvGrpSpPr>
            <p:grpSpPr>
              <a:xfrm rot="5400000">
                <a:off x="-254004" y="2625204"/>
                <a:ext cx="152400" cy="122137"/>
                <a:chOff x="7983415" y="6582508"/>
                <a:chExt cx="152400" cy="486600"/>
              </a:xfrm>
            </p:grpSpPr>
            <p:cxnSp>
              <p:nvCxnSpPr>
                <p:cNvPr id="390" name="Google Shape;390;p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91" name="Google Shape;391;p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92" name="Google Shape;392;p5"/>
              <p:cNvGrpSpPr/>
              <p:nvPr/>
            </p:nvGrpSpPr>
            <p:grpSpPr>
              <a:xfrm rot="5400000">
                <a:off x="-254004" y="2151562"/>
                <a:ext cx="152400" cy="122137"/>
                <a:chOff x="7983415" y="6582508"/>
                <a:chExt cx="152400" cy="486600"/>
              </a:xfrm>
            </p:grpSpPr>
            <p:cxnSp>
              <p:nvCxnSpPr>
                <p:cNvPr id="393" name="Google Shape;393;p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94" name="Google Shape;394;p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95" name="Google Shape;395;p5"/>
              <p:cNvGrpSpPr/>
              <p:nvPr/>
            </p:nvGrpSpPr>
            <p:grpSpPr>
              <a:xfrm rot="5400000">
                <a:off x="-254004" y="1677920"/>
                <a:ext cx="152400" cy="122137"/>
                <a:chOff x="7983415" y="6582508"/>
                <a:chExt cx="152400" cy="486600"/>
              </a:xfrm>
            </p:grpSpPr>
            <p:cxnSp>
              <p:nvCxnSpPr>
                <p:cNvPr id="396" name="Google Shape;396;p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97" name="Google Shape;397;p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98" name="Google Shape;398;p5"/>
              <p:cNvGrpSpPr/>
              <p:nvPr/>
            </p:nvGrpSpPr>
            <p:grpSpPr>
              <a:xfrm rot="5400000">
                <a:off x="-254004" y="997329"/>
                <a:ext cx="152400" cy="122137"/>
                <a:chOff x="7983415" y="6582508"/>
                <a:chExt cx="152400" cy="486600"/>
              </a:xfrm>
            </p:grpSpPr>
            <p:cxnSp>
              <p:nvCxnSpPr>
                <p:cNvPr id="399" name="Google Shape;399;p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400" name="Google Shape;400;p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401" name="Google Shape;401;p5"/>
              <p:cNvCxnSpPr/>
              <p:nvPr/>
            </p:nvCxnSpPr>
            <p:spPr>
              <a:xfrm>
                <a:off x="-177817" y="6338154"/>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402" name="Google Shape;402;p5"/>
            <p:cNvGrpSpPr/>
            <p:nvPr/>
          </p:nvGrpSpPr>
          <p:grpSpPr>
            <a:xfrm>
              <a:off x="9166485" y="392949"/>
              <a:ext cx="122137" cy="6067305"/>
              <a:chOff x="-238872" y="392949"/>
              <a:chExt cx="122137" cy="6067305"/>
            </a:xfrm>
          </p:grpSpPr>
          <p:cxnSp>
            <p:nvCxnSpPr>
              <p:cNvPr id="403" name="Google Shape;403;p5"/>
              <p:cNvCxnSpPr/>
              <p:nvPr/>
            </p:nvCxnSpPr>
            <p:spPr>
              <a:xfrm>
                <a:off x="-177817" y="392949"/>
                <a:ext cx="0" cy="122100"/>
              </a:xfrm>
              <a:prstGeom prst="straightConnector1">
                <a:avLst/>
              </a:prstGeom>
              <a:noFill/>
              <a:ln w="9525" cap="flat" cmpd="sng">
                <a:solidFill>
                  <a:schemeClr val="dk1"/>
                </a:solidFill>
                <a:prstDash val="dot"/>
                <a:round/>
                <a:headEnd type="none" w="sm" len="sm"/>
                <a:tailEnd type="none" w="sm" len="sm"/>
              </a:ln>
            </p:spPr>
          </p:cxnSp>
          <p:grpSp>
            <p:nvGrpSpPr>
              <p:cNvPr id="404" name="Google Shape;404;p5"/>
              <p:cNvGrpSpPr/>
              <p:nvPr/>
            </p:nvGrpSpPr>
            <p:grpSpPr>
              <a:xfrm rot="5400000">
                <a:off x="-254004" y="5940698"/>
                <a:ext cx="152400" cy="122137"/>
                <a:chOff x="7983415" y="6582508"/>
                <a:chExt cx="152400" cy="486600"/>
              </a:xfrm>
            </p:grpSpPr>
            <p:cxnSp>
              <p:nvCxnSpPr>
                <p:cNvPr id="405" name="Google Shape;405;p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406" name="Google Shape;406;p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407" name="Google Shape;407;p5"/>
              <p:cNvGrpSpPr/>
              <p:nvPr/>
            </p:nvGrpSpPr>
            <p:grpSpPr>
              <a:xfrm rot="5400000">
                <a:off x="-254004" y="5467056"/>
                <a:ext cx="152400" cy="122137"/>
                <a:chOff x="7983415" y="6582508"/>
                <a:chExt cx="152400" cy="486600"/>
              </a:xfrm>
            </p:grpSpPr>
            <p:cxnSp>
              <p:nvCxnSpPr>
                <p:cNvPr id="408" name="Google Shape;408;p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409" name="Google Shape;409;p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410" name="Google Shape;410;p5"/>
              <p:cNvGrpSpPr/>
              <p:nvPr/>
            </p:nvGrpSpPr>
            <p:grpSpPr>
              <a:xfrm rot="5400000">
                <a:off x="-254004" y="4993414"/>
                <a:ext cx="152400" cy="122137"/>
                <a:chOff x="7983415" y="6582508"/>
                <a:chExt cx="152400" cy="486600"/>
              </a:xfrm>
            </p:grpSpPr>
            <p:cxnSp>
              <p:nvCxnSpPr>
                <p:cNvPr id="411" name="Google Shape;411;p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412" name="Google Shape;412;p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413" name="Google Shape;413;p5"/>
              <p:cNvGrpSpPr/>
              <p:nvPr/>
            </p:nvGrpSpPr>
            <p:grpSpPr>
              <a:xfrm rot="5400000">
                <a:off x="-254004" y="4519772"/>
                <a:ext cx="152400" cy="122137"/>
                <a:chOff x="7983415" y="6582508"/>
                <a:chExt cx="152400" cy="486600"/>
              </a:xfrm>
            </p:grpSpPr>
            <p:cxnSp>
              <p:nvCxnSpPr>
                <p:cNvPr id="414" name="Google Shape;414;p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415" name="Google Shape;415;p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416" name="Google Shape;416;p5"/>
              <p:cNvGrpSpPr/>
              <p:nvPr/>
            </p:nvGrpSpPr>
            <p:grpSpPr>
              <a:xfrm rot="5400000">
                <a:off x="-254004" y="4046130"/>
                <a:ext cx="152400" cy="122137"/>
                <a:chOff x="7983415" y="6582508"/>
                <a:chExt cx="152400" cy="486600"/>
              </a:xfrm>
            </p:grpSpPr>
            <p:cxnSp>
              <p:nvCxnSpPr>
                <p:cNvPr id="417" name="Google Shape;417;p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418" name="Google Shape;418;p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419" name="Google Shape;419;p5"/>
              <p:cNvGrpSpPr/>
              <p:nvPr/>
            </p:nvGrpSpPr>
            <p:grpSpPr>
              <a:xfrm rot="5400000">
                <a:off x="-254004" y="3572488"/>
                <a:ext cx="152400" cy="122137"/>
                <a:chOff x="7983415" y="6582508"/>
                <a:chExt cx="152400" cy="486600"/>
              </a:xfrm>
            </p:grpSpPr>
            <p:cxnSp>
              <p:nvCxnSpPr>
                <p:cNvPr id="420" name="Google Shape;420;p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421" name="Google Shape;421;p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422" name="Google Shape;422;p5"/>
              <p:cNvGrpSpPr/>
              <p:nvPr/>
            </p:nvGrpSpPr>
            <p:grpSpPr>
              <a:xfrm rot="5400000">
                <a:off x="-254004" y="3098846"/>
                <a:ext cx="152400" cy="122137"/>
                <a:chOff x="7983415" y="6582508"/>
                <a:chExt cx="152400" cy="486600"/>
              </a:xfrm>
            </p:grpSpPr>
            <p:cxnSp>
              <p:nvCxnSpPr>
                <p:cNvPr id="423" name="Google Shape;423;p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424" name="Google Shape;424;p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425" name="Google Shape;425;p5"/>
              <p:cNvGrpSpPr/>
              <p:nvPr/>
            </p:nvGrpSpPr>
            <p:grpSpPr>
              <a:xfrm rot="5400000">
                <a:off x="-254004" y="2625204"/>
                <a:ext cx="152400" cy="122137"/>
                <a:chOff x="7983415" y="6582508"/>
                <a:chExt cx="152400" cy="486600"/>
              </a:xfrm>
            </p:grpSpPr>
            <p:cxnSp>
              <p:nvCxnSpPr>
                <p:cNvPr id="426" name="Google Shape;426;p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427" name="Google Shape;427;p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428" name="Google Shape;428;p5"/>
              <p:cNvGrpSpPr/>
              <p:nvPr/>
            </p:nvGrpSpPr>
            <p:grpSpPr>
              <a:xfrm rot="5400000">
                <a:off x="-254004" y="2151562"/>
                <a:ext cx="152400" cy="122137"/>
                <a:chOff x="7983415" y="6582508"/>
                <a:chExt cx="152400" cy="486600"/>
              </a:xfrm>
            </p:grpSpPr>
            <p:cxnSp>
              <p:nvCxnSpPr>
                <p:cNvPr id="429" name="Google Shape;429;p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430" name="Google Shape;430;p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431" name="Google Shape;431;p5"/>
              <p:cNvGrpSpPr/>
              <p:nvPr/>
            </p:nvGrpSpPr>
            <p:grpSpPr>
              <a:xfrm rot="5400000">
                <a:off x="-254004" y="1677920"/>
                <a:ext cx="152400" cy="122137"/>
                <a:chOff x="7983415" y="6582508"/>
                <a:chExt cx="152400" cy="486600"/>
              </a:xfrm>
            </p:grpSpPr>
            <p:cxnSp>
              <p:nvCxnSpPr>
                <p:cNvPr id="432" name="Google Shape;432;p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433" name="Google Shape;433;p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434" name="Google Shape;434;p5"/>
              <p:cNvGrpSpPr/>
              <p:nvPr/>
            </p:nvGrpSpPr>
            <p:grpSpPr>
              <a:xfrm rot="5400000">
                <a:off x="-254004" y="997329"/>
                <a:ext cx="152400" cy="122137"/>
                <a:chOff x="7983415" y="6582508"/>
                <a:chExt cx="152400" cy="486600"/>
              </a:xfrm>
            </p:grpSpPr>
            <p:cxnSp>
              <p:nvCxnSpPr>
                <p:cNvPr id="435" name="Google Shape;435;p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436" name="Google Shape;436;p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437" name="Google Shape;437;p5"/>
              <p:cNvCxnSpPr/>
              <p:nvPr/>
            </p:nvCxnSpPr>
            <p:spPr>
              <a:xfrm>
                <a:off x="-177817" y="6338154"/>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438" name="Google Shape;438;p5"/>
            <p:cNvGrpSpPr/>
            <p:nvPr/>
          </p:nvGrpSpPr>
          <p:grpSpPr>
            <a:xfrm>
              <a:off x="457731" y="-141189"/>
              <a:ext cx="8226688" cy="122137"/>
              <a:chOff x="457731" y="6582508"/>
              <a:chExt cx="8226688" cy="486600"/>
            </a:xfrm>
          </p:grpSpPr>
          <p:cxnSp>
            <p:nvCxnSpPr>
              <p:cNvPr id="439" name="Google Shape;439;p5"/>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440" name="Google Shape;440;p5"/>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441" name="Google Shape;441;p5"/>
              <p:cNvGrpSpPr/>
              <p:nvPr/>
            </p:nvGrpSpPr>
            <p:grpSpPr>
              <a:xfrm>
                <a:off x="7986158" y="6582508"/>
                <a:ext cx="152400" cy="486600"/>
                <a:chOff x="7983415" y="6582508"/>
                <a:chExt cx="152400" cy="486600"/>
              </a:xfrm>
            </p:grpSpPr>
            <p:cxnSp>
              <p:nvCxnSpPr>
                <p:cNvPr id="442" name="Google Shape;442;p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443" name="Google Shape;443;p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444" name="Google Shape;444;p5"/>
              <p:cNvGrpSpPr/>
              <p:nvPr/>
            </p:nvGrpSpPr>
            <p:grpSpPr>
              <a:xfrm>
                <a:off x="7287901" y="6582508"/>
                <a:ext cx="152400" cy="486600"/>
                <a:chOff x="7983415" y="6582508"/>
                <a:chExt cx="152400" cy="486600"/>
              </a:xfrm>
            </p:grpSpPr>
            <p:cxnSp>
              <p:nvCxnSpPr>
                <p:cNvPr id="445" name="Google Shape;445;p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446" name="Google Shape;446;p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447" name="Google Shape;447;p5"/>
              <p:cNvGrpSpPr/>
              <p:nvPr/>
            </p:nvGrpSpPr>
            <p:grpSpPr>
              <a:xfrm>
                <a:off x="6589644" y="6582508"/>
                <a:ext cx="152400" cy="486600"/>
                <a:chOff x="7983415" y="6582508"/>
                <a:chExt cx="152400" cy="486600"/>
              </a:xfrm>
            </p:grpSpPr>
            <p:cxnSp>
              <p:nvCxnSpPr>
                <p:cNvPr id="448" name="Google Shape;448;p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449" name="Google Shape;449;p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450" name="Google Shape;450;p5"/>
              <p:cNvGrpSpPr/>
              <p:nvPr/>
            </p:nvGrpSpPr>
            <p:grpSpPr>
              <a:xfrm>
                <a:off x="5891387" y="6582508"/>
                <a:ext cx="152400" cy="486600"/>
                <a:chOff x="7983415" y="6582508"/>
                <a:chExt cx="152400" cy="486600"/>
              </a:xfrm>
            </p:grpSpPr>
            <p:cxnSp>
              <p:nvCxnSpPr>
                <p:cNvPr id="451" name="Google Shape;451;p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452" name="Google Shape;452;p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453" name="Google Shape;453;p5"/>
              <p:cNvGrpSpPr/>
              <p:nvPr/>
            </p:nvGrpSpPr>
            <p:grpSpPr>
              <a:xfrm>
                <a:off x="5193130" y="6582508"/>
                <a:ext cx="152400" cy="486600"/>
                <a:chOff x="7983415" y="6582508"/>
                <a:chExt cx="152400" cy="486600"/>
              </a:xfrm>
            </p:grpSpPr>
            <p:cxnSp>
              <p:nvCxnSpPr>
                <p:cNvPr id="454" name="Google Shape;454;p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455" name="Google Shape;455;p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456" name="Google Shape;456;p5"/>
              <p:cNvGrpSpPr/>
              <p:nvPr/>
            </p:nvGrpSpPr>
            <p:grpSpPr>
              <a:xfrm>
                <a:off x="4494873" y="6582508"/>
                <a:ext cx="152400" cy="486600"/>
                <a:chOff x="7983415" y="6582508"/>
                <a:chExt cx="152400" cy="486600"/>
              </a:xfrm>
            </p:grpSpPr>
            <p:cxnSp>
              <p:nvCxnSpPr>
                <p:cNvPr id="457" name="Google Shape;457;p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458" name="Google Shape;458;p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459" name="Google Shape;459;p5"/>
              <p:cNvGrpSpPr/>
              <p:nvPr/>
            </p:nvGrpSpPr>
            <p:grpSpPr>
              <a:xfrm>
                <a:off x="3796616" y="6582508"/>
                <a:ext cx="152400" cy="486600"/>
                <a:chOff x="7983415" y="6582508"/>
                <a:chExt cx="152400" cy="486600"/>
              </a:xfrm>
            </p:grpSpPr>
            <p:cxnSp>
              <p:nvCxnSpPr>
                <p:cNvPr id="460" name="Google Shape;460;p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461" name="Google Shape;461;p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462" name="Google Shape;462;p5"/>
              <p:cNvGrpSpPr/>
              <p:nvPr/>
            </p:nvGrpSpPr>
            <p:grpSpPr>
              <a:xfrm>
                <a:off x="3098359" y="6582508"/>
                <a:ext cx="152400" cy="486600"/>
                <a:chOff x="7983415" y="6582508"/>
                <a:chExt cx="152400" cy="486600"/>
              </a:xfrm>
            </p:grpSpPr>
            <p:cxnSp>
              <p:nvCxnSpPr>
                <p:cNvPr id="463" name="Google Shape;463;p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464" name="Google Shape;464;p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465" name="Google Shape;465;p5"/>
              <p:cNvGrpSpPr/>
              <p:nvPr/>
            </p:nvGrpSpPr>
            <p:grpSpPr>
              <a:xfrm>
                <a:off x="2400102" y="6582508"/>
                <a:ext cx="152400" cy="486600"/>
                <a:chOff x="7983415" y="6582508"/>
                <a:chExt cx="152400" cy="486600"/>
              </a:xfrm>
            </p:grpSpPr>
            <p:cxnSp>
              <p:nvCxnSpPr>
                <p:cNvPr id="466" name="Google Shape;466;p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467" name="Google Shape;467;p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468" name="Google Shape;468;p5"/>
              <p:cNvGrpSpPr/>
              <p:nvPr/>
            </p:nvGrpSpPr>
            <p:grpSpPr>
              <a:xfrm>
                <a:off x="1701845" y="6582508"/>
                <a:ext cx="152400" cy="486600"/>
                <a:chOff x="7983415" y="6582508"/>
                <a:chExt cx="152400" cy="486600"/>
              </a:xfrm>
            </p:grpSpPr>
            <p:cxnSp>
              <p:nvCxnSpPr>
                <p:cNvPr id="469" name="Google Shape;469;p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470" name="Google Shape;470;p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471" name="Google Shape;471;p5"/>
              <p:cNvGrpSpPr/>
              <p:nvPr/>
            </p:nvGrpSpPr>
            <p:grpSpPr>
              <a:xfrm>
                <a:off x="1003588" y="6582508"/>
                <a:ext cx="152400" cy="486600"/>
                <a:chOff x="7983415" y="6582508"/>
                <a:chExt cx="152400" cy="486600"/>
              </a:xfrm>
            </p:grpSpPr>
            <p:cxnSp>
              <p:nvCxnSpPr>
                <p:cNvPr id="472" name="Google Shape;472;p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473" name="Google Shape;473;p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pic>
        <p:nvPicPr>
          <p:cNvPr id="474" name="Google Shape;474;p5" descr="DOE_Office_Science_white.png"/>
          <p:cNvPicPr preferRelativeResize="0"/>
          <p:nvPr/>
        </p:nvPicPr>
        <p:blipFill rotWithShape="1">
          <a:blip r:embed="rId3">
            <a:alphaModFix/>
          </a:blip>
          <a:srcRect/>
          <a:stretch/>
        </p:blipFill>
        <p:spPr>
          <a:xfrm>
            <a:off x="10043692" y="406400"/>
            <a:ext cx="1769533" cy="588347"/>
          </a:xfrm>
          <a:prstGeom prst="rect">
            <a:avLst/>
          </a:prstGeom>
          <a:noFill/>
          <a:ln>
            <a:noFill/>
          </a:ln>
        </p:spPr>
      </p:pic>
      <p:sp>
        <p:nvSpPr>
          <p:cNvPr id="475" name="Google Shape;475;p5"/>
          <p:cNvSpPr txBox="1">
            <a:spLocks noGrp="1"/>
          </p:cNvSpPr>
          <p:nvPr>
            <p:ph type="sldNum" idx="12"/>
          </p:nvPr>
        </p:nvSpPr>
        <p:spPr>
          <a:xfrm>
            <a:off x="10947575" y="6360128"/>
            <a:ext cx="731600" cy="3652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393066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ection Header White">
  <p:cSld name="Section Header White">
    <p:spTree>
      <p:nvGrpSpPr>
        <p:cNvPr id="1" name="Shape 476"/>
        <p:cNvGrpSpPr/>
        <p:nvPr/>
      </p:nvGrpSpPr>
      <p:grpSpPr>
        <a:xfrm>
          <a:off x="0" y="0"/>
          <a:ext cx="0" cy="0"/>
          <a:chOff x="0" y="0"/>
          <a:chExt cx="0" cy="0"/>
        </a:xfrm>
      </p:grpSpPr>
      <p:cxnSp>
        <p:nvCxnSpPr>
          <p:cNvPr id="477" name="Google Shape;477;p6"/>
          <p:cNvCxnSpPr/>
          <p:nvPr/>
        </p:nvCxnSpPr>
        <p:spPr>
          <a:xfrm>
            <a:off x="614460" y="4931495"/>
            <a:ext cx="10963200" cy="0"/>
          </a:xfrm>
          <a:prstGeom prst="straightConnector1">
            <a:avLst/>
          </a:prstGeom>
          <a:noFill/>
          <a:ln w="9525" cap="flat" cmpd="sng">
            <a:solidFill>
              <a:schemeClr val="lt1"/>
            </a:solidFill>
            <a:prstDash val="solid"/>
            <a:round/>
            <a:headEnd type="none" w="sm" len="sm"/>
            <a:tailEnd type="none" w="sm" len="sm"/>
          </a:ln>
        </p:spPr>
      </p:cxnSp>
      <p:sp>
        <p:nvSpPr>
          <p:cNvPr id="478" name="Google Shape;478;p6"/>
          <p:cNvSpPr txBox="1">
            <a:spLocks noGrp="1"/>
          </p:cNvSpPr>
          <p:nvPr>
            <p:ph type="sldNum" idx="12"/>
          </p:nvPr>
        </p:nvSpPr>
        <p:spPr>
          <a:xfrm>
            <a:off x="10851411" y="6356349"/>
            <a:ext cx="7088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9pPr>
          </a:lstStyle>
          <a:p>
            <a:fld id="{00000000-1234-1234-1234-123412341234}" type="slidenum">
              <a:rPr lang="en" smtClean="0"/>
              <a:pPr/>
              <a:t>‹#›</a:t>
            </a:fld>
            <a:endParaRPr lang="en"/>
          </a:p>
        </p:txBody>
      </p:sp>
      <p:sp>
        <p:nvSpPr>
          <p:cNvPr id="479" name="Google Shape;479;p6"/>
          <p:cNvSpPr txBox="1">
            <a:spLocks noGrp="1"/>
          </p:cNvSpPr>
          <p:nvPr>
            <p:ph type="ctrTitle"/>
          </p:nvPr>
        </p:nvSpPr>
        <p:spPr>
          <a:xfrm>
            <a:off x="612648" y="1600200"/>
            <a:ext cx="10968800" cy="1600000"/>
          </a:xfrm>
          <a:prstGeom prst="rect">
            <a:avLst/>
          </a:prstGeom>
          <a:noFill/>
          <a:ln>
            <a:noFill/>
          </a:ln>
        </p:spPr>
        <p:txBody>
          <a:bodyPr spcFirstLastPara="1" wrap="square" lIns="68575" tIns="34275" rIns="68575" bIns="34275" anchor="b" anchorCtr="0">
            <a:noAutofit/>
          </a:bodyPr>
          <a:lstStyle>
            <a:lvl1pPr lvl="0" algn="ctr">
              <a:lnSpc>
                <a:spcPct val="100000"/>
              </a:lnSpc>
              <a:spcBef>
                <a:spcPts val="0"/>
              </a:spcBef>
              <a:spcAft>
                <a:spcPts val="0"/>
              </a:spcAft>
              <a:buClr>
                <a:schemeClr val="accent2"/>
              </a:buClr>
              <a:buSzPts val="4100"/>
              <a:buFont typeface="Arial"/>
              <a:buNone/>
              <a:defRPr sz="5467">
                <a:solidFill>
                  <a:schemeClr val="accent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80" name="Google Shape;480;p6"/>
          <p:cNvSpPr txBox="1">
            <a:spLocks noGrp="1"/>
          </p:cNvSpPr>
          <p:nvPr>
            <p:ph type="subTitle" idx="1"/>
          </p:nvPr>
        </p:nvSpPr>
        <p:spPr>
          <a:xfrm>
            <a:off x="612648" y="3634776"/>
            <a:ext cx="10968800" cy="1033200"/>
          </a:xfrm>
          <a:prstGeom prst="rect">
            <a:avLst/>
          </a:prstGeom>
          <a:noFill/>
          <a:ln>
            <a:noFill/>
          </a:ln>
        </p:spPr>
        <p:txBody>
          <a:bodyPr spcFirstLastPara="1" wrap="square" lIns="68575" tIns="34275" rIns="68575" bIns="34275" anchor="t" anchorCtr="0">
            <a:noAutofit/>
          </a:bodyPr>
          <a:lstStyle>
            <a:lvl1pPr lvl="0" algn="ctr">
              <a:lnSpc>
                <a:spcPct val="110000"/>
              </a:lnSpc>
              <a:spcBef>
                <a:spcPts val="800"/>
              </a:spcBef>
              <a:spcAft>
                <a:spcPts val="0"/>
              </a:spcAft>
              <a:buSzPts val="1500"/>
              <a:buNone/>
              <a:defRPr b="0" i="0">
                <a:solidFill>
                  <a:schemeClr val="dk2"/>
                </a:solidFill>
                <a:latin typeface="Arial"/>
                <a:ea typeface="Arial"/>
                <a:cs typeface="Arial"/>
                <a:sym typeface="Arial"/>
              </a:defRPr>
            </a:lvl1pPr>
            <a:lvl2pPr lvl="1" algn="ctr">
              <a:lnSpc>
                <a:spcPct val="110000"/>
              </a:lnSpc>
              <a:spcBef>
                <a:spcPts val="400"/>
              </a:spcBef>
              <a:spcAft>
                <a:spcPts val="0"/>
              </a:spcAft>
              <a:buSzPts val="1500"/>
              <a:buNone/>
              <a:defRPr>
                <a:solidFill>
                  <a:srgbClr val="888C8F"/>
                </a:solidFill>
              </a:defRPr>
            </a:lvl2pPr>
            <a:lvl3pPr lvl="2" algn="ctr">
              <a:lnSpc>
                <a:spcPct val="100000"/>
              </a:lnSpc>
              <a:spcBef>
                <a:spcPts val="400"/>
              </a:spcBef>
              <a:spcAft>
                <a:spcPts val="0"/>
              </a:spcAft>
              <a:buSzPts val="1300"/>
              <a:buNone/>
              <a:defRPr>
                <a:solidFill>
                  <a:srgbClr val="888C8F"/>
                </a:solidFill>
              </a:defRPr>
            </a:lvl3pPr>
            <a:lvl4pPr lvl="3" algn="ctr">
              <a:lnSpc>
                <a:spcPct val="100000"/>
              </a:lnSpc>
              <a:spcBef>
                <a:spcPts val="400"/>
              </a:spcBef>
              <a:spcAft>
                <a:spcPts val="0"/>
              </a:spcAft>
              <a:buSzPts val="1300"/>
              <a:buNone/>
              <a:defRPr>
                <a:solidFill>
                  <a:srgbClr val="888C8F"/>
                </a:solidFill>
              </a:defRPr>
            </a:lvl4pPr>
            <a:lvl5pPr lvl="4" algn="ctr">
              <a:lnSpc>
                <a:spcPct val="100000"/>
              </a:lnSpc>
              <a:spcBef>
                <a:spcPts val="400"/>
              </a:spcBef>
              <a:spcAft>
                <a:spcPts val="0"/>
              </a:spcAft>
              <a:buSzPts val="1500"/>
              <a:buNone/>
              <a:defRPr>
                <a:solidFill>
                  <a:srgbClr val="888C8F"/>
                </a:solidFill>
              </a:defRPr>
            </a:lvl5pPr>
            <a:lvl6pPr lvl="5" algn="ctr">
              <a:lnSpc>
                <a:spcPct val="100000"/>
              </a:lnSpc>
              <a:spcBef>
                <a:spcPts val="400"/>
              </a:spcBef>
              <a:spcAft>
                <a:spcPts val="0"/>
              </a:spcAft>
              <a:buClr>
                <a:srgbClr val="888C8F"/>
              </a:buClr>
              <a:buSzPts val="1500"/>
              <a:buNone/>
              <a:defRPr>
                <a:solidFill>
                  <a:srgbClr val="888C8F"/>
                </a:solidFill>
              </a:defRPr>
            </a:lvl6pPr>
            <a:lvl7pPr lvl="6" algn="ctr">
              <a:lnSpc>
                <a:spcPct val="100000"/>
              </a:lnSpc>
              <a:spcBef>
                <a:spcPts val="400"/>
              </a:spcBef>
              <a:spcAft>
                <a:spcPts val="0"/>
              </a:spcAft>
              <a:buClr>
                <a:srgbClr val="888C8F"/>
              </a:buClr>
              <a:buSzPts val="1500"/>
              <a:buNone/>
              <a:defRPr>
                <a:solidFill>
                  <a:srgbClr val="888C8F"/>
                </a:solidFill>
              </a:defRPr>
            </a:lvl7pPr>
            <a:lvl8pPr lvl="7" algn="ctr">
              <a:lnSpc>
                <a:spcPct val="100000"/>
              </a:lnSpc>
              <a:spcBef>
                <a:spcPts val="400"/>
              </a:spcBef>
              <a:spcAft>
                <a:spcPts val="0"/>
              </a:spcAft>
              <a:buClr>
                <a:srgbClr val="888C8F"/>
              </a:buClr>
              <a:buSzPts val="1500"/>
              <a:buNone/>
              <a:defRPr>
                <a:solidFill>
                  <a:srgbClr val="888C8F"/>
                </a:solidFill>
              </a:defRPr>
            </a:lvl8pPr>
            <a:lvl9pPr lvl="8" algn="ctr">
              <a:lnSpc>
                <a:spcPct val="100000"/>
              </a:lnSpc>
              <a:spcBef>
                <a:spcPts val="400"/>
              </a:spcBef>
              <a:spcAft>
                <a:spcPts val="0"/>
              </a:spcAft>
              <a:buClr>
                <a:srgbClr val="888C8F"/>
              </a:buClr>
              <a:buSzPts val="1500"/>
              <a:buNone/>
              <a:defRPr>
                <a:solidFill>
                  <a:srgbClr val="888C8F"/>
                </a:solidFill>
              </a:defRPr>
            </a:lvl9pPr>
          </a:lstStyle>
          <a:p>
            <a:endParaRPr/>
          </a:p>
        </p:txBody>
      </p:sp>
      <p:sp>
        <p:nvSpPr>
          <p:cNvPr id="481" name="Google Shape;481;p6"/>
          <p:cNvSpPr txBox="1"/>
          <p:nvPr/>
        </p:nvSpPr>
        <p:spPr>
          <a:xfrm>
            <a:off x="612648" y="5029200"/>
            <a:ext cx="10972800" cy="457200"/>
          </a:xfrm>
          <a:prstGeom prst="rect">
            <a:avLst/>
          </a:prstGeom>
          <a:noFill/>
          <a:ln>
            <a:noFill/>
          </a:ln>
        </p:spPr>
        <p:txBody>
          <a:bodyPr spcFirstLastPara="1" wrap="square" lIns="91433" tIns="91433" rIns="91433" bIns="91433" anchor="t" anchorCtr="0">
            <a:noAutofit/>
          </a:bodyPr>
          <a:lstStyle/>
          <a:p>
            <a:pPr marL="0" marR="0" lvl="0" indent="0" algn="ctr" rtl="0">
              <a:lnSpc>
                <a:spcPct val="110000"/>
              </a:lnSpc>
              <a:spcBef>
                <a:spcPts val="0"/>
              </a:spcBef>
              <a:spcAft>
                <a:spcPts val="0"/>
              </a:spcAft>
              <a:buClr>
                <a:srgbClr val="000000"/>
              </a:buClr>
              <a:buSzPts val="900"/>
              <a:buFont typeface="Arial"/>
              <a:buNone/>
            </a:pPr>
            <a:endParaRPr sz="1200" b="1"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782620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Subtitle and Content">
  <p:cSld name="1_Title, Subtitle and Content">
    <p:spTree>
      <p:nvGrpSpPr>
        <p:cNvPr id="1" name="Shape 482"/>
        <p:cNvGrpSpPr/>
        <p:nvPr/>
      </p:nvGrpSpPr>
      <p:grpSpPr>
        <a:xfrm>
          <a:off x="0" y="0"/>
          <a:ext cx="0" cy="0"/>
          <a:chOff x="0" y="0"/>
          <a:chExt cx="0" cy="0"/>
        </a:xfrm>
      </p:grpSpPr>
      <p:pic>
        <p:nvPicPr>
          <p:cNvPr id="483" name="Google Shape;483;p7"/>
          <p:cNvPicPr preferRelativeResize="0"/>
          <p:nvPr/>
        </p:nvPicPr>
        <p:blipFill rotWithShape="1">
          <a:blip r:embed="rId2">
            <a:alphaModFix/>
          </a:blip>
          <a:srcRect/>
          <a:stretch/>
        </p:blipFill>
        <p:spPr>
          <a:xfrm>
            <a:off x="0" y="1"/>
            <a:ext cx="12191997" cy="952881"/>
          </a:xfrm>
          <a:prstGeom prst="rect">
            <a:avLst/>
          </a:prstGeom>
          <a:noFill/>
          <a:ln>
            <a:noFill/>
          </a:ln>
        </p:spPr>
      </p:pic>
      <p:sp>
        <p:nvSpPr>
          <p:cNvPr id="484" name="Google Shape;484;p7"/>
          <p:cNvSpPr txBox="1">
            <a:spLocks noGrp="1"/>
          </p:cNvSpPr>
          <p:nvPr>
            <p:ph type="title"/>
          </p:nvPr>
        </p:nvSpPr>
        <p:spPr>
          <a:xfrm>
            <a:off x="612648" y="301336"/>
            <a:ext cx="10972800" cy="7044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rgbClr val="313C5A"/>
              </a:buClr>
              <a:buSzPts val="2400"/>
              <a:buFont typeface="Arial"/>
              <a:buNone/>
              <a:defRPr sz="3200" b="1" i="0" cap="none">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85" name="Google Shape;485;p7"/>
          <p:cNvSpPr txBox="1">
            <a:spLocks noGrp="1"/>
          </p:cNvSpPr>
          <p:nvPr>
            <p:ph type="body" idx="1"/>
          </p:nvPr>
        </p:nvSpPr>
        <p:spPr>
          <a:xfrm>
            <a:off x="612648" y="1828800"/>
            <a:ext cx="10972800" cy="4343600"/>
          </a:xfrm>
          <a:prstGeom prst="rect">
            <a:avLst/>
          </a:prstGeom>
          <a:noFill/>
          <a:ln>
            <a:noFill/>
          </a:ln>
        </p:spPr>
        <p:txBody>
          <a:bodyPr spcFirstLastPara="1" wrap="square" lIns="68575" tIns="34275" rIns="68575" bIns="34275" anchor="t" anchorCtr="0">
            <a:noAutofit/>
          </a:bodyPr>
          <a:lstStyle>
            <a:lvl1pPr marL="609585" lvl="0" indent="-431789" algn="l">
              <a:lnSpc>
                <a:spcPct val="110000"/>
              </a:lnSpc>
              <a:spcBef>
                <a:spcPts val="800"/>
              </a:spcBef>
              <a:spcAft>
                <a:spcPts val="0"/>
              </a:spcAft>
              <a:buClr>
                <a:schemeClr val="accent2"/>
              </a:buClr>
              <a:buSzPts val="1500"/>
              <a:buChar char="•"/>
              <a:defRPr/>
            </a:lvl1pPr>
            <a:lvl2pPr marL="1219170" lvl="1" indent="-431789" algn="l">
              <a:lnSpc>
                <a:spcPct val="110000"/>
              </a:lnSpc>
              <a:spcBef>
                <a:spcPts val="400"/>
              </a:spcBef>
              <a:spcAft>
                <a:spcPts val="0"/>
              </a:spcAft>
              <a:buClr>
                <a:schemeClr val="accent2"/>
              </a:buClr>
              <a:buSzPts val="1500"/>
              <a:buChar char="–"/>
              <a:defRPr/>
            </a:lvl2pPr>
            <a:lvl3pPr marL="1828754" lvl="2" indent="-414856" algn="l">
              <a:lnSpc>
                <a:spcPct val="100000"/>
              </a:lnSpc>
              <a:spcBef>
                <a:spcPts val="400"/>
              </a:spcBef>
              <a:spcAft>
                <a:spcPts val="0"/>
              </a:spcAft>
              <a:buClr>
                <a:schemeClr val="accent2"/>
              </a:buClr>
              <a:buSzPts val="1300"/>
              <a:buChar char="•"/>
              <a:defRPr/>
            </a:lvl3pPr>
            <a:lvl4pPr marL="2438339" lvl="3" indent="-414856" algn="l">
              <a:lnSpc>
                <a:spcPct val="110000"/>
              </a:lnSpc>
              <a:spcBef>
                <a:spcPts val="400"/>
              </a:spcBef>
              <a:spcAft>
                <a:spcPts val="0"/>
              </a:spcAft>
              <a:buClr>
                <a:schemeClr val="accent2"/>
              </a:buClr>
              <a:buSzPts val="1300"/>
              <a:buChar char="–"/>
              <a:defRPr/>
            </a:lvl4pPr>
            <a:lvl5pPr marL="3047924" lvl="4" indent="-431789" algn="l">
              <a:lnSpc>
                <a:spcPct val="100000"/>
              </a:lnSpc>
              <a:spcBef>
                <a:spcPts val="400"/>
              </a:spcBef>
              <a:spcAft>
                <a:spcPts val="0"/>
              </a:spcAft>
              <a:buClr>
                <a:schemeClr val="accent2"/>
              </a:buClr>
              <a:buSzPts val="1500"/>
              <a:buChar char="»"/>
              <a:defRPr/>
            </a:lvl5pPr>
            <a:lvl6pPr marL="3657509" lvl="5" indent="-423323" algn="l">
              <a:lnSpc>
                <a:spcPct val="100000"/>
              </a:lnSpc>
              <a:spcBef>
                <a:spcPts val="400"/>
              </a:spcBef>
              <a:spcAft>
                <a:spcPts val="0"/>
              </a:spcAft>
              <a:buClr>
                <a:schemeClr val="dk1"/>
              </a:buClr>
              <a:buSzPts val="1400"/>
              <a:buChar char="•"/>
              <a:defRPr/>
            </a:lvl6pPr>
            <a:lvl7pPr marL="4267093" lvl="6" indent="-423323" algn="l">
              <a:lnSpc>
                <a:spcPct val="100000"/>
              </a:lnSpc>
              <a:spcBef>
                <a:spcPts val="400"/>
              </a:spcBef>
              <a:spcAft>
                <a:spcPts val="0"/>
              </a:spcAft>
              <a:buClr>
                <a:schemeClr val="dk1"/>
              </a:buClr>
              <a:buSzPts val="1400"/>
              <a:buChar char="•"/>
              <a:defRPr/>
            </a:lvl7pPr>
            <a:lvl8pPr marL="4876678" lvl="7" indent="-423323" algn="l">
              <a:lnSpc>
                <a:spcPct val="100000"/>
              </a:lnSpc>
              <a:spcBef>
                <a:spcPts val="400"/>
              </a:spcBef>
              <a:spcAft>
                <a:spcPts val="0"/>
              </a:spcAft>
              <a:buClr>
                <a:schemeClr val="dk1"/>
              </a:buClr>
              <a:buSzPts val="1400"/>
              <a:buChar char="•"/>
              <a:defRPr/>
            </a:lvl8pPr>
            <a:lvl9pPr marL="5486263" lvl="8" indent="-423323" algn="l">
              <a:lnSpc>
                <a:spcPct val="100000"/>
              </a:lnSpc>
              <a:spcBef>
                <a:spcPts val="400"/>
              </a:spcBef>
              <a:spcAft>
                <a:spcPts val="0"/>
              </a:spcAft>
              <a:buClr>
                <a:schemeClr val="dk1"/>
              </a:buClr>
              <a:buSzPts val="1400"/>
              <a:buChar char="•"/>
              <a:defRPr/>
            </a:lvl9pPr>
          </a:lstStyle>
          <a:p>
            <a:endParaRPr/>
          </a:p>
        </p:txBody>
      </p:sp>
      <p:sp>
        <p:nvSpPr>
          <p:cNvPr id="486" name="Google Shape;486;p7"/>
          <p:cNvSpPr txBox="1">
            <a:spLocks noGrp="1"/>
          </p:cNvSpPr>
          <p:nvPr>
            <p:ph type="sldNum" idx="12"/>
          </p:nvPr>
        </p:nvSpPr>
        <p:spPr>
          <a:xfrm>
            <a:off x="10851411" y="6356349"/>
            <a:ext cx="7088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9pPr>
          </a:lstStyle>
          <a:p>
            <a:fld id="{00000000-1234-1234-1234-123412341234}" type="slidenum">
              <a:rPr lang="en" smtClean="0"/>
              <a:pPr/>
              <a:t>‹#›</a:t>
            </a:fld>
            <a:endParaRPr lang="en"/>
          </a:p>
        </p:txBody>
      </p:sp>
      <p:sp>
        <p:nvSpPr>
          <p:cNvPr id="487" name="Google Shape;487;p7"/>
          <p:cNvSpPr txBox="1">
            <a:spLocks noGrp="1"/>
          </p:cNvSpPr>
          <p:nvPr>
            <p:ph type="subTitle" idx="2"/>
          </p:nvPr>
        </p:nvSpPr>
        <p:spPr>
          <a:xfrm>
            <a:off x="612648" y="1143000"/>
            <a:ext cx="10972800" cy="548800"/>
          </a:xfrm>
          <a:prstGeom prst="rect">
            <a:avLst/>
          </a:prstGeom>
          <a:noFill/>
          <a:ln>
            <a:noFill/>
          </a:ln>
        </p:spPr>
        <p:txBody>
          <a:bodyPr spcFirstLastPara="1" wrap="square" lIns="68575" tIns="34275" rIns="68575" bIns="34275" anchor="b" anchorCtr="0">
            <a:noAutofit/>
          </a:bodyPr>
          <a:lstStyle>
            <a:lvl1pPr lvl="0" algn="l">
              <a:lnSpc>
                <a:spcPct val="110000"/>
              </a:lnSpc>
              <a:spcBef>
                <a:spcPts val="800"/>
              </a:spcBef>
              <a:spcAft>
                <a:spcPts val="0"/>
              </a:spcAft>
              <a:buSzPts val="1500"/>
              <a:buNone/>
              <a:defRPr>
                <a:solidFill>
                  <a:schemeClr val="accent2"/>
                </a:solidFill>
              </a:defRPr>
            </a:lvl1pPr>
            <a:lvl2pPr lvl="1" algn="l">
              <a:lnSpc>
                <a:spcPct val="110000"/>
              </a:lnSpc>
              <a:spcBef>
                <a:spcPts val="400"/>
              </a:spcBef>
              <a:spcAft>
                <a:spcPts val="0"/>
              </a:spcAft>
              <a:buSzPts val="1500"/>
              <a:buNone/>
              <a:defRPr/>
            </a:lvl2pPr>
            <a:lvl3pPr lvl="2" algn="l">
              <a:lnSpc>
                <a:spcPct val="100000"/>
              </a:lnSpc>
              <a:spcBef>
                <a:spcPts val="400"/>
              </a:spcBef>
              <a:spcAft>
                <a:spcPts val="0"/>
              </a:spcAft>
              <a:buSzPts val="1300"/>
              <a:buNone/>
              <a:defRPr/>
            </a:lvl3pPr>
            <a:lvl4pPr lvl="3" algn="l">
              <a:lnSpc>
                <a:spcPct val="100000"/>
              </a:lnSpc>
              <a:spcBef>
                <a:spcPts val="400"/>
              </a:spcBef>
              <a:spcAft>
                <a:spcPts val="0"/>
              </a:spcAft>
              <a:buSzPts val="1300"/>
              <a:buNone/>
              <a:defRPr/>
            </a:lvl4pPr>
            <a:lvl5pPr lvl="4" algn="l">
              <a:lnSpc>
                <a:spcPct val="100000"/>
              </a:lnSpc>
              <a:spcBef>
                <a:spcPts val="400"/>
              </a:spcBef>
              <a:spcAft>
                <a:spcPts val="0"/>
              </a:spcAft>
              <a:buSzPts val="1500"/>
              <a:buNone/>
              <a:defRPr/>
            </a:lvl5pPr>
            <a:lvl6pPr lvl="5" algn="l">
              <a:lnSpc>
                <a:spcPct val="100000"/>
              </a:lnSpc>
              <a:spcBef>
                <a:spcPts val="400"/>
              </a:spcBef>
              <a:spcAft>
                <a:spcPts val="0"/>
              </a:spcAft>
              <a:buSzPts val="1500"/>
              <a:buNone/>
              <a:defRPr/>
            </a:lvl6pPr>
            <a:lvl7pPr lvl="6" algn="l">
              <a:lnSpc>
                <a:spcPct val="100000"/>
              </a:lnSpc>
              <a:spcBef>
                <a:spcPts val="400"/>
              </a:spcBef>
              <a:spcAft>
                <a:spcPts val="0"/>
              </a:spcAft>
              <a:buSzPts val="1500"/>
              <a:buNone/>
              <a:defRPr/>
            </a:lvl7pPr>
            <a:lvl8pPr lvl="7" algn="l">
              <a:lnSpc>
                <a:spcPct val="100000"/>
              </a:lnSpc>
              <a:spcBef>
                <a:spcPts val="400"/>
              </a:spcBef>
              <a:spcAft>
                <a:spcPts val="0"/>
              </a:spcAft>
              <a:buSzPts val="1500"/>
              <a:buNone/>
              <a:defRPr/>
            </a:lvl8pPr>
            <a:lvl9pPr lvl="8" algn="l">
              <a:lnSpc>
                <a:spcPct val="100000"/>
              </a:lnSpc>
              <a:spcBef>
                <a:spcPts val="400"/>
              </a:spcBef>
              <a:spcAft>
                <a:spcPts val="0"/>
              </a:spcAft>
              <a:buSzPts val="1500"/>
              <a:buNone/>
              <a:defRPr/>
            </a:lvl9pPr>
          </a:lstStyle>
          <a:p>
            <a:endParaRPr/>
          </a:p>
        </p:txBody>
      </p:sp>
    </p:spTree>
    <p:extLst>
      <p:ext uri="{BB962C8B-B14F-4D97-AF65-F5344CB8AC3E}">
        <p14:creationId xmlns:p14="http://schemas.microsoft.com/office/powerpoint/2010/main" val="7781880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88"/>
        <p:cNvGrpSpPr/>
        <p:nvPr/>
      </p:nvGrpSpPr>
      <p:grpSpPr>
        <a:xfrm>
          <a:off x="0" y="0"/>
          <a:ext cx="0" cy="0"/>
          <a:chOff x="0" y="0"/>
          <a:chExt cx="0" cy="0"/>
        </a:xfrm>
      </p:grpSpPr>
      <p:sp>
        <p:nvSpPr>
          <p:cNvPr id="489" name="Google Shape;489;p8"/>
          <p:cNvSpPr txBox="1">
            <a:spLocks noGrp="1"/>
          </p:cNvSpPr>
          <p:nvPr>
            <p:ph type="title"/>
          </p:nvPr>
        </p:nvSpPr>
        <p:spPr>
          <a:xfrm>
            <a:off x="612648" y="457200"/>
            <a:ext cx="10972800" cy="5488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dk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90" name="Google Shape;490;p8"/>
          <p:cNvSpPr txBox="1">
            <a:spLocks noGrp="1"/>
          </p:cNvSpPr>
          <p:nvPr>
            <p:ph type="sldNum" idx="12"/>
          </p:nvPr>
        </p:nvSpPr>
        <p:spPr>
          <a:xfrm>
            <a:off x="10851411" y="6356349"/>
            <a:ext cx="7088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588559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Subtitle and Content">
  <p:cSld name="1_Title, Subtitle and Content">
    <p:spTree>
      <p:nvGrpSpPr>
        <p:cNvPr id="1" name="Shape 491"/>
        <p:cNvGrpSpPr/>
        <p:nvPr/>
      </p:nvGrpSpPr>
      <p:grpSpPr>
        <a:xfrm>
          <a:off x="0" y="0"/>
          <a:ext cx="0" cy="0"/>
          <a:chOff x="0" y="0"/>
          <a:chExt cx="0" cy="0"/>
        </a:xfrm>
      </p:grpSpPr>
      <p:sp>
        <p:nvSpPr>
          <p:cNvPr id="492" name="Google Shape;492;p9"/>
          <p:cNvSpPr txBox="1">
            <a:spLocks noGrp="1"/>
          </p:cNvSpPr>
          <p:nvPr>
            <p:ph type="title"/>
          </p:nvPr>
        </p:nvSpPr>
        <p:spPr>
          <a:xfrm>
            <a:off x="612648" y="457200"/>
            <a:ext cx="10972800" cy="5488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rgbClr val="313C5A"/>
              </a:buClr>
              <a:buSzPts val="2400"/>
              <a:buFont typeface="Arial"/>
              <a:buNone/>
              <a:defRPr sz="3200" b="1" i="0" cap="none">
                <a:solidFill>
                  <a:srgbClr val="313C5A"/>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93" name="Google Shape;493;p9"/>
          <p:cNvSpPr txBox="1">
            <a:spLocks noGrp="1"/>
          </p:cNvSpPr>
          <p:nvPr>
            <p:ph type="body" idx="1"/>
          </p:nvPr>
        </p:nvSpPr>
        <p:spPr>
          <a:xfrm>
            <a:off x="612648" y="1828800"/>
            <a:ext cx="10972800" cy="4343600"/>
          </a:xfrm>
          <a:prstGeom prst="rect">
            <a:avLst/>
          </a:prstGeom>
          <a:noFill/>
          <a:ln>
            <a:noFill/>
          </a:ln>
        </p:spPr>
        <p:txBody>
          <a:bodyPr spcFirstLastPara="1" wrap="square" lIns="68575" tIns="34275" rIns="68575" bIns="34275" anchor="t" anchorCtr="0">
            <a:noAutofit/>
          </a:bodyPr>
          <a:lstStyle>
            <a:lvl1pPr marL="609585" lvl="0" indent="-431789" algn="l">
              <a:lnSpc>
                <a:spcPct val="110000"/>
              </a:lnSpc>
              <a:spcBef>
                <a:spcPts val="800"/>
              </a:spcBef>
              <a:spcAft>
                <a:spcPts val="0"/>
              </a:spcAft>
              <a:buClr>
                <a:schemeClr val="accent2"/>
              </a:buClr>
              <a:buSzPts val="1500"/>
              <a:buChar char="•"/>
              <a:defRPr/>
            </a:lvl1pPr>
            <a:lvl2pPr marL="1219170" lvl="1" indent="-431789" algn="l">
              <a:lnSpc>
                <a:spcPct val="110000"/>
              </a:lnSpc>
              <a:spcBef>
                <a:spcPts val="400"/>
              </a:spcBef>
              <a:spcAft>
                <a:spcPts val="0"/>
              </a:spcAft>
              <a:buClr>
                <a:schemeClr val="accent2"/>
              </a:buClr>
              <a:buSzPts val="1500"/>
              <a:buChar char="–"/>
              <a:defRPr/>
            </a:lvl2pPr>
            <a:lvl3pPr marL="1828754" lvl="2" indent="-414856" algn="l">
              <a:lnSpc>
                <a:spcPct val="100000"/>
              </a:lnSpc>
              <a:spcBef>
                <a:spcPts val="400"/>
              </a:spcBef>
              <a:spcAft>
                <a:spcPts val="0"/>
              </a:spcAft>
              <a:buClr>
                <a:schemeClr val="accent2"/>
              </a:buClr>
              <a:buSzPts val="1300"/>
              <a:buChar char="•"/>
              <a:defRPr/>
            </a:lvl3pPr>
            <a:lvl4pPr marL="2438339" lvl="3" indent="-414856" algn="l">
              <a:lnSpc>
                <a:spcPct val="110000"/>
              </a:lnSpc>
              <a:spcBef>
                <a:spcPts val="400"/>
              </a:spcBef>
              <a:spcAft>
                <a:spcPts val="0"/>
              </a:spcAft>
              <a:buClr>
                <a:schemeClr val="accent2"/>
              </a:buClr>
              <a:buSzPts val="1300"/>
              <a:buChar char="–"/>
              <a:defRPr/>
            </a:lvl4pPr>
            <a:lvl5pPr marL="3047924" lvl="4" indent="-431789" algn="l">
              <a:lnSpc>
                <a:spcPct val="100000"/>
              </a:lnSpc>
              <a:spcBef>
                <a:spcPts val="400"/>
              </a:spcBef>
              <a:spcAft>
                <a:spcPts val="0"/>
              </a:spcAft>
              <a:buClr>
                <a:schemeClr val="accent2"/>
              </a:buClr>
              <a:buSzPts val="1500"/>
              <a:buChar char="»"/>
              <a:defRPr/>
            </a:lvl5pPr>
            <a:lvl6pPr marL="3657509" lvl="5" indent="-423323" algn="l">
              <a:lnSpc>
                <a:spcPct val="100000"/>
              </a:lnSpc>
              <a:spcBef>
                <a:spcPts val="400"/>
              </a:spcBef>
              <a:spcAft>
                <a:spcPts val="0"/>
              </a:spcAft>
              <a:buClr>
                <a:schemeClr val="dk1"/>
              </a:buClr>
              <a:buSzPts val="1400"/>
              <a:buChar char="•"/>
              <a:defRPr/>
            </a:lvl6pPr>
            <a:lvl7pPr marL="4267093" lvl="6" indent="-423323" algn="l">
              <a:lnSpc>
                <a:spcPct val="100000"/>
              </a:lnSpc>
              <a:spcBef>
                <a:spcPts val="400"/>
              </a:spcBef>
              <a:spcAft>
                <a:spcPts val="0"/>
              </a:spcAft>
              <a:buClr>
                <a:schemeClr val="dk1"/>
              </a:buClr>
              <a:buSzPts val="1400"/>
              <a:buChar char="•"/>
              <a:defRPr/>
            </a:lvl7pPr>
            <a:lvl8pPr marL="4876678" lvl="7" indent="-423323" algn="l">
              <a:lnSpc>
                <a:spcPct val="100000"/>
              </a:lnSpc>
              <a:spcBef>
                <a:spcPts val="400"/>
              </a:spcBef>
              <a:spcAft>
                <a:spcPts val="0"/>
              </a:spcAft>
              <a:buClr>
                <a:schemeClr val="dk1"/>
              </a:buClr>
              <a:buSzPts val="1400"/>
              <a:buChar char="•"/>
              <a:defRPr/>
            </a:lvl8pPr>
            <a:lvl9pPr marL="5486263" lvl="8" indent="-423323" algn="l">
              <a:lnSpc>
                <a:spcPct val="100000"/>
              </a:lnSpc>
              <a:spcBef>
                <a:spcPts val="400"/>
              </a:spcBef>
              <a:spcAft>
                <a:spcPts val="0"/>
              </a:spcAft>
              <a:buClr>
                <a:schemeClr val="dk1"/>
              </a:buClr>
              <a:buSzPts val="1400"/>
              <a:buChar char="•"/>
              <a:defRPr/>
            </a:lvl9pPr>
          </a:lstStyle>
          <a:p>
            <a:endParaRPr/>
          </a:p>
        </p:txBody>
      </p:sp>
      <p:sp>
        <p:nvSpPr>
          <p:cNvPr id="494" name="Google Shape;494;p9"/>
          <p:cNvSpPr txBox="1">
            <a:spLocks noGrp="1"/>
          </p:cNvSpPr>
          <p:nvPr>
            <p:ph type="sldNum" idx="12"/>
          </p:nvPr>
        </p:nvSpPr>
        <p:spPr>
          <a:xfrm>
            <a:off x="10851411" y="6356349"/>
            <a:ext cx="7088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9pPr>
          </a:lstStyle>
          <a:p>
            <a:fld id="{00000000-1234-1234-1234-123412341234}" type="slidenum">
              <a:rPr lang="en" smtClean="0"/>
              <a:pPr/>
              <a:t>‹#›</a:t>
            </a:fld>
            <a:endParaRPr lang="en"/>
          </a:p>
        </p:txBody>
      </p:sp>
      <p:sp>
        <p:nvSpPr>
          <p:cNvPr id="495" name="Google Shape;495;p9"/>
          <p:cNvSpPr txBox="1">
            <a:spLocks noGrp="1"/>
          </p:cNvSpPr>
          <p:nvPr>
            <p:ph type="subTitle" idx="2"/>
          </p:nvPr>
        </p:nvSpPr>
        <p:spPr>
          <a:xfrm>
            <a:off x="612648" y="1143000"/>
            <a:ext cx="10972800" cy="548800"/>
          </a:xfrm>
          <a:prstGeom prst="rect">
            <a:avLst/>
          </a:prstGeom>
          <a:noFill/>
          <a:ln>
            <a:noFill/>
          </a:ln>
        </p:spPr>
        <p:txBody>
          <a:bodyPr spcFirstLastPara="1" wrap="square" lIns="68575" tIns="34275" rIns="68575" bIns="34275" anchor="b" anchorCtr="0">
            <a:noAutofit/>
          </a:bodyPr>
          <a:lstStyle>
            <a:lvl1pPr lvl="0" algn="l">
              <a:lnSpc>
                <a:spcPct val="110000"/>
              </a:lnSpc>
              <a:spcBef>
                <a:spcPts val="800"/>
              </a:spcBef>
              <a:spcAft>
                <a:spcPts val="0"/>
              </a:spcAft>
              <a:buSzPts val="1500"/>
              <a:buNone/>
              <a:defRPr>
                <a:solidFill>
                  <a:schemeClr val="accent2"/>
                </a:solidFill>
              </a:defRPr>
            </a:lvl1pPr>
            <a:lvl2pPr lvl="1" algn="l">
              <a:lnSpc>
                <a:spcPct val="110000"/>
              </a:lnSpc>
              <a:spcBef>
                <a:spcPts val="400"/>
              </a:spcBef>
              <a:spcAft>
                <a:spcPts val="0"/>
              </a:spcAft>
              <a:buSzPts val="1500"/>
              <a:buNone/>
              <a:defRPr/>
            </a:lvl2pPr>
            <a:lvl3pPr lvl="2" algn="l">
              <a:lnSpc>
                <a:spcPct val="100000"/>
              </a:lnSpc>
              <a:spcBef>
                <a:spcPts val="400"/>
              </a:spcBef>
              <a:spcAft>
                <a:spcPts val="0"/>
              </a:spcAft>
              <a:buSzPts val="1300"/>
              <a:buNone/>
              <a:defRPr/>
            </a:lvl3pPr>
            <a:lvl4pPr lvl="3" algn="l">
              <a:lnSpc>
                <a:spcPct val="100000"/>
              </a:lnSpc>
              <a:spcBef>
                <a:spcPts val="400"/>
              </a:spcBef>
              <a:spcAft>
                <a:spcPts val="0"/>
              </a:spcAft>
              <a:buSzPts val="1300"/>
              <a:buNone/>
              <a:defRPr/>
            </a:lvl4pPr>
            <a:lvl5pPr lvl="4" algn="l">
              <a:lnSpc>
                <a:spcPct val="100000"/>
              </a:lnSpc>
              <a:spcBef>
                <a:spcPts val="400"/>
              </a:spcBef>
              <a:spcAft>
                <a:spcPts val="0"/>
              </a:spcAft>
              <a:buSzPts val="1500"/>
              <a:buNone/>
              <a:defRPr/>
            </a:lvl5pPr>
            <a:lvl6pPr lvl="5" algn="l">
              <a:lnSpc>
                <a:spcPct val="100000"/>
              </a:lnSpc>
              <a:spcBef>
                <a:spcPts val="400"/>
              </a:spcBef>
              <a:spcAft>
                <a:spcPts val="0"/>
              </a:spcAft>
              <a:buSzPts val="1500"/>
              <a:buNone/>
              <a:defRPr/>
            </a:lvl6pPr>
            <a:lvl7pPr lvl="6" algn="l">
              <a:lnSpc>
                <a:spcPct val="100000"/>
              </a:lnSpc>
              <a:spcBef>
                <a:spcPts val="400"/>
              </a:spcBef>
              <a:spcAft>
                <a:spcPts val="0"/>
              </a:spcAft>
              <a:buSzPts val="1500"/>
              <a:buNone/>
              <a:defRPr/>
            </a:lvl7pPr>
            <a:lvl8pPr lvl="7" algn="l">
              <a:lnSpc>
                <a:spcPct val="100000"/>
              </a:lnSpc>
              <a:spcBef>
                <a:spcPts val="400"/>
              </a:spcBef>
              <a:spcAft>
                <a:spcPts val="0"/>
              </a:spcAft>
              <a:buSzPts val="1500"/>
              <a:buNone/>
              <a:defRPr/>
            </a:lvl8pPr>
            <a:lvl9pPr lvl="8" algn="l">
              <a:lnSpc>
                <a:spcPct val="100000"/>
              </a:lnSpc>
              <a:spcBef>
                <a:spcPts val="400"/>
              </a:spcBef>
              <a:spcAft>
                <a:spcPts val="0"/>
              </a:spcAft>
              <a:buSzPts val="1500"/>
              <a:buNone/>
              <a:defRPr/>
            </a:lvl9pPr>
          </a:lstStyle>
          <a:p>
            <a:endParaRPr/>
          </a:p>
        </p:txBody>
      </p:sp>
    </p:spTree>
    <p:extLst>
      <p:ext uri="{BB962C8B-B14F-4D97-AF65-F5344CB8AC3E}">
        <p14:creationId xmlns:p14="http://schemas.microsoft.com/office/powerpoint/2010/main" val="15466795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96"/>
        <p:cNvGrpSpPr/>
        <p:nvPr/>
      </p:nvGrpSpPr>
      <p:grpSpPr>
        <a:xfrm>
          <a:off x="0" y="0"/>
          <a:ext cx="0" cy="0"/>
          <a:chOff x="0" y="0"/>
          <a:chExt cx="0" cy="0"/>
        </a:xfrm>
      </p:grpSpPr>
      <p:sp>
        <p:nvSpPr>
          <p:cNvPr id="497" name="Google Shape;497;p10"/>
          <p:cNvSpPr txBox="1">
            <a:spLocks noGrp="1"/>
          </p:cNvSpPr>
          <p:nvPr>
            <p:ph type="body" idx="1"/>
          </p:nvPr>
        </p:nvSpPr>
        <p:spPr>
          <a:xfrm>
            <a:off x="612651" y="1828800"/>
            <a:ext cx="5384800" cy="4233600"/>
          </a:xfrm>
          <a:prstGeom prst="rect">
            <a:avLst/>
          </a:prstGeom>
          <a:noFill/>
          <a:ln>
            <a:noFill/>
          </a:ln>
        </p:spPr>
        <p:txBody>
          <a:bodyPr spcFirstLastPara="1" wrap="square" lIns="68575" tIns="34275" rIns="68575" bIns="34275" anchor="t" anchorCtr="0">
            <a:noAutofit/>
          </a:bodyPr>
          <a:lstStyle>
            <a:lvl1pPr marL="609585" lvl="0" indent="-423323" algn="l">
              <a:lnSpc>
                <a:spcPct val="110000"/>
              </a:lnSpc>
              <a:spcBef>
                <a:spcPts val="400"/>
              </a:spcBef>
              <a:spcAft>
                <a:spcPts val="0"/>
              </a:spcAft>
              <a:buClr>
                <a:schemeClr val="accent2"/>
              </a:buClr>
              <a:buSzPts val="1400"/>
              <a:buChar char="•"/>
              <a:defRPr sz="1867"/>
            </a:lvl1pPr>
            <a:lvl2pPr marL="1219170" lvl="1" indent="-423323" algn="l">
              <a:lnSpc>
                <a:spcPct val="110000"/>
              </a:lnSpc>
              <a:spcBef>
                <a:spcPts val="400"/>
              </a:spcBef>
              <a:spcAft>
                <a:spcPts val="0"/>
              </a:spcAft>
              <a:buClr>
                <a:schemeClr val="accent2"/>
              </a:buClr>
              <a:buSzPts val="1400"/>
              <a:buChar char="–"/>
              <a:defRPr sz="1867"/>
            </a:lvl2pPr>
            <a:lvl3pPr marL="1828754" lvl="2" indent="-397923" algn="l">
              <a:lnSpc>
                <a:spcPct val="110000"/>
              </a:lnSpc>
              <a:spcBef>
                <a:spcPts val="400"/>
              </a:spcBef>
              <a:spcAft>
                <a:spcPts val="0"/>
              </a:spcAft>
              <a:buClr>
                <a:schemeClr val="accent2"/>
              </a:buClr>
              <a:buSzPts val="1100"/>
              <a:buChar char="•"/>
              <a:defRPr sz="1867"/>
            </a:lvl3pPr>
            <a:lvl4pPr marL="2438339" lvl="3" indent="-397923" algn="l">
              <a:lnSpc>
                <a:spcPct val="110000"/>
              </a:lnSpc>
              <a:spcBef>
                <a:spcPts val="400"/>
              </a:spcBef>
              <a:spcAft>
                <a:spcPts val="0"/>
              </a:spcAft>
              <a:buClr>
                <a:schemeClr val="accent2"/>
              </a:buClr>
              <a:buSzPts val="1100"/>
              <a:buChar char="–"/>
              <a:defRPr sz="1867"/>
            </a:lvl4pPr>
            <a:lvl5pPr marL="3047924" lvl="4" indent="-406390" algn="l">
              <a:lnSpc>
                <a:spcPct val="110000"/>
              </a:lnSpc>
              <a:spcBef>
                <a:spcPts val="400"/>
              </a:spcBef>
              <a:spcAft>
                <a:spcPts val="0"/>
              </a:spcAft>
              <a:buClr>
                <a:schemeClr val="accent2"/>
              </a:buClr>
              <a:buSzPts val="1200"/>
              <a:buChar char="»"/>
              <a:defRPr sz="1600"/>
            </a:lvl5pPr>
            <a:lvl6pPr marL="3657509" lvl="5" indent="-423323" algn="l">
              <a:lnSpc>
                <a:spcPct val="110000"/>
              </a:lnSpc>
              <a:spcBef>
                <a:spcPts val="400"/>
              </a:spcBef>
              <a:spcAft>
                <a:spcPts val="0"/>
              </a:spcAft>
              <a:buClr>
                <a:schemeClr val="dk1"/>
              </a:buClr>
              <a:buSzPts val="1400"/>
              <a:buChar char="•"/>
              <a:defRPr sz="1867"/>
            </a:lvl6pPr>
            <a:lvl7pPr marL="4267093" lvl="6" indent="-423323" algn="l">
              <a:lnSpc>
                <a:spcPct val="110000"/>
              </a:lnSpc>
              <a:spcBef>
                <a:spcPts val="400"/>
              </a:spcBef>
              <a:spcAft>
                <a:spcPts val="0"/>
              </a:spcAft>
              <a:buClr>
                <a:schemeClr val="dk1"/>
              </a:buClr>
              <a:buSzPts val="1400"/>
              <a:buChar char="•"/>
              <a:defRPr sz="1867"/>
            </a:lvl7pPr>
            <a:lvl8pPr marL="4876678" lvl="7" indent="-423323" algn="l">
              <a:lnSpc>
                <a:spcPct val="110000"/>
              </a:lnSpc>
              <a:spcBef>
                <a:spcPts val="400"/>
              </a:spcBef>
              <a:spcAft>
                <a:spcPts val="0"/>
              </a:spcAft>
              <a:buClr>
                <a:schemeClr val="dk1"/>
              </a:buClr>
              <a:buSzPts val="1400"/>
              <a:buChar char="•"/>
              <a:defRPr sz="1867"/>
            </a:lvl8pPr>
            <a:lvl9pPr marL="5486263" lvl="8" indent="-423323" algn="l">
              <a:lnSpc>
                <a:spcPct val="110000"/>
              </a:lnSpc>
              <a:spcBef>
                <a:spcPts val="400"/>
              </a:spcBef>
              <a:spcAft>
                <a:spcPts val="0"/>
              </a:spcAft>
              <a:buClr>
                <a:schemeClr val="dk1"/>
              </a:buClr>
              <a:buSzPts val="1400"/>
              <a:buChar char="•"/>
              <a:defRPr sz="1867"/>
            </a:lvl9pPr>
          </a:lstStyle>
          <a:p>
            <a:endParaRPr/>
          </a:p>
        </p:txBody>
      </p:sp>
      <p:sp>
        <p:nvSpPr>
          <p:cNvPr id="498" name="Google Shape;498;p10"/>
          <p:cNvSpPr txBox="1">
            <a:spLocks noGrp="1"/>
          </p:cNvSpPr>
          <p:nvPr>
            <p:ph type="body" idx="2"/>
          </p:nvPr>
        </p:nvSpPr>
        <p:spPr>
          <a:xfrm>
            <a:off x="6197600" y="1828800"/>
            <a:ext cx="5384800" cy="4233600"/>
          </a:xfrm>
          <a:prstGeom prst="rect">
            <a:avLst/>
          </a:prstGeom>
          <a:noFill/>
          <a:ln>
            <a:noFill/>
          </a:ln>
        </p:spPr>
        <p:txBody>
          <a:bodyPr spcFirstLastPara="1" wrap="square" lIns="68575" tIns="34275" rIns="68575" bIns="34275" anchor="t" anchorCtr="0">
            <a:noAutofit/>
          </a:bodyPr>
          <a:lstStyle>
            <a:lvl1pPr marL="609585" lvl="0" indent="-423323" algn="l">
              <a:lnSpc>
                <a:spcPct val="110000"/>
              </a:lnSpc>
              <a:spcBef>
                <a:spcPts val="400"/>
              </a:spcBef>
              <a:spcAft>
                <a:spcPts val="0"/>
              </a:spcAft>
              <a:buClr>
                <a:schemeClr val="accent2"/>
              </a:buClr>
              <a:buSzPts val="1400"/>
              <a:buChar char="•"/>
              <a:defRPr sz="1867"/>
            </a:lvl1pPr>
            <a:lvl2pPr marL="1219170" lvl="1" indent="-423323" algn="l">
              <a:lnSpc>
                <a:spcPct val="110000"/>
              </a:lnSpc>
              <a:spcBef>
                <a:spcPts val="400"/>
              </a:spcBef>
              <a:spcAft>
                <a:spcPts val="0"/>
              </a:spcAft>
              <a:buClr>
                <a:schemeClr val="accent2"/>
              </a:buClr>
              <a:buSzPts val="1400"/>
              <a:buChar char="–"/>
              <a:defRPr sz="1867"/>
            </a:lvl2pPr>
            <a:lvl3pPr marL="1828754" lvl="2" indent="-397923" algn="l">
              <a:lnSpc>
                <a:spcPct val="110000"/>
              </a:lnSpc>
              <a:spcBef>
                <a:spcPts val="400"/>
              </a:spcBef>
              <a:spcAft>
                <a:spcPts val="0"/>
              </a:spcAft>
              <a:buClr>
                <a:schemeClr val="accent2"/>
              </a:buClr>
              <a:buSzPts val="1100"/>
              <a:buChar char="•"/>
              <a:defRPr sz="1867"/>
            </a:lvl3pPr>
            <a:lvl4pPr marL="2438339" lvl="3" indent="-397923" algn="l">
              <a:lnSpc>
                <a:spcPct val="110000"/>
              </a:lnSpc>
              <a:spcBef>
                <a:spcPts val="400"/>
              </a:spcBef>
              <a:spcAft>
                <a:spcPts val="0"/>
              </a:spcAft>
              <a:buClr>
                <a:schemeClr val="accent2"/>
              </a:buClr>
              <a:buSzPts val="1100"/>
              <a:buChar char="–"/>
              <a:defRPr sz="1867"/>
            </a:lvl4pPr>
            <a:lvl5pPr marL="3047924" lvl="4" indent="-406390" algn="l">
              <a:lnSpc>
                <a:spcPct val="110000"/>
              </a:lnSpc>
              <a:spcBef>
                <a:spcPts val="400"/>
              </a:spcBef>
              <a:spcAft>
                <a:spcPts val="0"/>
              </a:spcAft>
              <a:buClr>
                <a:schemeClr val="accent2"/>
              </a:buClr>
              <a:buSzPts val="1200"/>
              <a:buChar char="»"/>
              <a:defRPr sz="1600"/>
            </a:lvl5pPr>
            <a:lvl6pPr marL="3657509" lvl="5" indent="-423323" algn="l">
              <a:lnSpc>
                <a:spcPct val="110000"/>
              </a:lnSpc>
              <a:spcBef>
                <a:spcPts val="400"/>
              </a:spcBef>
              <a:spcAft>
                <a:spcPts val="0"/>
              </a:spcAft>
              <a:buClr>
                <a:schemeClr val="dk1"/>
              </a:buClr>
              <a:buSzPts val="1400"/>
              <a:buChar char="•"/>
              <a:defRPr sz="1867"/>
            </a:lvl6pPr>
            <a:lvl7pPr marL="4267093" lvl="6" indent="-423323" algn="l">
              <a:lnSpc>
                <a:spcPct val="110000"/>
              </a:lnSpc>
              <a:spcBef>
                <a:spcPts val="400"/>
              </a:spcBef>
              <a:spcAft>
                <a:spcPts val="0"/>
              </a:spcAft>
              <a:buClr>
                <a:schemeClr val="dk1"/>
              </a:buClr>
              <a:buSzPts val="1400"/>
              <a:buChar char="•"/>
              <a:defRPr sz="1867"/>
            </a:lvl7pPr>
            <a:lvl8pPr marL="4876678" lvl="7" indent="-423323" algn="l">
              <a:lnSpc>
                <a:spcPct val="110000"/>
              </a:lnSpc>
              <a:spcBef>
                <a:spcPts val="400"/>
              </a:spcBef>
              <a:spcAft>
                <a:spcPts val="0"/>
              </a:spcAft>
              <a:buClr>
                <a:schemeClr val="dk1"/>
              </a:buClr>
              <a:buSzPts val="1400"/>
              <a:buChar char="•"/>
              <a:defRPr sz="1867"/>
            </a:lvl8pPr>
            <a:lvl9pPr marL="5486263" lvl="8" indent="-423323" algn="l">
              <a:lnSpc>
                <a:spcPct val="110000"/>
              </a:lnSpc>
              <a:spcBef>
                <a:spcPts val="400"/>
              </a:spcBef>
              <a:spcAft>
                <a:spcPts val="0"/>
              </a:spcAft>
              <a:buClr>
                <a:schemeClr val="dk1"/>
              </a:buClr>
              <a:buSzPts val="1400"/>
              <a:buChar char="•"/>
              <a:defRPr sz="1867"/>
            </a:lvl9pPr>
          </a:lstStyle>
          <a:p>
            <a:endParaRPr/>
          </a:p>
        </p:txBody>
      </p:sp>
      <p:sp>
        <p:nvSpPr>
          <p:cNvPr id="499" name="Google Shape;499;p10"/>
          <p:cNvSpPr txBox="1">
            <a:spLocks noGrp="1"/>
          </p:cNvSpPr>
          <p:nvPr>
            <p:ph type="title"/>
          </p:nvPr>
        </p:nvSpPr>
        <p:spPr>
          <a:xfrm>
            <a:off x="612648" y="457200"/>
            <a:ext cx="10972800" cy="5488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dk2"/>
              </a:buClr>
              <a:buSzPts val="2400"/>
              <a:buFont typeface="Arial"/>
              <a:buNone/>
              <a:defRPr b="1" i="0" cap="none"/>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00" name="Google Shape;500;p10"/>
          <p:cNvSpPr txBox="1">
            <a:spLocks noGrp="1"/>
          </p:cNvSpPr>
          <p:nvPr>
            <p:ph type="sldNum" idx="12"/>
          </p:nvPr>
        </p:nvSpPr>
        <p:spPr>
          <a:xfrm>
            <a:off x="10851411" y="6356349"/>
            <a:ext cx="7088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9pPr>
          </a:lstStyle>
          <a:p>
            <a:fld id="{00000000-1234-1234-1234-123412341234}" type="slidenum">
              <a:rPr lang="en" smtClean="0"/>
              <a:pPr/>
              <a:t>‹#›</a:t>
            </a:fld>
            <a:endParaRPr lang="en"/>
          </a:p>
        </p:txBody>
      </p:sp>
      <p:sp>
        <p:nvSpPr>
          <p:cNvPr id="501" name="Google Shape;501;p10"/>
          <p:cNvSpPr txBox="1">
            <a:spLocks noGrp="1"/>
          </p:cNvSpPr>
          <p:nvPr>
            <p:ph type="subTitle" idx="3"/>
          </p:nvPr>
        </p:nvSpPr>
        <p:spPr>
          <a:xfrm>
            <a:off x="612651" y="1143000"/>
            <a:ext cx="10972800" cy="548800"/>
          </a:xfrm>
          <a:prstGeom prst="rect">
            <a:avLst/>
          </a:prstGeom>
          <a:noFill/>
          <a:ln>
            <a:noFill/>
          </a:ln>
        </p:spPr>
        <p:txBody>
          <a:bodyPr spcFirstLastPara="1" wrap="square" lIns="68575" tIns="34275" rIns="68575" bIns="34275" anchor="t" anchorCtr="0">
            <a:noAutofit/>
          </a:bodyPr>
          <a:lstStyle>
            <a:lvl1pPr lvl="0" algn="l">
              <a:lnSpc>
                <a:spcPct val="110000"/>
              </a:lnSpc>
              <a:spcBef>
                <a:spcPts val="800"/>
              </a:spcBef>
              <a:spcAft>
                <a:spcPts val="0"/>
              </a:spcAft>
              <a:buSzPts val="1500"/>
              <a:buNone/>
              <a:defRPr>
                <a:solidFill>
                  <a:schemeClr val="accent2"/>
                </a:solidFill>
              </a:defRPr>
            </a:lvl1pPr>
            <a:lvl2pPr lvl="1" algn="l">
              <a:lnSpc>
                <a:spcPct val="110000"/>
              </a:lnSpc>
              <a:spcBef>
                <a:spcPts val="400"/>
              </a:spcBef>
              <a:spcAft>
                <a:spcPts val="0"/>
              </a:spcAft>
              <a:buSzPts val="1500"/>
              <a:buNone/>
              <a:defRPr/>
            </a:lvl2pPr>
            <a:lvl3pPr lvl="2" algn="l">
              <a:lnSpc>
                <a:spcPct val="100000"/>
              </a:lnSpc>
              <a:spcBef>
                <a:spcPts val="400"/>
              </a:spcBef>
              <a:spcAft>
                <a:spcPts val="0"/>
              </a:spcAft>
              <a:buSzPts val="1300"/>
              <a:buNone/>
              <a:defRPr/>
            </a:lvl3pPr>
            <a:lvl4pPr lvl="3" algn="l">
              <a:lnSpc>
                <a:spcPct val="100000"/>
              </a:lnSpc>
              <a:spcBef>
                <a:spcPts val="400"/>
              </a:spcBef>
              <a:spcAft>
                <a:spcPts val="0"/>
              </a:spcAft>
              <a:buSzPts val="1300"/>
              <a:buNone/>
              <a:defRPr/>
            </a:lvl4pPr>
            <a:lvl5pPr lvl="4" algn="l">
              <a:lnSpc>
                <a:spcPct val="100000"/>
              </a:lnSpc>
              <a:spcBef>
                <a:spcPts val="400"/>
              </a:spcBef>
              <a:spcAft>
                <a:spcPts val="0"/>
              </a:spcAft>
              <a:buSzPts val="1500"/>
              <a:buNone/>
              <a:defRPr/>
            </a:lvl5pPr>
            <a:lvl6pPr lvl="5" algn="l">
              <a:lnSpc>
                <a:spcPct val="100000"/>
              </a:lnSpc>
              <a:spcBef>
                <a:spcPts val="400"/>
              </a:spcBef>
              <a:spcAft>
                <a:spcPts val="0"/>
              </a:spcAft>
              <a:buSzPts val="1500"/>
              <a:buNone/>
              <a:defRPr/>
            </a:lvl6pPr>
            <a:lvl7pPr lvl="6" algn="l">
              <a:lnSpc>
                <a:spcPct val="100000"/>
              </a:lnSpc>
              <a:spcBef>
                <a:spcPts val="400"/>
              </a:spcBef>
              <a:spcAft>
                <a:spcPts val="0"/>
              </a:spcAft>
              <a:buSzPts val="1500"/>
              <a:buNone/>
              <a:defRPr/>
            </a:lvl7pPr>
            <a:lvl8pPr lvl="7" algn="l">
              <a:lnSpc>
                <a:spcPct val="100000"/>
              </a:lnSpc>
              <a:spcBef>
                <a:spcPts val="400"/>
              </a:spcBef>
              <a:spcAft>
                <a:spcPts val="0"/>
              </a:spcAft>
              <a:buSzPts val="1500"/>
              <a:buNone/>
              <a:defRPr/>
            </a:lvl8pPr>
            <a:lvl9pPr lvl="8" algn="l">
              <a:lnSpc>
                <a:spcPct val="100000"/>
              </a:lnSpc>
              <a:spcBef>
                <a:spcPts val="400"/>
              </a:spcBef>
              <a:spcAft>
                <a:spcPts val="0"/>
              </a:spcAft>
              <a:buSzPts val="1500"/>
              <a:buNone/>
              <a:defRPr/>
            </a:lvl9pPr>
          </a:lstStyle>
          <a:p>
            <a:endParaRPr/>
          </a:p>
        </p:txBody>
      </p:sp>
    </p:spTree>
    <p:extLst>
      <p:ext uri="{BB962C8B-B14F-4D97-AF65-F5344CB8AC3E}">
        <p14:creationId xmlns:p14="http://schemas.microsoft.com/office/powerpoint/2010/main" val="2095709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marL="228600" indent="-228600">
              <a:defRPr sz="2000"/>
            </a:lvl1pPr>
            <a:lvl2pPr marL="457200" indent="-228600">
              <a:defRPr sz="2000"/>
            </a:lvl2pPr>
            <a:lvl3pPr marL="687388" indent="-230188">
              <a:defRPr sz="2000"/>
            </a:lvl3pPr>
            <a:lvl4pPr marL="915988" indent="-228600">
              <a:defRPr sz="2000"/>
            </a:lvl4pPr>
            <a:lvl5pPr marL="1144588" indent="-228600">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marL="228600" indent="-228600">
              <a:defRPr sz="2000"/>
            </a:lvl1pPr>
            <a:lvl2pPr marL="457200" indent="-228600">
              <a:defRPr sz="2000"/>
            </a:lvl2pPr>
            <a:lvl3pPr marL="685800" indent="-228600">
              <a:tabLst/>
              <a:defRPr sz="2000"/>
            </a:lvl3pPr>
            <a:lvl4pPr marL="915988" indent="-228600">
              <a:defRPr sz="2000"/>
            </a:lvl4pPr>
            <a:lvl5pPr marL="1144588" indent="-228600">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D260E43B-7F43-FA45-AAB7-E054FD6CC4E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7507093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502"/>
        <p:cNvGrpSpPr/>
        <p:nvPr/>
      </p:nvGrpSpPr>
      <p:grpSpPr>
        <a:xfrm>
          <a:off x="0" y="0"/>
          <a:ext cx="0" cy="0"/>
          <a:chOff x="0" y="0"/>
          <a:chExt cx="0" cy="0"/>
        </a:xfrm>
      </p:grpSpPr>
      <p:sp>
        <p:nvSpPr>
          <p:cNvPr id="503" name="Google Shape;503;p11"/>
          <p:cNvSpPr txBox="1">
            <a:spLocks noGrp="1"/>
          </p:cNvSpPr>
          <p:nvPr>
            <p:ph type="body" idx="1"/>
          </p:nvPr>
        </p:nvSpPr>
        <p:spPr>
          <a:xfrm>
            <a:off x="612648" y="1535113"/>
            <a:ext cx="5386800" cy="640000"/>
          </a:xfrm>
          <a:prstGeom prst="rect">
            <a:avLst/>
          </a:prstGeom>
          <a:noFill/>
          <a:ln>
            <a:noFill/>
          </a:ln>
        </p:spPr>
        <p:txBody>
          <a:bodyPr spcFirstLastPara="1" wrap="square" lIns="68575" tIns="34275" rIns="68575" bIns="34275" anchor="b" anchorCtr="0">
            <a:noAutofit/>
          </a:bodyPr>
          <a:lstStyle>
            <a:lvl1pPr marL="609585" lvl="0" indent="-304792" algn="l">
              <a:lnSpc>
                <a:spcPct val="110000"/>
              </a:lnSpc>
              <a:spcBef>
                <a:spcPts val="800"/>
              </a:spcBef>
              <a:spcAft>
                <a:spcPts val="0"/>
              </a:spcAft>
              <a:buSzPts val="1400"/>
              <a:buNone/>
              <a:defRPr sz="1867" b="1">
                <a:solidFill>
                  <a:schemeClr val="accent2"/>
                </a:solidFill>
              </a:defRPr>
            </a:lvl1pPr>
            <a:lvl2pPr marL="1219170" lvl="1" indent="-304792" algn="l">
              <a:lnSpc>
                <a:spcPct val="110000"/>
              </a:lnSpc>
              <a:spcBef>
                <a:spcPts val="400"/>
              </a:spcBef>
              <a:spcAft>
                <a:spcPts val="0"/>
              </a:spcAft>
              <a:buSzPts val="1500"/>
              <a:buNone/>
              <a:defRPr sz="2000" b="1"/>
            </a:lvl2pPr>
            <a:lvl3pPr marL="1828754" lvl="2" indent="-304792" algn="l">
              <a:lnSpc>
                <a:spcPct val="100000"/>
              </a:lnSpc>
              <a:spcBef>
                <a:spcPts val="400"/>
              </a:spcBef>
              <a:spcAft>
                <a:spcPts val="0"/>
              </a:spcAft>
              <a:buSzPts val="1100"/>
              <a:buNone/>
              <a:defRPr sz="1867" b="1"/>
            </a:lvl3pPr>
            <a:lvl4pPr marL="2438339" lvl="3" indent="-304792" algn="l">
              <a:lnSpc>
                <a:spcPct val="100000"/>
              </a:lnSpc>
              <a:spcBef>
                <a:spcPts val="400"/>
              </a:spcBef>
              <a:spcAft>
                <a:spcPts val="0"/>
              </a:spcAft>
              <a:buSzPts val="1000"/>
              <a:buNone/>
              <a:defRPr sz="1600" b="1"/>
            </a:lvl4pPr>
            <a:lvl5pPr marL="3047924" lvl="4" indent="-304792" algn="l">
              <a:lnSpc>
                <a:spcPct val="100000"/>
              </a:lnSpc>
              <a:spcBef>
                <a:spcPts val="267"/>
              </a:spcBef>
              <a:spcAft>
                <a:spcPts val="0"/>
              </a:spcAft>
              <a:buSzPts val="1200"/>
              <a:buNone/>
              <a:defRPr sz="1600" b="1"/>
            </a:lvl5pPr>
            <a:lvl6pPr marL="3657509" lvl="5" indent="-304792" algn="l">
              <a:lnSpc>
                <a:spcPct val="100000"/>
              </a:lnSpc>
              <a:spcBef>
                <a:spcPts val="267"/>
              </a:spcBef>
              <a:spcAft>
                <a:spcPts val="0"/>
              </a:spcAft>
              <a:buClr>
                <a:schemeClr val="dk1"/>
              </a:buClr>
              <a:buSzPts val="1200"/>
              <a:buNone/>
              <a:defRPr sz="1600" b="1"/>
            </a:lvl6pPr>
            <a:lvl7pPr marL="4267093" lvl="6" indent="-304792" algn="l">
              <a:lnSpc>
                <a:spcPct val="100000"/>
              </a:lnSpc>
              <a:spcBef>
                <a:spcPts val="267"/>
              </a:spcBef>
              <a:spcAft>
                <a:spcPts val="0"/>
              </a:spcAft>
              <a:buClr>
                <a:schemeClr val="dk1"/>
              </a:buClr>
              <a:buSzPts val="1200"/>
              <a:buNone/>
              <a:defRPr sz="1600" b="1"/>
            </a:lvl7pPr>
            <a:lvl8pPr marL="4876678" lvl="7" indent="-304792" algn="l">
              <a:lnSpc>
                <a:spcPct val="100000"/>
              </a:lnSpc>
              <a:spcBef>
                <a:spcPts val="267"/>
              </a:spcBef>
              <a:spcAft>
                <a:spcPts val="0"/>
              </a:spcAft>
              <a:buClr>
                <a:schemeClr val="dk1"/>
              </a:buClr>
              <a:buSzPts val="1200"/>
              <a:buNone/>
              <a:defRPr sz="1600" b="1"/>
            </a:lvl8pPr>
            <a:lvl9pPr marL="5486263" lvl="8" indent="-304792" algn="l">
              <a:lnSpc>
                <a:spcPct val="100000"/>
              </a:lnSpc>
              <a:spcBef>
                <a:spcPts val="267"/>
              </a:spcBef>
              <a:spcAft>
                <a:spcPts val="0"/>
              </a:spcAft>
              <a:buClr>
                <a:schemeClr val="dk1"/>
              </a:buClr>
              <a:buSzPts val="1200"/>
              <a:buNone/>
              <a:defRPr sz="1600" b="1"/>
            </a:lvl9pPr>
          </a:lstStyle>
          <a:p>
            <a:endParaRPr/>
          </a:p>
        </p:txBody>
      </p:sp>
      <p:sp>
        <p:nvSpPr>
          <p:cNvPr id="504" name="Google Shape;504;p11"/>
          <p:cNvSpPr txBox="1">
            <a:spLocks noGrp="1"/>
          </p:cNvSpPr>
          <p:nvPr>
            <p:ph type="body" idx="2"/>
          </p:nvPr>
        </p:nvSpPr>
        <p:spPr>
          <a:xfrm>
            <a:off x="612648" y="2174875"/>
            <a:ext cx="5386800" cy="3951200"/>
          </a:xfrm>
          <a:prstGeom prst="rect">
            <a:avLst/>
          </a:prstGeom>
          <a:noFill/>
          <a:ln>
            <a:noFill/>
          </a:ln>
        </p:spPr>
        <p:txBody>
          <a:bodyPr spcFirstLastPara="1" wrap="square" lIns="68575" tIns="34275" rIns="68575" bIns="34275" anchor="t" anchorCtr="0">
            <a:noAutofit/>
          </a:bodyPr>
          <a:lstStyle>
            <a:lvl1pPr marL="609585" lvl="0" indent="-423323" algn="l">
              <a:lnSpc>
                <a:spcPct val="110000"/>
              </a:lnSpc>
              <a:spcBef>
                <a:spcPts val="400"/>
              </a:spcBef>
              <a:spcAft>
                <a:spcPts val="0"/>
              </a:spcAft>
              <a:buClr>
                <a:schemeClr val="accent2"/>
              </a:buClr>
              <a:buSzPts val="1400"/>
              <a:buChar char="•"/>
              <a:defRPr sz="1867"/>
            </a:lvl1pPr>
            <a:lvl2pPr marL="1219170" lvl="1" indent="-423323" algn="l">
              <a:lnSpc>
                <a:spcPct val="110000"/>
              </a:lnSpc>
              <a:spcBef>
                <a:spcPts val="400"/>
              </a:spcBef>
              <a:spcAft>
                <a:spcPts val="0"/>
              </a:spcAft>
              <a:buClr>
                <a:schemeClr val="accent2"/>
              </a:buClr>
              <a:buSzPts val="1400"/>
              <a:buChar char="–"/>
              <a:defRPr sz="1867"/>
            </a:lvl2pPr>
            <a:lvl3pPr marL="1828754" lvl="2" indent="-397923" algn="l">
              <a:lnSpc>
                <a:spcPct val="110000"/>
              </a:lnSpc>
              <a:spcBef>
                <a:spcPts val="400"/>
              </a:spcBef>
              <a:spcAft>
                <a:spcPts val="0"/>
              </a:spcAft>
              <a:buClr>
                <a:schemeClr val="accent2"/>
              </a:buClr>
              <a:buSzPts val="1100"/>
              <a:buChar char="•"/>
              <a:defRPr sz="1867"/>
            </a:lvl3pPr>
            <a:lvl4pPr marL="2438339" lvl="3" indent="-397923" algn="l">
              <a:lnSpc>
                <a:spcPct val="110000"/>
              </a:lnSpc>
              <a:spcBef>
                <a:spcPts val="400"/>
              </a:spcBef>
              <a:spcAft>
                <a:spcPts val="0"/>
              </a:spcAft>
              <a:buClr>
                <a:schemeClr val="accent2"/>
              </a:buClr>
              <a:buSzPts val="1100"/>
              <a:buChar char="–"/>
              <a:defRPr sz="1867"/>
            </a:lvl4pPr>
            <a:lvl5pPr marL="3047924" lvl="4" indent="-423323" algn="l">
              <a:lnSpc>
                <a:spcPct val="110000"/>
              </a:lnSpc>
              <a:spcBef>
                <a:spcPts val="400"/>
              </a:spcBef>
              <a:spcAft>
                <a:spcPts val="0"/>
              </a:spcAft>
              <a:buClr>
                <a:schemeClr val="accent2"/>
              </a:buClr>
              <a:buSzPts val="1400"/>
              <a:buChar char="»"/>
              <a:defRPr sz="1867"/>
            </a:lvl5pPr>
            <a:lvl6pPr marL="3657509" lvl="5" indent="-406390" algn="l">
              <a:lnSpc>
                <a:spcPct val="110000"/>
              </a:lnSpc>
              <a:spcBef>
                <a:spcPts val="400"/>
              </a:spcBef>
              <a:spcAft>
                <a:spcPts val="0"/>
              </a:spcAft>
              <a:buClr>
                <a:schemeClr val="dk1"/>
              </a:buClr>
              <a:buSzPts val="1200"/>
              <a:buChar char="•"/>
              <a:defRPr sz="1600"/>
            </a:lvl6pPr>
            <a:lvl7pPr marL="4267093" lvl="6" indent="-406390" algn="l">
              <a:lnSpc>
                <a:spcPct val="110000"/>
              </a:lnSpc>
              <a:spcBef>
                <a:spcPts val="400"/>
              </a:spcBef>
              <a:spcAft>
                <a:spcPts val="0"/>
              </a:spcAft>
              <a:buClr>
                <a:schemeClr val="dk1"/>
              </a:buClr>
              <a:buSzPts val="1200"/>
              <a:buChar char="•"/>
              <a:defRPr sz="1600"/>
            </a:lvl7pPr>
            <a:lvl8pPr marL="4876678" lvl="7" indent="-406390" algn="l">
              <a:lnSpc>
                <a:spcPct val="110000"/>
              </a:lnSpc>
              <a:spcBef>
                <a:spcPts val="400"/>
              </a:spcBef>
              <a:spcAft>
                <a:spcPts val="0"/>
              </a:spcAft>
              <a:buClr>
                <a:schemeClr val="dk1"/>
              </a:buClr>
              <a:buSzPts val="1200"/>
              <a:buChar char="•"/>
              <a:defRPr sz="1600"/>
            </a:lvl8pPr>
            <a:lvl9pPr marL="5486263" lvl="8" indent="-406390" algn="l">
              <a:lnSpc>
                <a:spcPct val="110000"/>
              </a:lnSpc>
              <a:spcBef>
                <a:spcPts val="400"/>
              </a:spcBef>
              <a:spcAft>
                <a:spcPts val="0"/>
              </a:spcAft>
              <a:buClr>
                <a:schemeClr val="dk1"/>
              </a:buClr>
              <a:buSzPts val="1200"/>
              <a:buChar char="•"/>
              <a:defRPr sz="1600"/>
            </a:lvl9pPr>
          </a:lstStyle>
          <a:p>
            <a:endParaRPr/>
          </a:p>
        </p:txBody>
      </p:sp>
      <p:sp>
        <p:nvSpPr>
          <p:cNvPr id="505" name="Google Shape;505;p11"/>
          <p:cNvSpPr txBox="1">
            <a:spLocks noGrp="1"/>
          </p:cNvSpPr>
          <p:nvPr>
            <p:ph type="body" idx="3"/>
          </p:nvPr>
        </p:nvSpPr>
        <p:spPr>
          <a:xfrm>
            <a:off x="6193368" y="1535113"/>
            <a:ext cx="5389200" cy="639600"/>
          </a:xfrm>
          <a:prstGeom prst="rect">
            <a:avLst/>
          </a:prstGeom>
          <a:noFill/>
          <a:ln>
            <a:noFill/>
          </a:ln>
        </p:spPr>
        <p:txBody>
          <a:bodyPr spcFirstLastPara="1" wrap="square" lIns="68575" tIns="34275" rIns="68575" bIns="34275" anchor="b" anchorCtr="0">
            <a:noAutofit/>
          </a:bodyPr>
          <a:lstStyle>
            <a:lvl1pPr marL="609585" lvl="0" indent="-304792" algn="l">
              <a:lnSpc>
                <a:spcPct val="110000"/>
              </a:lnSpc>
              <a:spcBef>
                <a:spcPts val="800"/>
              </a:spcBef>
              <a:spcAft>
                <a:spcPts val="0"/>
              </a:spcAft>
              <a:buSzPts val="1400"/>
              <a:buNone/>
              <a:defRPr sz="1867" b="1">
                <a:solidFill>
                  <a:schemeClr val="accent2"/>
                </a:solidFill>
              </a:defRPr>
            </a:lvl1pPr>
            <a:lvl2pPr marL="1219170" lvl="1" indent="-304792" algn="l">
              <a:lnSpc>
                <a:spcPct val="110000"/>
              </a:lnSpc>
              <a:spcBef>
                <a:spcPts val="400"/>
              </a:spcBef>
              <a:spcAft>
                <a:spcPts val="0"/>
              </a:spcAft>
              <a:buSzPts val="1500"/>
              <a:buNone/>
              <a:defRPr sz="2000" b="1"/>
            </a:lvl2pPr>
            <a:lvl3pPr marL="1828754" lvl="2" indent="-304792" algn="l">
              <a:lnSpc>
                <a:spcPct val="100000"/>
              </a:lnSpc>
              <a:spcBef>
                <a:spcPts val="400"/>
              </a:spcBef>
              <a:spcAft>
                <a:spcPts val="0"/>
              </a:spcAft>
              <a:buSzPts val="1100"/>
              <a:buNone/>
              <a:defRPr sz="1867" b="1"/>
            </a:lvl3pPr>
            <a:lvl4pPr marL="2438339" lvl="3" indent="-304792" algn="l">
              <a:lnSpc>
                <a:spcPct val="100000"/>
              </a:lnSpc>
              <a:spcBef>
                <a:spcPts val="400"/>
              </a:spcBef>
              <a:spcAft>
                <a:spcPts val="0"/>
              </a:spcAft>
              <a:buSzPts val="1000"/>
              <a:buNone/>
              <a:defRPr sz="1600" b="1"/>
            </a:lvl4pPr>
            <a:lvl5pPr marL="3047924" lvl="4" indent="-304792" algn="l">
              <a:lnSpc>
                <a:spcPct val="100000"/>
              </a:lnSpc>
              <a:spcBef>
                <a:spcPts val="267"/>
              </a:spcBef>
              <a:spcAft>
                <a:spcPts val="0"/>
              </a:spcAft>
              <a:buSzPts val="1200"/>
              <a:buNone/>
              <a:defRPr sz="1600" b="1"/>
            </a:lvl5pPr>
            <a:lvl6pPr marL="3657509" lvl="5" indent="-304792" algn="l">
              <a:lnSpc>
                <a:spcPct val="100000"/>
              </a:lnSpc>
              <a:spcBef>
                <a:spcPts val="267"/>
              </a:spcBef>
              <a:spcAft>
                <a:spcPts val="0"/>
              </a:spcAft>
              <a:buClr>
                <a:schemeClr val="dk1"/>
              </a:buClr>
              <a:buSzPts val="1200"/>
              <a:buNone/>
              <a:defRPr sz="1600" b="1"/>
            </a:lvl6pPr>
            <a:lvl7pPr marL="4267093" lvl="6" indent="-304792" algn="l">
              <a:lnSpc>
                <a:spcPct val="100000"/>
              </a:lnSpc>
              <a:spcBef>
                <a:spcPts val="267"/>
              </a:spcBef>
              <a:spcAft>
                <a:spcPts val="0"/>
              </a:spcAft>
              <a:buClr>
                <a:schemeClr val="dk1"/>
              </a:buClr>
              <a:buSzPts val="1200"/>
              <a:buNone/>
              <a:defRPr sz="1600" b="1"/>
            </a:lvl7pPr>
            <a:lvl8pPr marL="4876678" lvl="7" indent="-304792" algn="l">
              <a:lnSpc>
                <a:spcPct val="100000"/>
              </a:lnSpc>
              <a:spcBef>
                <a:spcPts val="267"/>
              </a:spcBef>
              <a:spcAft>
                <a:spcPts val="0"/>
              </a:spcAft>
              <a:buClr>
                <a:schemeClr val="dk1"/>
              </a:buClr>
              <a:buSzPts val="1200"/>
              <a:buNone/>
              <a:defRPr sz="1600" b="1"/>
            </a:lvl8pPr>
            <a:lvl9pPr marL="5486263" lvl="8" indent="-304792" algn="l">
              <a:lnSpc>
                <a:spcPct val="100000"/>
              </a:lnSpc>
              <a:spcBef>
                <a:spcPts val="267"/>
              </a:spcBef>
              <a:spcAft>
                <a:spcPts val="0"/>
              </a:spcAft>
              <a:buClr>
                <a:schemeClr val="dk1"/>
              </a:buClr>
              <a:buSzPts val="1200"/>
              <a:buNone/>
              <a:defRPr sz="1600" b="1"/>
            </a:lvl9pPr>
          </a:lstStyle>
          <a:p>
            <a:endParaRPr/>
          </a:p>
        </p:txBody>
      </p:sp>
      <p:sp>
        <p:nvSpPr>
          <p:cNvPr id="506" name="Google Shape;506;p11"/>
          <p:cNvSpPr txBox="1">
            <a:spLocks noGrp="1"/>
          </p:cNvSpPr>
          <p:nvPr>
            <p:ph type="body" idx="4"/>
          </p:nvPr>
        </p:nvSpPr>
        <p:spPr>
          <a:xfrm>
            <a:off x="6193368" y="2174875"/>
            <a:ext cx="5389200" cy="3951200"/>
          </a:xfrm>
          <a:prstGeom prst="rect">
            <a:avLst/>
          </a:prstGeom>
          <a:noFill/>
          <a:ln>
            <a:noFill/>
          </a:ln>
        </p:spPr>
        <p:txBody>
          <a:bodyPr spcFirstLastPara="1" wrap="square" lIns="68575" tIns="34275" rIns="68575" bIns="34275" anchor="t" anchorCtr="0">
            <a:noAutofit/>
          </a:bodyPr>
          <a:lstStyle>
            <a:lvl1pPr marL="609585" lvl="0" indent="-423323" algn="l">
              <a:lnSpc>
                <a:spcPct val="110000"/>
              </a:lnSpc>
              <a:spcBef>
                <a:spcPts val="400"/>
              </a:spcBef>
              <a:spcAft>
                <a:spcPts val="0"/>
              </a:spcAft>
              <a:buClr>
                <a:schemeClr val="accent2"/>
              </a:buClr>
              <a:buSzPts val="1400"/>
              <a:buChar char="•"/>
              <a:defRPr sz="1867"/>
            </a:lvl1pPr>
            <a:lvl2pPr marL="1219170" lvl="1" indent="-423323" algn="l">
              <a:lnSpc>
                <a:spcPct val="110000"/>
              </a:lnSpc>
              <a:spcBef>
                <a:spcPts val="400"/>
              </a:spcBef>
              <a:spcAft>
                <a:spcPts val="0"/>
              </a:spcAft>
              <a:buClr>
                <a:schemeClr val="accent2"/>
              </a:buClr>
              <a:buSzPts val="1400"/>
              <a:buChar char="–"/>
              <a:defRPr sz="1867"/>
            </a:lvl2pPr>
            <a:lvl3pPr marL="1828754" lvl="2" indent="-397923" algn="l">
              <a:lnSpc>
                <a:spcPct val="110000"/>
              </a:lnSpc>
              <a:spcBef>
                <a:spcPts val="400"/>
              </a:spcBef>
              <a:spcAft>
                <a:spcPts val="0"/>
              </a:spcAft>
              <a:buClr>
                <a:schemeClr val="accent2"/>
              </a:buClr>
              <a:buSzPts val="1100"/>
              <a:buChar char="•"/>
              <a:defRPr sz="1867"/>
            </a:lvl3pPr>
            <a:lvl4pPr marL="2438339" lvl="3" indent="-397923" algn="l">
              <a:lnSpc>
                <a:spcPct val="110000"/>
              </a:lnSpc>
              <a:spcBef>
                <a:spcPts val="400"/>
              </a:spcBef>
              <a:spcAft>
                <a:spcPts val="0"/>
              </a:spcAft>
              <a:buClr>
                <a:schemeClr val="accent2"/>
              </a:buClr>
              <a:buSzPts val="1100"/>
              <a:buChar char="–"/>
              <a:defRPr sz="1867"/>
            </a:lvl4pPr>
            <a:lvl5pPr marL="3047924" lvl="4" indent="-423323" algn="l">
              <a:lnSpc>
                <a:spcPct val="110000"/>
              </a:lnSpc>
              <a:spcBef>
                <a:spcPts val="400"/>
              </a:spcBef>
              <a:spcAft>
                <a:spcPts val="0"/>
              </a:spcAft>
              <a:buClr>
                <a:schemeClr val="accent2"/>
              </a:buClr>
              <a:buSzPts val="1400"/>
              <a:buChar char="»"/>
              <a:defRPr sz="1867"/>
            </a:lvl5pPr>
            <a:lvl6pPr marL="3657509" lvl="5" indent="-406390" algn="l">
              <a:lnSpc>
                <a:spcPct val="110000"/>
              </a:lnSpc>
              <a:spcBef>
                <a:spcPts val="400"/>
              </a:spcBef>
              <a:spcAft>
                <a:spcPts val="0"/>
              </a:spcAft>
              <a:buClr>
                <a:schemeClr val="dk1"/>
              </a:buClr>
              <a:buSzPts val="1200"/>
              <a:buChar char="•"/>
              <a:defRPr sz="1600"/>
            </a:lvl6pPr>
            <a:lvl7pPr marL="4267093" lvl="6" indent="-406390" algn="l">
              <a:lnSpc>
                <a:spcPct val="110000"/>
              </a:lnSpc>
              <a:spcBef>
                <a:spcPts val="400"/>
              </a:spcBef>
              <a:spcAft>
                <a:spcPts val="0"/>
              </a:spcAft>
              <a:buClr>
                <a:schemeClr val="dk1"/>
              </a:buClr>
              <a:buSzPts val="1200"/>
              <a:buChar char="•"/>
              <a:defRPr sz="1600"/>
            </a:lvl7pPr>
            <a:lvl8pPr marL="4876678" lvl="7" indent="-406390" algn="l">
              <a:lnSpc>
                <a:spcPct val="110000"/>
              </a:lnSpc>
              <a:spcBef>
                <a:spcPts val="400"/>
              </a:spcBef>
              <a:spcAft>
                <a:spcPts val="0"/>
              </a:spcAft>
              <a:buClr>
                <a:schemeClr val="dk1"/>
              </a:buClr>
              <a:buSzPts val="1200"/>
              <a:buChar char="•"/>
              <a:defRPr sz="1600"/>
            </a:lvl8pPr>
            <a:lvl9pPr marL="5486263" lvl="8" indent="-406390" algn="l">
              <a:lnSpc>
                <a:spcPct val="110000"/>
              </a:lnSpc>
              <a:spcBef>
                <a:spcPts val="400"/>
              </a:spcBef>
              <a:spcAft>
                <a:spcPts val="0"/>
              </a:spcAft>
              <a:buClr>
                <a:schemeClr val="dk1"/>
              </a:buClr>
              <a:buSzPts val="1200"/>
              <a:buChar char="•"/>
              <a:defRPr sz="1600"/>
            </a:lvl9pPr>
          </a:lstStyle>
          <a:p>
            <a:endParaRPr/>
          </a:p>
        </p:txBody>
      </p:sp>
      <p:sp>
        <p:nvSpPr>
          <p:cNvPr id="507" name="Google Shape;507;p11"/>
          <p:cNvSpPr txBox="1">
            <a:spLocks noGrp="1"/>
          </p:cNvSpPr>
          <p:nvPr>
            <p:ph type="title"/>
          </p:nvPr>
        </p:nvSpPr>
        <p:spPr>
          <a:xfrm>
            <a:off x="612648" y="457200"/>
            <a:ext cx="10972800" cy="5488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dk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08" name="Google Shape;508;p11"/>
          <p:cNvSpPr txBox="1">
            <a:spLocks noGrp="1"/>
          </p:cNvSpPr>
          <p:nvPr>
            <p:ph type="sldNum" idx="12"/>
          </p:nvPr>
        </p:nvSpPr>
        <p:spPr>
          <a:xfrm>
            <a:off x="10851411" y="6356349"/>
            <a:ext cx="7088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9pPr>
          </a:lstStyle>
          <a:p>
            <a:fld id="{00000000-1234-1234-1234-123412341234}" type="slidenum">
              <a:rPr lang="en" smtClean="0"/>
              <a:pPr/>
              <a:t>‹#›</a:t>
            </a:fld>
            <a:endParaRPr lang="en"/>
          </a:p>
        </p:txBody>
      </p:sp>
      <p:sp>
        <p:nvSpPr>
          <p:cNvPr id="509" name="Google Shape;509;p11"/>
          <p:cNvSpPr txBox="1">
            <a:spLocks noGrp="1"/>
          </p:cNvSpPr>
          <p:nvPr>
            <p:ph type="subTitle" idx="5"/>
          </p:nvPr>
        </p:nvSpPr>
        <p:spPr>
          <a:xfrm>
            <a:off x="612651" y="1143000"/>
            <a:ext cx="10972800" cy="548800"/>
          </a:xfrm>
          <a:prstGeom prst="rect">
            <a:avLst/>
          </a:prstGeom>
          <a:noFill/>
          <a:ln>
            <a:noFill/>
          </a:ln>
        </p:spPr>
        <p:txBody>
          <a:bodyPr spcFirstLastPara="1" wrap="square" lIns="68575" tIns="34275" rIns="68575" bIns="34275" anchor="t" anchorCtr="0">
            <a:noAutofit/>
          </a:bodyPr>
          <a:lstStyle>
            <a:lvl1pPr lvl="0" algn="l">
              <a:lnSpc>
                <a:spcPct val="110000"/>
              </a:lnSpc>
              <a:spcBef>
                <a:spcPts val="800"/>
              </a:spcBef>
              <a:spcAft>
                <a:spcPts val="0"/>
              </a:spcAft>
              <a:buSzPts val="1500"/>
              <a:buNone/>
              <a:defRPr>
                <a:solidFill>
                  <a:schemeClr val="accent2"/>
                </a:solidFill>
              </a:defRPr>
            </a:lvl1pPr>
            <a:lvl2pPr lvl="1" algn="l">
              <a:lnSpc>
                <a:spcPct val="110000"/>
              </a:lnSpc>
              <a:spcBef>
                <a:spcPts val="400"/>
              </a:spcBef>
              <a:spcAft>
                <a:spcPts val="0"/>
              </a:spcAft>
              <a:buSzPts val="1500"/>
              <a:buNone/>
              <a:defRPr/>
            </a:lvl2pPr>
            <a:lvl3pPr lvl="2" algn="l">
              <a:lnSpc>
                <a:spcPct val="100000"/>
              </a:lnSpc>
              <a:spcBef>
                <a:spcPts val="400"/>
              </a:spcBef>
              <a:spcAft>
                <a:spcPts val="0"/>
              </a:spcAft>
              <a:buSzPts val="1300"/>
              <a:buNone/>
              <a:defRPr/>
            </a:lvl3pPr>
            <a:lvl4pPr lvl="3" algn="l">
              <a:lnSpc>
                <a:spcPct val="100000"/>
              </a:lnSpc>
              <a:spcBef>
                <a:spcPts val="400"/>
              </a:spcBef>
              <a:spcAft>
                <a:spcPts val="0"/>
              </a:spcAft>
              <a:buSzPts val="1300"/>
              <a:buNone/>
              <a:defRPr/>
            </a:lvl4pPr>
            <a:lvl5pPr lvl="4" algn="l">
              <a:lnSpc>
                <a:spcPct val="100000"/>
              </a:lnSpc>
              <a:spcBef>
                <a:spcPts val="400"/>
              </a:spcBef>
              <a:spcAft>
                <a:spcPts val="0"/>
              </a:spcAft>
              <a:buSzPts val="1500"/>
              <a:buNone/>
              <a:defRPr/>
            </a:lvl5pPr>
            <a:lvl6pPr lvl="5" algn="l">
              <a:lnSpc>
                <a:spcPct val="100000"/>
              </a:lnSpc>
              <a:spcBef>
                <a:spcPts val="400"/>
              </a:spcBef>
              <a:spcAft>
                <a:spcPts val="0"/>
              </a:spcAft>
              <a:buSzPts val="1500"/>
              <a:buNone/>
              <a:defRPr/>
            </a:lvl6pPr>
            <a:lvl7pPr lvl="6" algn="l">
              <a:lnSpc>
                <a:spcPct val="100000"/>
              </a:lnSpc>
              <a:spcBef>
                <a:spcPts val="400"/>
              </a:spcBef>
              <a:spcAft>
                <a:spcPts val="0"/>
              </a:spcAft>
              <a:buSzPts val="1500"/>
              <a:buNone/>
              <a:defRPr/>
            </a:lvl7pPr>
            <a:lvl8pPr lvl="7" algn="l">
              <a:lnSpc>
                <a:spcPct val="100000"/>
              </a:lnSpc>
              <a:spcBef>
                <a:spcPts val="400"/>
              </a:spcBef>
              <a:spcAft>
                <a:spcPts val="0"/>
              </a:spcAft>
              <a:buSzPts val="1500"/>
              <a:buNone/>
              <a:defRPr/>
            </a:lvl8pPr>
            <a:lvl9pPr lvl="8" algn="l">
              <a:lnSpc>
                <a:spcPct val="100000"/>
              </a:lnSpc>
              <a:spcBef>
                <a:spcPts val="400"/>
              </a:spcBef>
              <a:spcAft>
                <a:spcPts val="0"/>
              </a:spcAft>
              <a:buSzPts val="1500"/>
              <a:buNone/>
              <a:defRPr/>
            </a:lvl9pPr>
          </a:lstStyle>
          <a:p>
            <a:endParaRPr/>
          </a:p>
        </p:txBody>
      </p:sp>
    </p:spTree>
    <p:extLst>
      <p:ext uri="{BB962C8B-B14F-4D97-AF65-F5344CB8AC3E}">
        <p14:creationId xmlns:p14="http://schemas.microsoft.com/office/powerpoint/2010/main" val="25168295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3 Content">
  <p:cSld name="3 Content">
    <p:spTree>
      <p:nvGrpSpPr>
        <p:cNvPr id="1" name="Shape 510"/>
        <p:cNvGrpSpPr/>
        <p:nvPr/>
      </p:nvGrpSpPr>
      <p:grpSpPr>
        <a:xfrm>
          <a:off x="0" y="0"/>
          <a:ext cx="0" cy="0"/>
          <a:chOff x="0" y="0"/>
          <a:chExt cx="0" cy="0"/>
        </a:xfrm>
      </p:grpSpPr>
      <p:sp>
        <p:nvSpPr>
          <p:cNvPr id="511" name="Google Shape;511;p12"/>
          <p:cNvSpPr txBox="1">
            <a:spLocks noGrp="1"/>
          </p:cNvSpPr>
          <p:nvPr>
            <p:ph type="body" idx="1"/>
          </p:nvPr>
        </p:nvSpPr>
        <p:spPr>
          <a:xfrm>
            <a:off x="612651" y="1828800"/>
            <a:ext cx="3513200" cy="4233600"/>
          </a:xfrm>
          <a:prstGeom prst="rect">
            <a:avLst/>
          </a:prstGeom>
          <a:noFill/>
          <a:ln>
            <a:noFill/>
          </a:ln>
        </p:spPr>
        <p:txBody>
          <a:bodyPr spcFirstLastPara="1" wrap="square" lIns="68575" tIns="34275" rIns="68575" bIns="34275" anchor="t" anchorCtr="0">
            <a:noAutofit/>
          </a:bodyPr>
          <a:lstStyle>
            <a:lvl1pPr marL="609585" lvl="0" indent="-406390" algn="l">
              <a:lnSpc>
                <a:spcPct val="110000"/>
              </a:lnSpc>
              <a:spcBef>
                <a:spcPts val="400"/>
              </a:spcBef>
              <a:spcAft>
                <a:spcPts val="0"/>
              </a:spcAft>
              <a:buSzPts val="1200"/>
              <a:buChar char="•"/>
              <a:defRPr sz="1600"/>
            </a:lvl1pPr>
            <a:lvl2pPr marL="1219170" lvl="1" indent="-406390" algn="l">
              <a:lnSpc>
                <a:spcPct val="110000"/>
              </a:lnSpc>
              <a:spcBef>
                <a:spcPts val="400"/>
              </a:spcBef>
              <a:spcAft>
                <a:spcPts val="0"/>
              </a:spcAft>
              <a:buSzPts val="1200"/>
              <a:buChar char="–"/>
              <a:defRPr sz="1600"/>
            </a:lvl2pPr>
            <a:lvl3pPr marL="1828754" lvl="2" indent="-406390" algn="l">
              <a:lnSpc>
                <a:spcPct val="110000"/>
              </a:lnSpc>
              <a:spcBef>
                <a:spcPts val="400"/>
              </a:spcBef>
              <a:spcAft>
                <a:spcPts val="0"/>
              </a:spcAft>
              <a:buSzPts val="1200"/>
              <a:buChar char="•"/>
              <a:defRPr sz="1600"/>
            </a:lvl3pPr>
            <a:lvl4pPr marL="2438339" lvl="3" indent="-406390" algn="l">
              <a:lnSpc>
                <a:spcPct val="110000"/>
              </a:lnSpc>
              <a:spcBef>
                <a:spcPts val="400"/>
              </a:spcBef>
              <a:spcAft>
                <a:spcPts val="0"/>
              </a:spcAft>
              <a:buSzPts val="1200"/>
              <a:buChar char="–"/>
              <a:defRPr sz="1600"/>
            </a:lvl4pPr>
            <a:lvl5pPr marL="3047924" lvl="4" indent="-406390" algn="l">
              <a:lnSpc>
                <a:spcPct val="110000"/>
              </a:lnSpc>
              <a:spcBef>
                <a:spcPts val="400"/>
              </a:spcBef>
              <a:spcAft>
                <a:spcPts val="0"/>
              </a:spcAft>
              <a:buSzPts val="1200"/>
              <a:buChar char="»"/>
              <a:defRPr sz="1600"/>
            </a:lvl5pPr>
            <a:lvl6pPr marL="3657509" lvl="5" indent="-406390" algn="l">
              <a:lnSpc>
                <a:spcPct val="110000"/>
              </a:lnSpc>
              <a:spcBef>
                <a:spcPts val="400"/>
              </a:spcBef>
              <a:spcAft>
                <a:spcPts val="0"/>
              </a:spcAft>
              <a:buClr>
                <a:schemeClr val="dk1"/>
              </a:buClr>
              <a:buSzPts val="1200"/>
              <a:buChar char="•"/>
              <a:defRPr sz="1600"/>
            </a:lvl6pPr>
            <a:lvl7pPr marL="4267093" lvl="6" indent="-406390" algn="l">
              <a:lnSpc>
                <a:spcPct val="110000"/>
              </a:lnSpc>
              <a:spcBef>
                <a:spcPts val="400"/>
              </a:spcBef>
              <a:spcAft>
                <a:spcPts val="0"/>
              </a:spcAft>
              <a:buClr>
                <a:schemeClr val="dk1"/>
              </a:buClr>
              <a:buSzPts val="1200"/>
              <a:buChar char="•"/>
              <a:defRPr sz="1600"/>
            </a:lvl7pPr>
            <a:lvl8pPr marL="4876678" lvl="7" indent="-406390" algn="l">
              <a:lnSpc>
                <a:spcPct val="110000"/>
              </a:lnSpc>
              <a:spcBef>
                <a:spcPts val="400"/>
              </a:spcBef>
              <a:spcAft>
                <a:spcPts val="0"/>
              </a:spcAft>
              <a:buClr>
                <a:schemeClr val="dk1"/>
              </a:buClr>
              <a:buSzPts val="1200"/>
              <a:buChar char="•"/>
              <a:defRPr sz="1600"/>
            </a:lvl8pPr>
            <a:lvl9pPr marL="5486263" lvl="8" indent="-406390" algn="l">
              <a:lnSpc>
                <a:spcPct val="110000"/>
              </a:lnSpc>
              <a:spcBef>
                <a:spcPts val="400"/>
              </a:spcBef>
              <a:spcAft>
                <a:spcPts val="0"/>
              </a:spcAft>
              <a:buClr>
                <a:schemeClr val="dk1"/>
              </a:buClr>
              <a:buSzPts val="1200"/>
              <a:buChar char="•"/>
              <a:defRPr sz="1600"/>
            </a:lvl9pPr>
          </a:lstStyle>
          <a:p>
            <a:endParaRPr/>
          </a:p>
        </p:txBody>
      </p:sp>
      <p:sp>
        <p:nvSpPr>
          <p:cNvPr id="512" name="Google Shape;512;p12"/>
          <p:cNvSpPr txBox="1">
            <a:spLocks noGrp="1"/>
          </p:cNvSpPr>
          <p:nvPr>
            <p:ph type="body" idx="2"/>
          </p:nvPr>
        </p:nvSpPr>
        <p:spPr>
          <a:xfrm>
            <a:off x="4333685" y="1828800"/>
            <a:ext cx="3513200" cy="4233600"/>
          </a:xfrm>
          <a:prstGeom prst="rect">
            <a:avLst/>
          </a:prstGeom>
          <a:noFill/>
          <a:ln>
            <a:noFill/>
          </a:ln>
        </p:spPr>
        <p:txBody>
          <a:bodyPr spcFirstLastPara="1" wrap="square" lIns="68575" tIns="34275" rIns="68575" bIns="34275" anchor="t" anchorCtr="0">
            <a:noAutofit/>
          </a:bodyPr>
          <a:lstStyle>
            <a:lvl1pPr marL="609585" lvl="0" indent="-406390" algn="l">
              <a:lnSpc>
                <a:spcPct val="110000"/>
              </a:lnSpc>
              <a:spcBef>
                <a:spcPts val="400"/>
              </a:spcBef>
              <a:spcAft>
                <a:spcPts val="0"/>
              </a:spcAft>
              <a:buSzPts val="1200"/>
              <a:buChar char="•"/>
              <a:defRPr sz="1600"/>
            </a:lvl1pPr>
            <a:lvl2pPr marL="1219170" lvl="1" indent="-406390" algn="l">
              <a:lnSpc>
                <a:spcPct val="110000"/>
              </a:lnSpc>
              <a:spcBef>
                <a:spcPts val="400"/>
              </a:spcBef>
              <a:spcAft>
                <a:spcPts val="0"/>
              </a:spcAft>
              <a:buSzPts val="1200"/>
              <a:buChar char="–"/>
              <a:defRPr sz="1600"/>
            </a:lvl2pPr>
            <a:lvl3pPr marL="1828754" lvl="2" indent="-406390" algn="l">
              <a:lnSpc>
                <a:spcPct val="110000"/>
              </a:lnSpc>
              <a:spcBef>
                <a:spcPts val="400"/>
              </a:spcBef>
              <a:spcAft>
                <a:spcPts val="0"/>
              </a:spcAft>
              <a:buSzPts val="1200"/>
              <a:buChar char="•"/>
              <a:defRPr sz="1600"/>
            </a:lvl3pPr>
            <a:lvl4pPr marL="2438339" lvl="3" indent="-406390" algn="l">
              <a:lnSpc>
                <a:spcPct val="110000"/>
              </a:lnSpc>
              <a:spcBef>
                <a:spcPts val="400"/>
              </a:spcBef>
              <a:spcAft>
                <a:spcPts val="0"/>
              </a:spcAft>
              <a:buSzPts val="1200"/>
              <a:buChar char="–"/>
              <a:defRPr sz="1600"/>
            </a:lvl4pPr>
            <a:lvl5pPr marL="3047924" lvl="4" indent="-406390" algn="l">
              <a:lnSpc>
                <a:spcPct val="110000"/>
              </a:lnSpc>
              <a:spcBef>
                <a:spcPts val="400"/>
              </a:spcBef>
              <a:spcAft>
                <a:spcPts val="0"/>
              </a:spcAft>
              <a:buSzPts val="1200"/>
              <a:buChar char="»"/>
              <a:defRPr sz="1600"/>
            </a:lvl5pPr>
            <a:lvl6pPr marL="3657509" lvl="5" indent="-406390" algn="l">
              <a:lnSpc>
                <a:spcPct val="110000"/>
              </a:lnSpc>
              <a:spcBef>
                <a:spcPts val="400"/>
              </a:spcBef>
              <a:spcAft>
                <a:spcPts val="0"/>
              </a:spcAft>
              <a:buClr>
                <a:schemeClr val="dk1"/>
              </a:buClr>
              <a:buSzPts val="1200"/>
              <a:buChar char="•"/>
              <a:defRPr sz="1600"/>
            </a:lvl6pPr>
            <a:lvl7pPr marL="4267093" lvl="6" indent="-406390" algn="l">
              <a:lnSpc>
                <a:spcPct val="110000"/>
              </a:lnSpc>
              <a:spcBef>
                <a:spcPts val="400"/>
              </a:spcBef>
              <a:spcAft>
                <a:spcPts val="0"/>
              </a:spcAft>
              <a:buClr>
                <a:schemeClr val="dk1"/>
              </a:buClr>
              <a:buSzPts val="1200"/>
              <a:buChar char="•"/>
              <a:defRPr sz="1600"/>
            </a:lvl7pPr>
            <a:lvl8pPr marL="4876678" lvl="7" indent="-406390" algn="l">
              <a:lnSpc>
                <a:spcPct val="110000"/>
              </a:lnSpc>
              <a:spcBef>
                <a:spcPts val="400"/>
              </a:spcBef>
              <a:spcAft>
                <a:spcPts val="0"/>
              </a:spcAft>
              <a:buClr>
                <a:schemeClr val="dk1"/>
              </a:buClr>
              <a:buSzPts val="1200"/>
              <a:buChar char="•"/>
              <a:defRPr sz="1600"/>
            </a:lvl8pPr>
            <a:lvl9pPr marL="5486263" lvl="8" indent="-406390" algn="l">
              <a:lnSpc>
                <a:spcPct val="110000"/>
              </a:lnSpc>
              <a:spcBef>
                <a:spcPts val="400"/>
              </a:spcBef>
              <a:spcAft>
                <a:spcPts val="0"/>
              </a:spcAft>
              <a:buClr>
                <a:schemeClr val="dk1"/>
              </a:buClr>
              <a:buSzPts val="1200"/>
              <a:buChar char="•"/>
              <a:defRPr sz="1600"/>
            </a:lvl9pPr>
          </a:lstStyle>
          <a:p>
            <a:endParaRPr/>
          </a:p>
        </p:txBody>
      </p:sp>
      <p:sp>
        <p:nvSpPr>
          <p:cNvPr id="513" name="Google Shape;513;p12"/>
          <p:cNvSpPr txBox="1">
            <a:spLocks noGrp="1"/>
          </p:cNvSpPr>
          <p:nvPr>
            <p:ph type="body" idx="3"/>
          </p:nvPr>
        </p:nvSpPr>
        <p:spPr>
          <a:xfrm>
            <a:off x="8066029" y="1828800"/>
            <a:ext cx="3513200" cy="4233600"/>
          </a:xfrm>
          <a:prstGeom prst="rect">
            <a:avLst/>
          </a:prstGeom>
          <a:noFill/>
          <a:ln>
            <a:noFill/>
          </a:ln>
        </p:spPr>
        <p:txBody>
          <a:bodyPr spcFirstLastPara="1" wrap="square" lIns="68575" tIns="34275" rIns="68575" bIns="34275" anchor="t" anchorCtr="0">
            <a:noAutofit/>
          </a:bodyPr>
          <a:lstStyle>
            <a:lvl1pPr marL="609585" lvl="0" indent="-406390" algn="l">
              <a:lnSpc>
                <a:spcPct val="110000"/>
              </a:lnSpc>
              <a:spcBef>
                <a:spcPts val="400"/>
              </a:spcBef>
              <a:spcAft>
                <a:spcPts val="0"/>
              </a:spcAft>
              <a:buSzPts val="1200"/>
              <a:buChar char="•"/>
              <a:defRPr sz="1600"/>
            </a:lvl1pPr>
            <a:lvl2pPr marL="1219170" lvl="1" indent="-406390" algn="l">
              <a:lnSpc>
                <a:spcPct val="110000"/>
              </a:lnSpc>
              <a:spcBef>
                <a:spcPts val="400"/>
              </a:spcBef>
              <a:spcAft>
                <a:spcPts val="0"/>
              </a:spcAft>
              <a:buSzPts val="1200"/>
              <a:buChar char="–"/>
              <a:defRPr sz="1600"/>
            </a:lvl2pPr>
            <a:lvl3pPr marL="1828754" lvl="2" indent="-406390" algn="l">
              <a:lnSpc>
                <a:spcPct val="110000"/>
              </a:lnSpc>
              <a:spcBef>
                <a:spcPts val="400"/>
              </a:spcBef>
              <a:spcAft>
                <a:spcPts val="0"/>
              </a:spcAft>
              <a:buSzPts val="1200"/>
              <a:buChar char="•"/>
              <a:defRPr sz="1600"/>
            </a:lvl3pPr>
            <a:lvl4pPr marL="2438339" lvl="3" indent="-406390" algn="l">
              <a:lnSpc>
                <a:spcPct val="110000"/>
              </a:lnSpc>
              <a:spcBef>
                <a:spcPts val="400"/>
              </a:spcBef>
              <a:spcAft>
                <a:spcPts val="0"/>
              </a:spcAft>
              <a:buSzPts val="1200"/>
              <a:buChar char="–"/>
              <a:defRPr sz="1600"/>
            </a:lvl4pPr>
            <a:lvl5pPr marL="3047924" lvl="4" indent="-406390" algn="l">
              <a:lnSpc>
                <a:spcPct val="110000"/>
              </a:lnSpc>
              <a:spcBef>
                <a:spcPts val="400"/>
              </a:spcBef>
              <a:spcAft>
                <a:spcPts val="0"/>
              </a:spcAft>
              <a:buSzPts val="1200"/>
              <a:buChar char="»"/>
              <a:defRPr sz="1600"/>
            </a:lvl5pPr>
            <a:lvl6pPr marL="3657509" lvl="5" indent="-406390" algn="l">
              <a:lnSpc>
                <a:spcPct val="110000"/>
              </a:lnSpc>
              <a:spcBef>
                <a:spcPts val="400"/>
              </a:spcBef>
              <a:spcAft>
                <a:spcPts val="0"/>
              </a:spcAft>
              <a:buClr>
                <a:schemeClr val="dk1"/>
              </a:buClr>
              <a:buSzPts val="1200"/>
              <a:buChar char="•"/>
              <a:defRPr sz="1600"/>
            </a:lvl6pPr>
            <a:lvl7pPr marL="4267093" lvl="6" indent="-406390" algn="l">
              <a:lnSpc>
                <a:spcPct val="110000"/>
              </a:lnSpc>
              <a:spcBef>
                <a:spcPts val="400"/>
              </a:spcBef>
              <a:spcAft>
                <a:spcPts val="0"/>
              </a:spcAft>
              <a:buClr>
                <a:schemeClr val="dk1"/>
              </a:buClr>
              <a:buSzPts val="1200"/>
              <a:buChar char="•"/>
              <a:defRPr sz="1600"/>
            </a:lvl7pPr>
            <a:lvl8pPr marL="4876678" lvl="7" indent="-406390" algn="l">
              <a:lnSpc>
                <a:spcPct val="110000"/>
              </a:lnSpc>
              <a:spcBef>
                <a:spcPts val="400"/>
              </a:spcBef>
              <a:spcAft>
                <a:spcPts val="0"/>
              </a:spcAft>
              <a:buClr>
                <a:schemeClr val="dk1"/>
              </a:buClr>
              <a:buSzPts val="1200"/>
              <a:buChar char="•"/>
              <a:defRPr sz="1600"/>
            </a:lvl8pPr>
            <a:lvl9pPr marL="5486263" lvl="8" indent="-406390" algn="l">
              <a:lnSpc>
                <a:spcPct val="110000"/>
              </a:lnSpc>
              <a:spcBef>
                <a:spcPts val="400"/>
              </a:spcBef>
              <a:spcAft>
                <a:spcPts val="0"/>
              </a:spcAft>
              <a:buClr>
                <a:schemeClr val="dk1"/>
              </a:buClr>
              <a:buSzPts val="1200"/>
              <a:buChar char="•"/>
              <a:defRPr sz="1600"/>
            </a:lvl9pPr>
          </a:lstStyle>
          <a:p>
            <a:endParaRPr/>
          </a:p>
        </p:txBody>
      </p:sp>
      <p:cxnSp>
        <p:nvCxnSpPr>
          <p:cNvPr id="514" name="Google Shape;514;p12"/>
          <p:cNvCxnSpPr/>
          <p:nvPr/>
        </p:nvCxnSpPr>
        <p:spPr>
          <a:xfrm>
            <a:off x="610308" y="6873248"/>
            <a:ext cx="0" cy="122000"/>
          </a:xfrm>
          <a:prstGeom prst="straightConnector1">
            <a:avLst/>
          </a:prstGeom>
          <a:noFill/>
          <a:ln w="9525" cap="flat" cmpd="sng">
            <a:solidFill>
              <a:schemeClr val="dk1"/>
            </a:solidFill>
            <a:prstDash val="dot"/>
            <a:round/>
            <a:headEnd type="none" w="sm" len="sm"/>
            <a:tailEnd type="none" w="sm" len="sm"/>
          </a:ln>
        </p:spPr>
      </p:cxnSp>
      <p:cxnSp>
        <p:nvCxnSpPr>
          <p:cNvPr id="515" name="Google Shape;515;p12"/>
          <p:cNvCxnSpPr/>
          <p:nvPr/>
        </p:nvCxnSpPr>
        <p:spPr>
          <a:xfrm>
            <a:off x="11579225" y="6873248"/>
            <a:ext cx="0" cy="122000"/>
          </a:xfrm>
          <a:prstGeom prst="straightConnector1">
            <a:avLst/>
          </a:prstGeom>
          <a:noFill/>
          <a:ln w="9525" cap="flat" cmpd="sng">
            <a:solidFill>
              <a:schemeClr val="dk1"/>
            </a:solidFill>
            <a:prstDash val="dot"/>
            <a:round/>
            <a:headEnd type="none" w="sm" len="sm"/>
            <a:tailEnd type="none" w="sm" len="sm"/>
          </a:ln>
        </p:spPr>
      </p:cxnSp>
      <p:grpSp>
        <p:nvGrpSpPr>
          <p:cNvPr id="516" name="Google Shape;516;p12"/>
          <p:cNvGrpSpPr/>
          <p:nvPr/>
        </p:nvGrpSpPr>
        <p:grpSpPr>
          <a:xfrm>
            <a:off x="10648211" y="6873664"/>
            <a:ext cx="203200" cy="122169"/>
            <a:chOff x="7983415" y="6582508"/>
            <a:chExt cx="152400" cy="486600"/>
          </a:xfrm>
        </p:grpSpPr>
        <p:cxnSp>
          <p:nvCxnSpPr>
            <p:cNvPr id="517" name="Google Shape;517;p1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18" name="Google Shape;518;p1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19" name="Google Shape;519;p12"/>
          <p:cNvGrpSpPr/>
          <p:nvPr/>
        </p:nvGrpSpPr>
        <p:grpSpPr>
          <a:xfrm>
            <a:off x="9717201" y="6873664"/>
            <a:ext cx="203200" cy="122169"/>
            <a:chOff x="7983415" y="6582508"/>
            <a:chExt cx="152400" cy="486600"/>
          </a:xfrm>
        </p:grpSpPr>
        <p:cxnSp>
          <p:nvCxnSpPr>
            <p:cNvPr id="520" name="Google Shape;520;p1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21" name="Google Shape;521;p1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22" name="Google Shape;522;p12"/>
          <p:cNvGrpSpPr/>
          <p:nvPr/>
        </p:nvGrpSpPr>
        <p:grpSpPr>
          <a:xfrm>
            <a:off x="8786192" y="6873664"/>
            <a:ext cx="203200" cy="122169"/>
            <a:chOff x="7983415" y="6582508"/>
            <a:chExt cx="152400" cy="486600"/>
          </a:xfrm>
        </p:grpSpPr>
        <p:cxnSp>
          <p:nvCxnSpPr>
            <p:cNvPr id="523" name="Google Shape;523;p1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24" name="Google Shape;524;p1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25" name="Google Shape;525;p12"/>
          <p:cNvGrpSpPr/>
          <p:nvPr/>
        </p:nvGrpSpPr>
        <p:grpSpPr>
          <a:xfrm>
            <a:off x="7855183" y="6873664"/>
            <a:ext cx="203200" cy="122169"/>
            <a:chOff x="7983415" y="6582508"/>
            <a:chExt cx="152400" cy="486600"/>
          </a:xfrm>
        </p:grpSpPr>
        <p:cxnSp>
          <p:nvCxnSpPr>
            <p:cNvPr id="526" name="Google Shape;526;p1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27" name="Google Shape;527;p1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28" name="Google Shape;528;p12"/>
          <p:cNvGrpSpPr/>
          <p:nvPr/>
        </p:nvGrpSpPr>
        <p:grpSpPr>
          <a:xfrm>
            <a:off x="6924172" y="6873664"/>
            <a:ext cx="203200" cy="122169"/>
            <a:chOff x="7983415" y="6582508"/>
            <a:chExt cx="152400" cy="486600"/>
          </a:xfrm>
        </p:grpSpPr>
        <p:cxnSp>
          <p:nvCxnSpPr>
            <p:cNvPr id="529" name="Google Shape;529;p1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30" name="Google Shape;530;p1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31" name="Google Shape;531;p12"/>
          <p:cNvGrpSpPr/>
          <p:nvPr/>
        </p:nvGrpSpPr>
        <p:grpSpPr>
          <a:xfrm>
            <a:off x="5993164" y="6873664"/>
            <a:ext cx="203200" cy="122169"/>
            <a:chOff x="7983415" y="6582508"/>
            <a:chExt cx="152400" cy="486600"/>
          </a:xfrm>
        </p:grpSpPr>
        <p:cxnSp>
          <p:nvCxnSpPr>
            <p:cNvPr id="532" name="Google Shape;532;p1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33" name="Google Shape;533;p1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34" name="Google Shape;534;p12"/>
          <p:cNvGrpSpPr/>
          <p:nvPr/>
        </p:nvGrpSpPr>
        <p:grpSpPr>
          <a:xfrm>
            <a:off x="5062155" y="6873664"/>
            <a:ext cx="203200" cy="122169"/>
            <a:chOff x="7983415" y="6582508"/>
            <a:chExt cx="152400" cy="486600"/>
          </a:xfrm>
        </p:grpSpPr>
        <p:cxnSp>
          <p:nvCxnSpPr>
            <p:cNvPr id="535" name="Google Shape;535;p1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36" name="Google Shape;536;p1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37" name="Google Shape;537;p12"/>
          <p:cNvGrpSpPr/>
          <p:nvPr/>
        </p:nvGrpSpPr>
        <p:grpSpPr>
          <a:xfrm>
            <a:off x="4131145" y="6873664"/>
            <a:ext cx="203200" cy="122169"/>
            <a:chOff x="7983415" y="6582508"/>
            <a:chExt cx="152400" cy="486600"/>
          </a:xfrm>
        </p:grpSpPr>
        <p:cxnSp>
          <p:nvCxnSpPr>
            <p:cNvPr id="538" name="Google Shape;538;p1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39" name="Google Shape;539;p1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40" name="Google Shape;540;p12"/>
          <p:cNvGrpSpPr/>
          <p:nvPr/>
        </p:nvGrpSpPr>
        <p:grpSpPr>
          <a:xfrm>
            <a:off x="3200136" y="6873664"/>
            <a:ext cx="203200" cy="122169"/>
            <a:chOff x="7983415" y="6582508"/>
            <a:chExt cx="152400" cy="486600"/>
          </a:xfrm>
        </p:grpSpPr>
        <p:cxnSp>
          <p:nvCxnSpPr>
            <p:cNvPr id="541" name="Google Shape;541;p1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42" name="Google Shape;542;p1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43" name="Google Shape;543;p12"/>
          <p:cNvGrpSpPr/>
          <p:nvPr/>
        </p:nvGrpSpPr>
        <p:grpSpPr>
          <a:xfrm>
            <a:off x="2269127" y="6873664"/>
            <a:ext cx="203200" cy="122169"/>
            <a:chOff x="7983415" y="6582508"/>
            <a:chExt cx="152400" cy="486600"/>
          </a:xfrm>
        </p:grpSpPr>
        <p:cxnSp>
          <p:nvCxnSpPr>
            <p:cNvPr id="544" name="Google Shape;544;p1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45" name="Google Shape;545;p1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46" name="Google Shape;546;p12"/>
          <p:cNvGrpSpPr/>
          <p:nvPr/>
        </p:nvGrpSpPr>
        <p:grpSpPr>
          <a:xfrm>
            <a:off x="1338116" y="6873664"/>
            <a:ext cx="203200" cy="122169"/>
            <a:chOff x="7983415" y="6582508"/>
            <a:chExt cx="152400" cy="486600"/>
          </a:xfrm>
        </p:grpSpPr>
        <p:cxnSp>
          <p:nvCxnSpPr>
            <p:cNvPr id="547" name="Google Shape;547;p1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48" name="Google Shape;548;p1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549" name="Google Shape;549;p12"/>
          <p:cNvCxnSpPr/>
          <p:nvPr/>
        </p:nvCxnSpPr>
        <p:spPr>
          <a:xfrm>
            <a:off x="-120356" y="372597"/>
            <a:ext cx="0" cy="162800"/>
          </a:xfrm>
          <a:prstGeom prst="straightConnector1">
            <a:avLst/>
          </a:prstGeom>
          <a:noFill/>
          <a:ln w="9525" cap="flat" cmpd="sng">
            <a:solidFill>
              <a:schemeClr val="dk1"/>
            </a:solidFill>
            <a:prstDash val="dot"/>
            <a:round/>
            <a:headEnd type="none" w="sm" len="sm"/>
            <a:tailEnd type="none" w="sm" len="sm"/>
          </a:ln>
        </p:spPr>
      </p:cxnSp>
      <p:grpSp>
        <p:nvGrpSpPr>
          <p:cNvPr id="550" name="Google Shape;550;p12"/>
          <p:cNvGrpSpPr/>
          <p:nvPr/>
        </p:nvGrpSpPr>
        <p:grpSpPr>
          <a:xfrm rot="5400000">
            <a:off x="-196539" y="5920344"/>
            <a:ext cx="152400" cy="162849"/>
            <a:chOff x="7983415" y="6582508"/>
            <a:chExt cx="152400" cy="486600"/>
          </a:xfrm>
        </p:grpSpPr>
        <p:cxnSp>
          <p:nvCxnSpPr>
            <p:cNvPr id="551" name="Google Shape;551;p1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52" name="Google Shape;552;p1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53" name="Google Shape;553;p12"/>
          <p:cNvGrpSpPr/>
          <p:nvPr/>
        </p:nvGrpSpPr>
        <p:grpSpPr>
          <a:xfrm rot="5400000">
            <a:off x="-196539" y="5446701"/>
            <a:ext cx="152400" cy="162849"/>
            <a:chOff x="7983415" y="6582508"/>
            <a:chExt cx="152400" cy="486600"/>
          </a:xfrm>
        </p:grpSpPr>
        <p:cxnSp>
          <p:nvCxnSpPr>
            <p:cNvPr id="554" name="Google Shape;554;p1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55" name="Google Shape;555;p1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56" name="Google Shape;556;p12"/>
          <p:cNvGrpSpPr/>
          <p:nvPr/>
        </p:nvGrpSpPr>
        <p:grpSpPr>
          <a:xfrm rot="5400000">
            <a:off x="-196539" y="4973060"/>
            <a:ext cx="152400" cy="162849"/>
            <a:chOff x="7983415" y="6582508"/>
            <a:chExt cx="152400" cy="486600"/>
          </a:xfrm>
        </p:grpSpPr>
        <p:cxnSp>
          <p:nvCxnSpPr>
            <p:cNvPr id="557" name="Google Shape;557;p1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58" name="Google Shape;558;p1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59" name="Google Shape;559;p12"/>
          <p:cNvGrpSpPr/>
          <p:nvPr/>
        </p:nvGrpSpPr>
        <p:grpSpPr>
          <a:xfrm rot="5400000">
            <a:off x="-196539" y="4499417"/>
            <a:ext cx="152400" cy="162849"/>
            <a:chOff x="7983415" y="6582508"/>
            <a:chExt cx="152400" cy="486600"/>
          </a:xfrm>
        </p:grpSpPr>
        <p:cxnSp>
          <p:nvCxnSpPr>
            <p:cNvPr id="560" name="Google Shape;560;p1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61" name="Google Shape;561;p1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62" name="Google Shape;562;p12"/>
          <p:cNvGrpSpPr/>
          <p:nvPr/>
        </p:nvGrpSpPr>
        <p:grpSpPr>
          <a:xfrm rot="5400000">
            <a:off x="-196539" y="4025776"/>
            <a:ext cx="152400" cy="162849"/>
            <a:chOff x="7983415" y="6582508"/>
            <a:chExt cx="152400" cy="486600"/>
          </a:xfrm>
        </p:grpSpPr>
        <p:cxnSp>
          <p:nvCxnSpPr>
            <p:cNvPr id="563" name="Google Shape;563;p1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64" name="Google Shape;564;p1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65" name="Google Shape;565;p12"/>
          <p:cNvGrpSpPr/>
          <p:nvPr/>
        </p:nvGrpSpPr>
        <p:grpSpPr>
          <a:xfrm rot="5400000">
            <a:off x="-196539" y="3552133"/>
            <a:ext cx="152400" cy="162849"/>
            <a:chOff x="7983415" y="6582508"/>
            <a:chExt cx="152400" cy="486600"/>
          </a:xfrm>
        </p:grpSpPr>
        <p:cxnSp>
          <p:nvCxnSpPr>
            <p:cNvPr id="566" name="Google Shape;566;p1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67" name="Google Shape;567;p1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68" name="Google Shape;568;p12"/>
          <p:cNvGrpSpPr/>
          <p:nvPr/>
        </p:nvGrpSpPr>
        <p:grpSpPr>
          <a:xfrm rot="5400000">
            <a:off x="-196539" y="3078492"/>
            <a:ext cx="152400" cy="162849"/>
            <a:chOff x="7983415" y="6582508"/>
            <a:chExt cx="152400" cy="486600"/>
          </a:xfrm>
        </p:grpSpPr>
        <p:cxnSp>
          <p:nvCxnSpPr>
            <p:cNvPr id="569" name="Google Shape;569;p1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70" name="Google Shape;570;p1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71" name="Google Shape;571;p12"/>
          <p:cNvGrpSpPr/>
          <p:nvPr/>
        </p:nvGrpSpPr>
        <p:grpSpPr>
          <a:xfrm rot="5400000">
            <a:off x="-196539" y="2604849"/>
            <a:ext cx="152400" cy="162849"/>
            <a:chOff x="7983415" y="6582508"/>
            <a:chExt cx="152400" cy="486600"/>
          </a:xfrm>
        </p:grpSpPr>
        <p:cxnSp>
          <p:nvCxnSpPr>
            <p:cNvPr id="572" name="Google Shape;572;p1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73" name="Google Shape;573;p1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74" name="Google Shape;574;p12"/>
          <p:cNvGrpSpPr/>
          <p:nvPr/>
        </p:nvGrpSpPr>
        <p:grpSpPr>
          <a:xfrm rot="5400000">
            <a:off x="-196539" y="2131208"/>
            <a:ext cx="152400" cy="162849"/>
            <a:chOff x="7983415" y="6582508"/>
            <a:chExt cx="152400" cy="486600"/>
          </a:xfrm>
        </p:grpSpPr>
        <p:cxnSp>
          <p:nvCxnSpPr>
            <p:cNvPr id="575" name="Google Shape;575;p1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76" name="Google Shape;576;p1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77" name="Google Shape;577;p12"/>
          <p:cNvGrpSpPr/>
          <p:nvPr/>
        </p:nvGrpSpPr>
        <p:grpSpPr>
          <a:xfrm rot="5400000">
            <a:off x="-196539" y="1657565"/>
            <a:ext cx="152400" cy="162849"/>
            <a:chOff x="7983415" y="6582508"/>
            <a:chExt cx="152400" cy="486600"/>
          </a:xfrm>
        </p:grpSpPr>
        <p:cxnSp>
          <p:nvCxnSpPr>
            <p:cNvPr id="578" name="Google Shape;578;p1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79" name="Google Shape;579;p1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80" name="Google Shape;580;p12"/>
          <p:cNvGrpSpPr/>
          <p:nvPr/>
        </p:nvGrpSpPr>
        <p:grpSpPr>
          <a:xfrm rot="5400000">
            <a:off x="-196539" y="976974"/>
            <a:ext cx="152400" cy="162849"/>
            <a:chOff x="7983415" y="6582508"/>
            <a:chExt cx="152400" cy="486600"/>
          </a:xfrm>
        </p:grpSpPr>
        <p:cxnSp>
          <p:nvCxnSpPr>
            <p:cNvPr id="581" name="Google Shape;581;p1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82" name="Google Shape;582;p1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583" name="Google Shape;583;p12"/>
          <p:cNvCxnSpPr/>
          <p:nvPr/>
        </p:nvCxnSpPr>
        <p:spPr>
          <a:xfrm>
            <a:off x="-120356" y="6317801"/>
            <a:ext cx="0" cy="162800"/>
          </a:xfrm>
          <a:prstGeom prst="straightConnector1">
            <a:avLst/>
          </a:prstGeom>
          <a:noFill/>
          <a:ln w="9525" cap="flat" cmpd="sng">
            <a:solidFill>
              <a:schemeClr val="dk1"/>
            </a:solidFill>
            <a:prstDash val="dot"/>
            <a:round/>
            <a:headEnd type="none" w="sm" len="sm"/>
            <a:tailEnd type="none" w="sm" len="sm"/>
          </a:ln>
        </p:spPr>
      </p:cxnSp>
      <p:cxnSp>
        <p:nvCxnSpPr>
          <p:cNvPr id="584" name="Google Shape;584;p12"/>
          <p:cNvCxnSpPr/>
          <p:nvPr/>
        </p:nvCxnSpPr>
        <p:spPr>
          <a:xfrm>
            <a:off x="12303388" y="372597"/>
            <a:ext cx="0" cy="162800"/>
          </a:xfrm>
          <a:prstGeom prst="straightConnector1">
            <a:avLst/>
          </a:prstGeom>
          <a:noFill/>
          <a:ln w="9525" cap="flat" cmpd="sng">
            <a:solidFill>
              <a:schemeClr val="dk1"/>
            </a:solidFill>
            <a:prstDash val="dot"/>
            <a:round/>
            <a:headEnd type="none" w="sm" len="sm"/>
            <a:tailEnd type="none" w="sm" len="sm"/>
          </a:ln>
        </p:spPr>
      </p:cxnSp>
      <p:grpSp>
        <p:nvGrpSpPr>
          <p:cNvPr id="585" name="Google Shape;585;p12"/>
          <p:cNvGrpSpPr/>
          <p:nvPr/>
        </p:nvGrpSpPr>
        <p:grpSpPr>
          <a:xfrm rot="5400000">
            <a:off x="12227204" y="5920344"/>
            <a:ext cx="152400" cy="162849"/>
            <a:chOff x="7983415" y="6582508"/>
            <a:chExt cx="152400" cy="486600"/>
          </a:xfrm>
        </p:grpSpPr>
        <p:cxnSp>
          <p:nvCxnSpPr>
            <p:cNvPr id="586" name="Google Shape;586;p1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87" name="Google Shape;587;p1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88" name="Google Shape;588;p12"/>
          <p:cNvGrpSpPr/>
          <p:nvPr/>
        </p:nvGrpSpPr>
        <p:grpSpPr>
          <a:xfrm rot="5400000">
            <a:off x="12227204" y="5446701"/>
            <a:ext cx="152400" cy="162849"/>
            <a:chOff x="7983415" y="6582508"/>
            <a:chExt cx="152400" cy="486600"/>
          </a:xfrm>
        </p:grpSpPr>
        <p:cxnSp>
          <p:nvCxnSpPr>
            <p:cNvPr id="589" name="Google Shape;589;p1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90" name="Google Shape;590;p1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91" name="Google Shape;591;p12"/>
          <p:cNvGrpSpPr/>
          <p:nvPr/>
        </p:nvGrpSpPr>
        <p:grpSpPr>
          <a:xfrm rot="5400000">
            <a:off x="12227204" y="4973060"/>
            <a:ext cx="152400" cy="162849"/>
            <a:chOff x="7983415" y="6582508"/>
            <a:chExt cx="152400" cy="486600"/>
          </a:xfrm>
        </p:grpSpPr>
        <p:cxnSp>
          <p:nvCxnSpPr>
            <p:cNvPr id="592" name="Google Shape;592;p1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93" name="Google Shape;593;p1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94" name="Google Shape;594;p12"/>
          <p:cNvGrpSpPr/>
          <p:nvPr/>
        </p:nvGrpSpPr>
        <p:grpSpPr>
          <a:xfrm rot="5400000">
            <a:off x="12227204" y="4499417"/>
            <a:ext cx="152400" cy="162849"/>
            <a:chOff x="7983415" y="6582508"/>
            <a:chExt cx="152400" cy="486600"/>
          </a:xfrm>
        </p:grpSpPr>
        <p:cxnSp>
          <p:nvCxnSpPr>
            <p:cNvPr id="595" name="Google Shape;595;p1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96" name="Google Shape;596;p1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97" name="Google Shape;597;p12"/>
          <p:cNvGrpSpPr/>
          <p:nvPr/>
        </p:nvGrpSpPr>
        <p:grpSpPr>
          <a:xfrm rot="5400000">
            <a:off x="12227204" y="4025776"/>
            <a:ext cx="152400" cy="162849"/>
            <a:chOff x="7983415" y="6582508"/>
            <a:chExt cx="152400" cy="486600"/>
          </a:xfrm>
        </p:grpSpPr>
        <p:cxnSp>
          <p:nvCxnSpPr>
            <p:cNvPr id="598" name="Google Shape;598;p1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99" name="Google Shape;599;p1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00" name="Google Shape;600;p12"/>
          <p:cNvGrpSpPr/>
          <p:nvPr/>
        </p:nvGrpSpPr>
        <p:grpSpPr>
          <a:xfrm rot="5400000">
            <a:off x="12227204" y="3552133"/>
            <a:ext cx="152400" cy="162849"/>
            <a:chOff x="7983415" y="6582508"/>
            <a:chExt cx="152400" cy="486600"/>
          </a:xfrm>
        </p:grpSpPr>
        <p:cxnSp>
          <p:nvCxnSpPr>
            <p:cNvPr id="601" name="Google Shape;601;p1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02" name="Google Shape;602;p1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03" name="Google Shape;603;p12"/>
          <p:cNvGrpSpPr/>
          <p:nvPr/>
        </p:nvGrpSpPr>
        <p:grpSpPr>
          <a:xfrm rot="5400000">
            <a:off x="12227204" y="3078492"/>
            <a:ext cx="152400" cy="162849"/>
            <a:chOff x="7983415" y="6582508"/>
            <a:chExt cx="152400" cy="486600"/>
          </a:xfrm>
        </p:grpSpPr>
        <p:cxnSp>
          <p:nvCxnSpPr>
            <p:cNvPr id="604" name="Google Shape;604;p1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05" name="Google Shape;605;p1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06" name="Google Shape;606;p12"/>
          <p:cNvGrpSpPr/>
          <p:nvPr/>
        </p:nvGrpSpPr>
        <p:grpSpPr>
          <a:xfrm rot="5400000">
            <a:off x="12227204" y="2604849"/>
            <a:ext cx="152400" cy="162849"/>
            <a:chOff x="7983415" y="6582508"/>
            <a:chExt cx="152400" cy="486600"/>
          </a:xfrm>
        </p:grpSpPr>
        <p:cxnSp>
          <p:nvCxnSpPr>
            <p:cNvPr id="607" name="Google Shape;607;p1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08" name="Google Shape;608;p1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09" name="Google Shape;609;p12"/>
          <p:cNvGrpSpPr/>
          <p:nvPr/>
        </p:nvGrpSpPr>
        <p:grpSpPr>
          <a:xfrm rot="5400000">
            <a:off x="12227204" y="2131208"/>
            <a:ext cx="152400" cy="162849"/>
            <a:chOff x="7983415" y="6582508"/>
            <a:chExt cx="152400" cy="486600"/>
          </a:xfrm>
        </p:grpSpPr>
        <p:cxnSp>
          <p:nvCxnSpPr>
            <p:cNvPr id="610" name="Google Shape;610;p1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11" name="Google Shape;611;p1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12" name="Google Shape;612;p12"/>
          <p:cNvGrpSpPr/>
          <p:nvPr/>
        </p:nvGrpSpPr>
        <p:grpSpPr>
          <a:xfrm rot="5400000">
            <a:off x="12227204" y="1657565"/>
            <a:ext cx="152400" cy="162849"/>
            <a:chOff x="7983415" y="6582508"/>
            <a:chExt cx="152400" cy="486600"/>
          </a:xfrm>
        </p:grpSpPr>
        <p:cxnSp>
          <p:nvCxnSpPr>
            <p:cNvPr id="613" name="Google Shape;613;p1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14" name="Google Shape;614;p1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15" name="Google Shape;615;p12"/>
          <p:cNvGrpSpPr/>
          <p:nvPr/>
        </p:nvGrpSpPr>
        <p:grpSpPr>
          <a:xfrm rot="5400000">
            <a:off x="12227204" y="976974"/>
            <a:ext cx="152400" cy="162849"/>
            <a:chOff x="7983415" y="6582508"/>
            <a:chExt cx="152400" cy="486600"/>
          </a:xfrm>
        </p:grpSpPr>
        <p:cxnSp>
          <p:nvCxnSpPr>
            <p:cNvPr id="616" name="Google Shape;616;p1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17" name="Google Shape;617;p1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618" name="Google Shape;618;p12"/>
          <p:cNvCxnSpPr/>
          <p:nvPr/>
        </p:nvCxnSpPr>
        <p:spPr>
          <a:xfrm>
            <a:off x="12303388" y="6317801"/>
            <a:ext cx="0" cy="162800"/>
          </a:xfrm>
          <a:prstGeom prst="straightConnector1">
            <a:avLst/>
          </a:prstGeom>
          <a:noFill/>
          <a:ln w="9525" cap="flat" cmpd="sng">
            <a:solidFill>
              <a:schemeClr val="dk1"/>
            </a:solidFill>
            <a:prstDash val="dot"/>
            <a:round/>
            <a:headEnd type="none" w="sm" len="sm"/>
            <a:tailEnd type="none" w="sm" len="sm"/>
          </a:ln>
        </p:spPr>
      </p:cxnSp>
      <p:cxnSp>
        <p:nvCxnSpPr>
          <p:cNvPr id="619" name="Google Shape;619;p12"/>
          <p:cNvCxnSpPr/>
          <p:nvPr/>
        </p:nvCxnSpPr>
        <p:spPr>
          <a:xfrm>
            <a:off x="610308" y="-141165"/>
            <a:ext cx="0" cy="122000"/>
          </a:xfrm>
          <a:prstGeom prst="straightConnector1">
            <a:avLst/>
          </a:prstGeom>
          <a:noFill/>
          <a:ln w="9525" cap="flat" cmpd="sng">
            <a:solidFill>
              <a:schemeClr val="dk1"/>
            </a:solidFill>
            <a:prstDash val="dot"/>
            <a:round/>
            <a:headEnd type="none" w="sm" len="sm"/>
            <a:tailEnd type="none" w="sm" len="sm"/>
          </a:ln>
        </p:spPr>
      </p:cxnSp>
      <p:cxnSp>
        <p:nvCxnSpPr>
          <p:cNvPr id="620" name="Google Shape;620;p12"/>
          <p:cNvCxnSpPr/>
          <p:nvPr/>
        </p:nvCxnSpPr>
        <p:spPr>
          <a:xfrm>
            <a:off x="11579225" y="-141165"/>
            <a:ext cx="0" cy="122000"/>
          </a:xfrm>
          <a:prstGeom prst="straightConnector1">
            <a:avLst/>
          </a:prstGeom>
          <a:noFill/>
          <a:ln w="9525" cap="flat" cmpd="sng">
            <a:solidFill>
              <a:schemeClr val="dk1"/>
            </a:solidFill>
            <a:prstDash val="dot"/>
            <a:round/>
            <a:headEnd type="none" w="sm" len="sm"/>
            <a:tailEnd type="none" w="sm" len="sm"/>
          </a:ln>
        </p:spPr>
      </p:cxnSp>
      <p:grpSp>
        <p:nvGrpSpPr>
          <p:cNvPr id="621" name="Google Shape;621;p12"/>
          <p:cNvGrpSpPr/>
          <p:nvPr/>
        </p:nvGrpSpPr>
        <p:grpSpPr>
          <a:xfrm>
            <a:off x="10648211" y="-140749"/>
            <a:ext cx="203200" cy="122169"/>
            <a:chOff x="7983415" y="6582508"/>
            <a:chExt cx="152400" cy="486600"/>
          </a:xfrm>
        </p:grpSpPr>
        <p:cxnSp>
          <p:nvCxnSpPr>
            <p:cNvPr id="622" name="Google Shape;622;p1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23" name="Google Shape;623;p1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24" name="Google Shape;624;p12"/>
          <p:cNvGrpSpPr/>
          <p:nvPr/>
        </p:nvGrpSpPr>
        <p:grpSpPr>
          <a:xfrm>
            <a:off x="9717201" y="-140749"/>
            <a:ext cx="203200" cy="122169"/>
            <a:chOff x="7983415" y="6582508"/>
            <a:chExt cx="152400" cy="486600"/>
          </a:xfrm>
        </p:grpSpPr>
        <p:cxnSp>
          <p:nvCxnSpPr>
            <p:cNvPr id="625" name="Google Shape;625;p1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26" name="Google Shape;626;p1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27" name="Google Shape;627;p12"/>
          <p:cNvGrpSpPr/>
          <p:nvPr/>
        </p:nvGrpSpPr>
        <p:grpSpPr>
          <a:xfrm>
            <a:off x="8786192" y="-140749"/>
            <a:ext cx="203200" cy="122169"/>
            <a:chOff x="7983415" y="6582508"/>
            <a:chExt cx="152400" cy="486600"/>
          </a:xfrm>
        </p:grpSpPr>
        <p:cxnSp>
          <p:nvCxnSpPr>
            <p:cNvPr id="628" name="Google Shape;628;p1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29" name="Google Shape;629;p1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30" name="Google Shape;630;p12"/>
          <p:cNvGrpSpPr/>
          <p:nvPr/>
        </p:nvGrpSpPr>
        <p:grpSpPr>
          <a:xfrm>
            <a:off x="7855183" y="-140749"/>
            <a:ext cx="203200" cy="122169"/>
            <a:chOff x="7983415" y="6582508"/>
            <a:chExt cx="152400" cy="486600"/>
          </a:xfrm>
        </p:grpSpPr>
        <p:cxnSp>
          <p:nvCxnSpPr>
            <p:cNvPr id="631" name="Google Shape;631;p1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32" name="Google Shape;632;p1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33" name="Google Shape;633;p12"/>
          <p:cNvGrpSpPr/>
          <p:nvPr/>
        </p:nvGrpSpPr>
        <p:grpSpPr>
          <a:xfrm>
            <a:off x="6924172" y="-140749"/>
            <a:ext cx="203200" cy="122169"/>
            <a:chOff x="7983415" y="6582508"/>
            <a:chExt cx="152400" cy="486600"/>
          </a:xfrm>
        </p:grpSpPr>
        <p:cxnSp>
          <p:nvCxnSpPr>
            <p:cNvPr id="634" name="Google Shape;634;p1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35" name="Google Shape;635;p1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36" name="Google Shape;636;p12"/>
          <p:cNvGrpSpPr/>
          <p:nvPr/>
        </p:nvGrpSpPr>
        <p:grpSpPr>
          <a:xfrm>
            <a:off x="5993164" y="-140749"/>
            <a:ext cx="203200" cy="122169"/>
            <a:chOff x="7983415" y="6582508"/>
            <a:chExt cx="152400" cy="486600"/>
          </a:xfrm>
        </p:grpSpPr>
        <p:cxnSp>
          <p:nvCxnSpPr>
            <p:cNvPr id="637" name="Google Shape;637;p1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38" name="Google Shape;638;p1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39" name="Google Shape;639;p12"/>
          <p:cNvGrpSpPr/>
          <p:nvPr/>
        </p:nvGrpSpPr>
        <p:grpSpPr>
          <a:xfrm>
            <a:off x="5062155" y="-140749"/>
            <a:ext cx="203200" cy="122169"/>
            <a:chOff x="7983415" y="6582508"/>
            <a:chExt cx="152400" cy="486600"/>
          </a:xfrm>
        </p:grpSpPr>
        <p:cxnSp>
          <p:nvCxnSpPr>
            <p:cNvPr id="640" name="Google Shape;640;p1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41" name="Google Shape;641;p1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42" name="Google Shape;642;p12"/>
          <p:cNvGrpSpPr/>
          <p:nvPr/>
        </p:nvGrpSpPr>
        <p:grpSpPr>
          <a:xfrm>
            <a:off x="4131145" y="-140749"/>
            <a:ext cx="203200" cy="122169"/>
            <a:chOff x="7983415" y="6582508"/>
            <a:chExt cx="152400" cy="486600"/>
          </a:xfrm>
        </p:grpSpPr>
        <p:cxnSp>
          <p:nvCxnSpPr>
            <p:cNvPr id="643" name="Google Shape;643;p1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44" name="Google Shape;644;p1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45" name="Google Shape;645;p12"/>
          <p:cNvGrpSpPr/>
          <p:nvPr/>
        </p:nvGrpSpPr>
        <p:grpSpPr>
          <a:xfrm>
            <a:off x="3200136" y="-140749"/>
            <a:ext cx="203200" cy="122169"/>
            <a:chOff x="7983415" y="6582508"/>
            <a:chExt cx="152400" cy="486600"/>
          </a:xfrm>
        </p:grpSpPr>
        <p:cxnSp>
          <p:nvCxnSpPr>
            <p:cNvPr id="646" name="Google Shape;646;p1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47" name="Google Shape;647;p1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48" name="Google Shape;648;p12"/>
          <p:cNvGrpSpPr/>
          <p:nvPr/>
        </p:nvGrpSpPr>
        <p:grpSpPr>
          <a:xfrm>
            <a:off x="2269127" y="-140749"/>
            <a:ext cx="203200" cy="122169"/>
            <a:chOff x="7983415" y="6582508"/>
            <a:chExt cx="152400" cy="486600"/>
          </a:xfrm>
        </p:grpSpPr>
        <p:cxnSp>
          <p:nvCxnSpPr>
            <p:cNvPr id="649" name="Google Shape;649;p1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50" name="Google Shape;650;p1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51" name="Google Shape;651;p12"/>
          <p:cNvGrpSpPr/>
          <p:nvPr/>
        </p:nvGrpSpPr>
        <p:grpSpPr>
          <a:xfrm>
            <a:off x="1338116" y="-140749"/>
            <a:ext cx="203200" cy="122169"/>
            <a:chOff x="7983415" y="6582508"/>
            <a:chExt cx="152400" cy="486600"/>
          </a:xfrm>
        </p:grpSpPr>
        <p:cxnSp>
          <p:nvCxnSpPr>
            <p:cNvPr id="652" name="Google Shape;652;p1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53" name="Google Shape;653;p1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sp>
        <p:nvSpPr>
          <p:cNvPr id="654" name="Google Shape;654;p12"/>
          <p:cNvSpPr txBox="1">
            <a:spLocks noGrp="1"/>
          </p:cNvSpPr>
          <p:nvPr>
            <p:ph type="title"/>
          </p:nvPr>
        </p:nvSpPr>
        <p:spPr>
          <a:xfrm>
            <a:off x="612648" y="457200"/>
            <a:ext cx="10972800" cy="5488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dk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55" name="Google Shape;655;p12"/>
          <p:cNvSpPr txBox="1">
            <a:spLocks noGrp="1"/>
          </p:cNvSpPr>
          <p:nvPr>
            <p:ph type="sldNum" idx="12"/>
          </p:nvPr>
        </p:nvSpPr>
        <p:spPr>
          <a:xfrm>
            <a:off x="10851411" y="6356349"/>
            <a:ext cx="7088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9pPr>
          </a:lstStyle>
          <a:p>
            <a:fld id="{00000000-1234-1234-1234-123412341234}" type="slidenum">
              <a:rPr lang="en" smtClean="0"/>
              <a:pPr/>
              <a:t>‹#›</a:t>
            </a:fld>
            <a:endParaRPr lang="en"/>
          </a:p>
        </p:txBody>
      </p:sp>
      <p:sp>
        <p:nvSpPr>
          <p:cNvPr id="656" name="Google Shape;656;p12"/>
          <p:cNvSpPr txBox="1">
            <a:spLocks noGrp="1"/>
          </p:cNvSpPr>
          <p:nvPr>
            <p:ph type="subTitle" idx="4"/>
          </p:nvPr>
        </p:nvSpPr>
        <p:spPr>
          <a:xfrm>
            <a:off x="612651" y="1143000"/>
            <a:ext cx="10972800" cy="548800"/>
          </a:xfrm>
          <a:prstGeom prst="rect">
            <a:avLst/>
          </a:prstGeom>
          <a:noFill/>
          <a:ln>
            <a:noFill/>
          </a:ln>
        </p:spPr>
        <p:txBody>
          <a:bodyPr spcFirstLastPara="1" wrap="square" lIns="68575" tIns="34275" rIns="68575" bIns="34275" anchor="t" anchorCtr="0">
            <a:noAutofit/>
          </a:bodyPr>
          <a:lstStyle>
            <a:lvl1pPr lvl="0" algn="l">
              <a:lnSpc>
                <a:spcPct val="110000"/>
              </a:lnSpc>
              <a:spcBef>
                <a:spcPts val="800"/>
              </a:spcBef>
              <a:spcAft>
                <a:spcPts val="0"/>
              </a:spcAft>
              <a:buSzPts val="1500"/>
              <a:buNone/>
              <a:defRPr>
                <a:solidFill>
                  <a:schemeClr val="accent2"/>
                </a:solidFill>
              </a:defRPr>
            </a:lvl1pPr>
            <a:lvl2pPr lvl="1" algn="l">
              <a:lnSpc>
                <a:spcPct val="110000"/>
              </a:lnSpc>
              <a:spcBef>
                <a:spcPts val="400"/>
              </a:spcBef>
              <a:spcAft>
                <a:spcPts val="0"/>
              </a:spcAft>
              <a:buSzPts val="1500"/>
              <a:buNone/>
              <a:defRPr/>
            </a:lvl2pPr>
            <a:lvl3pPr lvl="2" algn="l">
              <a:lnSpc>
                <a:spcPct val="100000"/>
              </a:lnSpc>
              <a:spcBef>
                <a:spcPts val="400"/>
              </a:spcBef>
              <a:spcAft>
                <a:spcPts val="0"/>
              </a:spcAft>
              <a:buSzPts val="1300"/>
              <a:buNone/>
              <a:defRPr/>
            </a:lvl3pPr>
            <a:lvl4pPr lvl="3" algn="l">
              <a:lnSpc>
                <a:spcPct val="100000"/>
              </a:lnSpc>
              <a:spcBef>
                <a:spcPts val="400"/>
              </a:spcBef>
              <a:spcAft>
                <a:spcPts val="0"/>
              </a:spcAft>
              <a:buSzPts val="1300"/>
              <a:buNone/>
              <a:defRPr/>
            </a:lvl4pPr>
            <a:lvl5pPr lvl="4" algn="l">
              <a:lnSpc>
                <a:spcPct val="100000"/>
              </a:lnSpc>
              <a:spcBef>
                <a:spcPts val="400"/>
              </a:spcBef>
              <a:spcAft>
                <a:spcPts val="0"/>
              </a:spcAft>
              <a:buSzPts val="1500"/>
              <a:buNone/>
              <a:defRPr/>
            </a:lvl5pPr>
            <a:lvl6pPr lvl="5" algn="l">
              <a:lnSpc>
                <a:spcPct val="100000"/>
              </a:lnSpc>
              <a:spcBef>
                <a:spcPts val="400"/>
              </a:spcBef>
              <a:spcAft>
                <a:spcPts val="0"/>
              </a:spcAft>
              <a:buSzPts val="1500"/>
              <a:buNone/>
              <a:defRPr/>
            </a:lvl6pPr>
            <a:lvl7pPr lvl="6" algn="l">
              <a:lnSpc>
                <a:spcPct val="100000"/>
              </a:lnSpc>
              <a:spcBef>
                <a:spcPts val="400"/>
              </a:spcBef>
              <a:spcAft>
                <a:spcPts val="0"/>
              </a:spcAft>
              <a:buSzPts val="1500"/>
              <a:buNone/>
              <a:defRPr/>
            </a:lvl7pPr>
            <a:lvl8pPr lvl="7" algn="l">
              <a:lnSpc>
                <a:spcPct val="100000"/>
              </a:lnSpc>
              <a:spcBef>
                <a:spcPts val="400"/>
              </a:spcBef>
              <a:spcAft>
                <a:spcPts val="0"/>
              </a:spcAft>
              <a:buSzPts val="1500"/>
              <a:buNone/>
              <a:defRPr/>
            </a:lvl8pPr>
            <a:lvl9pPr lvl="8" algn="l">
              <a:lnSpc>
                <a:spcPct val="100000"/>
              </a:lnSpc>
              <a:spcBef>
                <a:spcPts val="400"/>
              </a:spcBef>
              <a:spcAft>
                <a:spcPts val="0"/>
              </a:spcAft>
              <a:buSzPts val="1500"/>
              <a:buNone/>
              <a:defRPr/>
            </a:lvl9pPr>
          </a:lstStyle>
          <a:p>
            <a:endParaRPr/>
          </a:p>
        </p:txBody>
      </p:sp>
    </p:spTree>
    <p:extLst>
      <p:ext uri="{BB962C8B-B14F-4D97-AF65-F5344CB8AC3E}">
        <p14:creationId xmlns:p14="http://schemas.microsoft.com/office/powerpoint/2010/main" val="15051326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4 Content">
  <p:cSld name="4 Content">
    <p:spTree>
      <p:nvGrpSpPr>
        <p:cNvPr id="1" name="Shape 657"/>
        <p:cNvGrpSpPr/>
        <p:nvPr/>
      </p:nvGrpSpPr>
      <p:grpSpPr>
        <a:xfrm>
          <a:off x="0" y="0"/>
          <a:ext cx="0" cy="0"/>
          <a:chOff x="0" y="0"/>
          <a:chExt cx="0" cy="0"/>
        </a:xfrm>
      </p:grpSpPr>
      <p:sp>
        <p:nvSpPr>
          <p:cNvPr id="658" name="Google Shape;658;p13"/>
          <p:cNvSpPr txBox="1">
            <a:spLocks noGrp="1"/>
          </p:cNvSpPr>
          <p:nvPr>
            <p:ph type="body" idx="1"/>
          </p:nvPr>
        </p:nvSpPr>
        <p:spPr>
          <a:xfrm>
            <a:off x="612648" y="1828800"/>
            <a:ext cx="2590000" cy="4233200"/>
          </a:xfrm>
          <a:prstGeom prst="rect">
            <a:avLst/>
          </a:prstGeom>
          <a:noFill/>
          <a:ln>
            <a:noFill/>
          </a:ln>
        </p:spPr>
        <p:txBody>
          <a:bodyPr spcFirstLastPara="1" wrap="square" lIns="68575" tIns="34275" rIns="68575" bIns="34275" anchor="t" anchorCtr="0">
            <a:noAutofit/>
          </a:bodyPr>
          <a:lstStyle>
            <a:lvl1pPr marL="609585" lvl="0" indent="-406390" algn="l">
              <a:lnSpc>
                <a:spcPct val="110000"/>
              </a:lnSpc>
              <a:spcBef>
                <a:spcPts val="400"/>
              </a:spcBef>
              <a:spcAft>
                <a:spcPts val="0"/>
              </a:spcAft>
              <a:buSzPts val="1200"/>
              <a:buChar char="•"/>
              <a:defRPr sz="1600"/>
            </a:lvl1pPr>
            <a:lvl2pPr marL="1219170" lvl="1" indent="-406390" algn="l">
              <a:lnSpc>
                <a:spcPct val="110000"/>
              </a:lnSpc>
              <a:spcBef>
                <a:spcPts val="400"/>
              </a:spcBef>
              <a:spcAft>
                <a:spcPts val="0"/>
              </a:spcAft>
              <a:buSzPts val="1200"/>
              <a:buChar char="–"/>
              <a:defRPr sz="1600"/>
            </a:lvl2pPr>
            <a:lvl3pPr marL="1828754" lvl="2" indent="-406390" algn="l">
              <a:lnSpc>
                <a:spcPct val="110000"/>
              </a:lnSpc>
              <a:spcBef>
                <a:spcPts val="400"/>
              </a:spcBef>
              <a:spcAft>
                <a:spcPts val="0"/>
              </a:spcAft>
              <a:buSzPts val="1200"/>
              <a:buChar char="•"/>
              <a:defRPr sz="1600"/>
            </a:lvl3pPr>
            <a:lvl4pPr marL="2438339" lvl="3" indent="-406390" algn="l">
              <a:lnSpc>
                <a:spcPct val="110000"/>
              </a:lnSpc>
              <a:spcBef>
                <a:spcPts val="400"/>
              </a:spcBef>
              <a:spcAft>
                <a:spcPts val="0"/>
              </a:spcAft>
              <a:buSzPts val="1200"/>
              <a:buChar char="–"/>
              <a:defRPr sz="1600"/>
            </a:lvl4pPr>
            <a:lvl5pPr marL="3047924" lvl="4" indent="-406390" algn="l">
              <a:lnSpc>
                <a:spcPct val="110000"/>
              </a:lnSpc>
              <a:spcBef>
                <a:spcPts val="400"/>
              </a:spcBef>
              <a:spcAft>
                <a:spcPts val="0"/>
              </a:spcAft>
              <a:buSzPts val="1200"/>
              <a:buChar char="»"/>
              <a:defRPr sz="1600"/>
            </a:lvl5pPr>
            <a:lvl6pPr marL="3657509" lvl="5" indent="-406390" algn="l">
              <a:lnSpc>
                <a:spcPct val="110000"/>
              </a:lnSpc>
              <a:spcBef>
                <a:spcPts val="400"/>
              </a:spcBef>
              <a:spcAft>
                <a:spcPts val="0"/>
              </a:spcAft>
              <a:buClr>
                <a:schemeClr val="dk1"/>
              </a:buClr>
              <a:buSzPts val="1200"/>
              <a:buChar char="•"/>
              <a:defRPr sz="1600"/>
            </a:lvl6pPr>
            <a:lvl7pPr marL="4267093" lvl="6" indent="-406390" algn="l">
              <a:lnSpc>
                <a:spcPct val="110000"/>
              </a:lnSpc>
              <a:spcBef>
                <a:spcPts val="400"/>
              </a:spcBef>
              <a:spcAft>
                <a:spcPts val="0"/>
              </a:spcAft>
              <a:buClr>
                <a:schemeClr val="dk1"/>
              </a:buClr>
              <a:buSzPts val="1200"/>
              <a:buChar char="•"/>
              <a:defRPr sz="1600"/>
            </a:lvl7pPr>
            <a:lvl8pPr marL="4876678" lvl="7" indent="-406390" algn="l">
              <a:lnSpc>
                <a:spcPct val="110000"/>
              </a:lnSpc>
              <a:spcBef>
                <a:spcPts val="400"/>
              </a:spcBef>
              <a:spcAft>
                <a:spcPts val="0"/>
              </a:spcAft>
              <a:buClr>
                <a:schemeClr val="dk1"/>
              </a:buClr>
              <a:buSzPts val="1200"/>
              <a:buChar char="•"/>
              <a:defRPr sz="1600"/>
            </a:lvl8pPr>
            <a:lvl9pPr marL="5486263" lvl="8" indent="-406390" algn="l">
              <a:lnSpc>
                <a:spcPct val="110000"/>
              </a:lnSpc>
              <a:spcBef>
                <a:spcPts val="400"/>
              </a:spcBef>
              <a:spcAft>
                <a:spcPts val="0"/>
              </a:spcAft>
              <a:buClr>
                <a:schemeClr val="dk1"/>
              </a:buClr>
              <a:buSzPts val="1200"/>
              <a:buChar char="•"/>
              <a:defRPr sz="1600"/>
            </a:lvl9pPr>
          </a:lstStyle>
          <a:p>
            <a:endParaRPr/>
          </a:p>
        </p:txBody>
      </p:sp>
      <p:sp>
        <p:nvSpPr>
          <p:cNvPr id="659" name="Google Shape;659;p13"/>
          <p:cNvSpPr txBox="1">
            <a:spLocks noGrp="1"/>
          </p:cNvSpPr>
          <p:nvPr>
            <p:ph type="body" idx="2"/>
          </p:nvPr>
        </p:nvSpPr>
        <p:spPr>
          <a:xfrm>
            <a:off x="3381572" y="1828800"/>
            <a:ext cx="2590000" cy="4233600"/>
          </a:xfrm>
          <a:prstGeom prst="rect">
            <a:avLst/>
          </a:prstGeom>
          <a:noFill/>
          <a:ln>
            <a:noFill/>
          </a:ln>
        </p:spPr>
        <p:txBody>
          <a:bodyPr spcFirstLastPara="1" wrap="square" lIns="68575" tIns="34275" rIns="68575" bIns="34275" anchor="t" anchorCtr="0">
            <a:noAutofit/>
          </a:bodyPr>
          <a:lstStyle>
            <a:lvl1pPr marL="609585" lvl="0" indent="-406390" algn="l">
              <a:lnSpc>
                <a:spcPct val="110000"/>
              </a:lnSpc>
              <a:spcBef>
                <a:spcPts val="400"/>
              </a:spcBef>
              <a:spcAft>
                <a:spcPts val="0"/>
              </a:spcAft>
              <a:buSzPts val="1200"/>
              <a:buChar char="•"/>
              <a:defRPr sz="1600"/>
            </a:lvl1pPr>
            <a:lvl2pPr marL="1219170" lvl="1" indent="-406390" algn="l">
              <a:lnSpc>
                <a:spcPct val="110000"/>
              </a:lnSpc>
              <a:spcBef>
                <a:spcPts val="400"/>
              </a:spcBef>
              <a:spcAft>
                <a:spcPts val="0"/>
              </a:spcAft>
              <a:buSzPts val="1200"/>
              <a:buChar char="–"/>
              <a:defRPr sz="1600"/>
            </a:lvl2pPr>
            <a:lvl3pPr marL="1828754" lvl="2" indent="-406390" algn="l">
              <a:lnSpc>
                <a:spcPct val="110000"/>
              </a:lnSpc>
              <a:spcBef>
                <a:spcPts val="400"/>
              </a:spcBef>
              <a:spcAft>
                <a:spcPts val="0"/>
              </a:spcAft>
              <a:buSzPts val="1200"/>
              <a:buChar char="•"/>
              <a:defRPr sz="1600"/>
            </a:lvl3pPr>
            <a:lvl4pPr marL="2438339" lvl="3" indent="-406390" algn="l">
              <a:lnSpc>
                <a:spcPct val="110000"/>
              </a:lnSpc>
              <a:spcBef>
                <a:spcPts val="400"/>
              </a:spcBef>
              <a:spcAft>
                <a:spcPts val="0"/>
              </a:spcAft>
              <a:buSzPts val="1200"/>
              <a:buChar char="–"/>
              <a:defRPr sz="1600"/>
            </a:lvl4pPr>
            <a:lvl5pPr marL="3047924" lvl="4" indent="-406390" algn="l">
              <a:lnSpc>
                <a:spcPct val="110000"/>
              </a:lnSpc>
              <a:spcBef>
                <a:spcPts val="400"/>
              </a:spcBef>
              <a:spcAft>
                <a:spcPts val="0"/>
              </a:spcAft>
              <a:buSzPts val="1200"/>
              <a:buChar char="»"/>
              <a:defRPr sz="1600"/>
            </a:lvl5pPr>
            <a:lvl6pPr marL="3657509" lvl="5" indent="-406390" algn="l">
              <a:lnSpc>
                <a:spcPct val="110000"/>
              </a:lnSpc>
              <a:spcBef>
                <a:spcPts val="400"/>
              </a:spcBef>
              <a:spcAft>
                <a:spcPts val="0"/>
              </a:spcAft>
              <a:buClr>
                <a:schemeClr val="dk1"/>
              </a:buClr>
              <a:buSzPts val="1200"/>
              <a:buChar char="•"/>
              <a:defRPr sz="1600"/>
            </a:lvl6pPr>
            <a:lvl7pPr marL="4267093" lvl="6" indent="-406390" algn="l">
              <a:lnSpc>
                <a:spcPct val="110000"/>
              </a:lnSpc>
              <a:spcBef>
                <a:spcPts val="400"/>
              </a:spcBef>
              <a:spcAft>
                <a:spcPts val="0"/>
              </a:spcAft>
              <a:buClr>
                <a:schemeClr val="dk1"/>
              </a:buClr>
              <a:buSzPts val="1200"/>
              <a:buChar char="•"/>
              <a:defRPr sz="1600"/>
            </a:lvl7pPr>
            <a:lvl8pPr marL="4876678" lvl="7" indent="-406390" algn="l">
              <a:lnSpc>
                <a:spcPct val="110000"/>
              </a:lnSpc>
              <a:spcBef>
                <a:spcPts val="400"/>
              </a:spcBef>
              <a:spcAft>
                <a:spcPts val="0"/>
              </a:spcAft>
              <a:buClr>
                <a:schemeClr val="dk1"/>
              </a:buClr>
              <a:buSzPts val="1200"/>
              <a:buChar char="•"/>
              <a:defRPr sz="1600"/>
            </a:lvl8pPr>
            <a:lvl9pPr marL="5486263" lvl="8" indent="-406390" algn="l">
              <a:lnSpc>
                <a:spcPct val="110000"/>
              </a:lnSpc>
              <a:spcBef>
                <a:spcPts val="400"/>
              </a:spcBef>
              <a:spcAft>
                <a:spcPts val="0"/>
              </a:spcAft>
              <a:buClr>
                <a:schemeClr val="dk1"/>
              </a:buClr>
              <a:buSzPts val="1200"/>
              <a:buChar char="•"/>
              <a:defRPr sz="1600"/>
            </a:lvl9pPr>
          </a:lstStyle>
          <a:p>
            <a:endParaRPr/>
          </a:p>
        </p:txBody>
      </p:sp>
      <p:sp>
        <p:nvSpPr>
          <p:cNvPr id="660" name="Google Shape;660;p13"/>
          <p:cNvSpPr txBox="1">
            <a:spLocks noGrp="1"/>
          </p:cNvSpPr>
          <p:nvPr>
            <p:ph type="body" idx="3"/>
          </p:nvPr>
        </p:nvSpPr>
        <p:spPr>
          <a:xfrm>
            <a:off x="6187072" y="1828800"/>
            <a:ext cx="2590000" cy="4233600"/>
          </a:xfrm>
          <a:prstGeom prst="rect">
            <a:avLst/>
          </a:prstGeom>
          <a:noFill/>
          <a:ln>
            <a:noFill/>
          </a:ln>
        </p:spPr>
        <p:txBody>
          <a:bodyPr spcFirstLastPara="1" wrap="square" lIns="68575" tIns="34275" rIns="68575" bIns="34275" anchor="t" anchorCtr="0">
            <a:noAutofit/>
          </a:bodyPr>
          <a:lstStyle>
            <a:lvl1pPr marL="609585" lvl="0" indent="-406390" algn="l">
              <a:lnSpc>
                <a:spcPct val="110000"/>
              </a:lnSpc>
              <a:spcBef>
                <a:spcPts val="400"/>
              </a:spcBef>
              <a:spcAft>
                <a:spcPts val="0"/>
              </a:spcAft>
              <a:buSzPts val="1200"/>
              <a:buChar char="•"/>
              <a:defRPr sz="1600"/>
            </a:lvl1pPr>
            <a:lvl2pPr marL="1219170" lvl="1" indent="-406390" algn="l">
              <a:lnSpc>
                <a:spcPct val="110000"/>
              </a:lnSpc>
              <a:spcBef>
                <a:spcPts val="400"/>
              </a:spcBef>
              <a:spcAft>
                <a:spcPts val="0"/>
              </a:spcAft>
              <a:buSzPts val="1200"/>
              <a:buChar char="–"/>
              <a:defRPr sz="1600"/>
            </a:lvl2pPr>
            <a:lvl3pPr marL="1828754" lvl="2" indent="-406390" algn="l">
              <a:lnSpc>
                <a:spcPct val="110000"/>
              </a:lnSpc>
              <a:spcBef>
                <a:spcPts val="400"/>
              </a:spcBef>
              <a:spcAft>
                <a:spcPts val="0"/>
              </a:spcAft>
              <a:buSzPts val="1200"/>
              <a:buChar char="•"/>
              <a:defRPr sz="1600"/>
            </a:lvl3pPr>
            <a:lvl4pPr marL="2438339" lvl="3" indent="-406390" algn="l">
              <a:lnSpc>
                <a:spcPct val="110000"/>
              </a:lnSpc>
              <a:spcBef>
                <a:spcPts val="400"/>
              </a:spcBef>
              <a:spcAft>
                <a:spcPts val="0"/>
              </a:spcAft>
              <a:buSzPts val="1200"/>
              <a:buChar char="–"/>
              <a:defRPr sz="1600"/>
            </a:lvl4pPr>
            <a:lvl5pPr marL="3047924" lvl="4" indent="-406390" algn="l">
              <a:lnSpc>
                <a:spcPct val="110000"/>
              </a:lnSpc>
              <a:spcBef>
                <a:spcPts val="400"/>
              </a:spcBef>
              <a:spcAft>
                <a:spcPts val="0"/>
              </a:spcAft>
              <a:buSzPts val="1200"/>
              <a:buChar char="»"/>
              <a:defRPr sz="1600"/>
            </a:lvl5pPr>
            <a:lvl6pPr marL="3657509" lvl="5" indent="-406390" algn="l">
              <a:lnSpc>
                <a:spcPct val="110000"/>
              </a:lnSpc>
              <a:spcBef>
                <a:spcPts val="400"/>
              </a:spcBef>
              <a:spcAft>
                <a:spcPts val="0"/>
              </a:spcAft>
              <a:buClr>
                <a:schemeClr val="dk1"/>
              </a:buClr>
              <a:buSzPts val="1200"/>
              <a:buChar char="•"/>
              <a:defRPr sz="1600"/>
            </a:lvl6pPr>
            <a:lvl7pPr marL="4267093" lvl="6" indent="-406390" algn="l">
              <a:lnSpc>
                <a:spcPct val="110000"/>
              </a:lnSpc>
              <a:spcBef>
                <a:spcPts val="400"/>
              </a:spcBef>
              <a:spcAft>
                <a:spcPts val="0"/>
              </a:spcAft>
              <a:buClr>
                <a:schemeClr val="dk1"/>
              </a:buClr>
              <a:buSzPts val="1200"/>
              <a:buChar char="•"/>
              <a:defRPr sz="1600"/>
            </a:lvl7pPr>
            <a:lvl8pPr marL="4876678" lvl="7" indent="-406390" algn="l">
              <a:lnSpc>
                <a:spcPct val="110000"/>
              </a:lnSpc>
              <a:spcBef>
                <a:spcPts val="400"/>
              </a:spcBef>
              <a:spcAft>
                <a:spcPts val="0"/>
              </a:spcAft>
              <a:buClr>
                <a:schemeClr val="dk1"/>
              </a:buClr>
              <a:buSzPts val="1200"/>
              <a:buChar char="•"/>
              <a:defRPr sz="1600"/>
            </a:lvl8pPr>
            <a:lvl9pPr marL="5486263" lvl="8" indent="-406390" algn="l">
              <a:lnSpc>
                <a:spcPct val="110000"/>
              </a:lnSpc>
              <a:spcBef>
                <a:spcPts val="400"/>
              </a:spcBef>
              <a:spcAft>
                <a:spcPts val="0"/>
              </a:spcAft>
              <a:buClr>
                <a:schemeClr val="dk1"/>
              </a:buClr>
              <a:buSzPts val="1200"/>
              <a:buChar char="•"/>
              <a:defRPr sz="1600"/>
            </a:lvl9pPr>
          </a:lstStyle>
          <a:p>
            <a:endParaRPr/>
          </a:p>
        </p:txBody>
      </p:sp>
      <p:sp>
        <p:nvSpPr>
          <p:cNvPr id="661" name="Google Shape;661;p13"/>
          <p:cNvSpPr txBox="1">
            <a:spLocks noGrp="1"/>
          </p:cNvSpPr>
          <p:nvPr>
            <p:ph type="body" idx="4"/>
          </p:nvPr>
        </p:nvSpPr>
        <p:spPr>
          <a:xfrm>
            <a:off x="8992572" y="1828800"/>
            <a:ext cx="2590000" cy="4233600"/>
          </a:xfrm>
          <a:prstGeom prst="rect">
            <a:avLst/>
          </a:prstGeom>
          <a:noFill/>
          <a:ln>
            <a:noFill/>
          </a:ln>
        </p:spPr>
        <p:txBody>
          <a:bodyPr spcFirstLastPara="1" wrap="square" lIns="68575" tIns="34275" rIns="68575" bIns="34275" anchor="t" anchorCtr="0">
            <a:noAutofit/>
          </a:bodyPr>
          <a:lstStyle>
            <a:lvl1pPr marL="609585" lvl="0" indent="-406390" algn="l">
              <a:lnSpc>
                <a:spcPct val="110000"/>
              </a:lnSpc>
              <a:spcBef>
                <a:spcPts val="400"/>
              </a:spcBef>
              <a:spcAft>
                <a:spcPts val="0"/>
              </a:spcAft>
              <a:buSzPts val="1200"/>
              <a:buChar char="•"/>
              <a:defRPr sz="1600"/>
            </a:lvl1pPr>
            <a:lvl2pPr marL="1219170" lvl="1" indent="-406390" algn="l">
              <a:lnSpc>
                <a:spcPct val="110000"/>
              </a:lnSpc>
              <a:spcBef>
                <a:spcPts val="400"/>
              </a:spcBef>
              <a:spcAft>
                <a:spcPts val="0"/>
              </a:spcAft>
              <a:buSzPts val="1200"/>
              <a:buChar char="–"/>
              <a:defRPr sz="1600"/>
            </a:lvl2pPr>
            <a:lvl3pPr marL="1828754" lvl="2" indent="-406390" algn="l">
              <a:lnSpc>
                <a:spcPct val="110000"/>
              </a:lnSpc>
              <a:spcBef>
                <a:spcPts val="400"/>
              </a:spcBef>
              <a:spcAft>
                <a:spcPts val="0"/>
              </a:spcAft>
              <a:buSzPts val="1200"/>
              <a:buChar char="•"/>
              <a:defRPr sz="1600"/>
            </a:lvl3pPr>
            <a:lvl4pPr marL="2438339" lvl="3" indent="-406390" algn="l">
              <a:lnSpc>
                <a:spcPct val="110000"/>
              </a:lnSpc>
              <a:spcBef>
                <a:spcPts val="400"/>
              </a:spcBef>
              <a:spcAft>
                <a:spcPts val="0"/>
              </a:spcAft>
              <a:buSzPts val="1200"/>
              <a:buChar char="–"/>
              <a:defRPr sz="1600"/>
            </a:lvl4pPr>
            <a:lvl5pPr marL="3047924" lvl="4" indent="-406390" algn="l">
              <a:lnSpc>
                <a:spcPct val="110000"/>
              </a:lnSpc>
              <a:spcBef>
                <a:spcPts val="400"/>
              </a:spcBef>
              <a:spcAft>
                <a:spcPts val="0"/>
              </a:spcAft>
              <a:buSzPts val="1200"/>
              <a:buChar char="»"/>
              <a:defRPr sz="1600"/>
            </a:lvl5pPr>
            <a:lvl6pPr marL="3657509" lvl="5" indent="-406390" algn="l">
              <a:lnSpc>
                <a:spcPct val="110000"/>
              </a:lnSpc>
              <a:spcBef>
                <a:spcPts val="400"/>
              </a:spcBef>
              <a:spcAft>
                <a:spcPts val="0"/>
              </a:spcAft>
              <a:buClr>
                <a:schemeClr val="dk1"/>
              </a:buClr>
              <a:buSzPts val="1200"/>
              <a:buChar char="•"/>
              <a:defRPr sz="1600"/>
            </a:lvl6pPr>
            <a:lvl7pPr marL="4267093" lvl="6" indent="-406390" algn="l">
              <a:lnSpc>
                <a:spcPct val="110000"/>
              </a:lnSpc>
              <a:spcBef>
                <a:spcPts val="400"/>
              </a:spcBef>
              <a:spcAft>
                <a:spcPts val="0"/>
              </a:spcAft>
              <a:buClr>
                <a:schemeClr val="dk1"/>
              </a:buClr>
              <a:buSzPts val="1200"/>
              <a:buChar char="•"/>
              <a:defRPr sz="1600"/>
            </a:lvl7pPr>
            <a:lvl8pPr marL="4876678" lvl="7" indent="-406390" algn="l">
              <a:lnSpc>
                <a:spcPct val="110000"/>
              </a:lnSpc>
              <a:spcBef>
                <a:spcPts val="400"/>
              </a:spcBef>
              <a:spcAft>
                <a:spcPts val="0"/>
              </a:spcAft>
              <a:buClr>
                <a:schemeClr val="dk1"/>
              </a:buClr>
              <a:buSzPts val="1200"/>
              <a:buChar char="•"/>
              <a:defRPr sz="1600"/>
            </a:lvl8pPr>
            <a:lvl9pPr marL="5486263" lvl="8" indent="-406390" algn="l">
              <a:lnSpc>
                <a:spcPct val="110000"/>
              </a:lnSpc>
              <a:spcBef>
                <a:spcPts val="400"/>
              </a:spcBef>
              <a:spcAft>
                <a:spcPts val="0"/>
              </a:spcAft>
              <a:buClr>
                <a:schemeClr val="dk1"/>
              </a:buClr>
              <a:buSzPts val="1200"/>
              <a:buChar char="•"/>
              <a:defRPr sz="1600"/>
            </a:lvl9pPr>
          </a:lstStyle>
          <a:p>
            <a:endParaRPr/>
          </a:p>
        </p:txBody>
      </p:sp>
      <p:grpSp>
        <p:nvGrpSpPr>
          <p:cNvPr id="662" name="Google Shape;662;p13"/>
          <p:cNvGrpSpPr/>
          <p:nvPr/>
        </p:nvGrpSpPr>
        <p:grpSpPr>
          <a:xfrm>
            <a:off x="-201763" y="-141188"/>
            <a:ext cx="12586592" cy="7136551"/>
            <a:chOff x="-151322" y="-141189"/>
            <a:chExt cx="9439944" cy="7136550"/>
          </a:xfrm>
        </p:grpSpPr>
        <p:grpSp>
          <p:nvGrpSpPr>
            <p:cNvPr id="663" name="Google Shape;663;p13"/>
            <p:cNvGrpSpPr/>
            <p:nvPr/>
          </p:nvGrpSpPr>
          <p:grpSpPr>
            <a:xfrm>
              <a:off x="457731" y="6873224"/>
              <a:ext cx="8226688" cy="122137"/>
              <a:chOff x="457731" y="6582508"/>
              <a:chExt cx="8226688" cy="486600"/>
            </a:xfrm>
          </p:grpSpPr>
          <p:cxnSp>
            <p:nvCxnSpPr>
              <p:cNvPr id="664" name="Google Shape;664;p13"/>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65" name="Google Shape;665;p13"/>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666" name="Google Shape;666;p13"/>
              <p:cNvGrpSpPr/>
              <p:nvPr/>
            </p:nvGrpSpPr>
            <p:grpSpPr>
              <a:xfrm>
                <a:off x="7986158" y="6582508"/>
                <a:ext cx="152400" cy="486600"/>
                <a:chOff x="7983415" y="6582508"/>
                <a:chExt cx="152400" cy="486600"/>
              </a:xfrm>
            </p:grpSpPr>
            <p:cxnSp>
              <p:nvCxnSpPr>
                <p:cNvPr id="667" name="Google Shape;667;p1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68" name="Google Shape;668;p1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69" name="Google Shape;669;p13"/>
              <p:cNvGrpSpPr/>
              <p:nvPr/>
            </p:nvGrpSpPr>
            <p:grpSpPr>
              <a:xfrm>
                <a:off x="7287901" y="6582508"/>
                <a:ext cx="152400" cy="486600"/>
                <a:chOff x="7983415" y="6582508"/>
                <a:chExt cx="152400" cy="486600"/>
              </a:xfrm>
            </p:grpSpPr>
            <p:cxnSp>
              <p:nvCxnSpPr>
                <p:cNvPr id="670" name="Google Shape;670;p1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71" name="Google Shape;671;p1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72" name="Google Shape;672;p13"/>
              <p:cNvGrpSpPr/>
              <p:nvPr/>
            </p:nvGrpSpPr>
            <p:grpSpPr>
              <a:xfrm>
                <a:off x="6589644" y="6582508"/>
                <a:ext cx="152400" cy="486600"/>
                <a:chOff x="7983415" y="6582508"/>
                <a:chExt cx="152400" cy="486600"/>
              </a:xfrm>
            </p:grpSpPr>
            <p:cxnSp>
              <p:nvCxnSpPr>
                <p:cNvPr id="673" name="Google Shape;673;p1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74" name="Google Shape;674;p1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75" name="Google Shape;675;p13"/>
              <p:cNvGrpSpPr/>
              <p:nvPr/>
            </p:nvGrpSpPr>
            <p:grpSpPr>
              <a:xfrm>
                <a:off x="5891387" y="6582508"/>
                <a:ext cx="152400" cy="486600"/>
                <a:chOff x="7983415" y="6582508"/>
                <a:chExt cx="152400" cy="486600"/>
              </a:xfrm>
            </p:grpSpPr>
            <p:cxnSp>
              <p:nvCxnSpPr>
                <p:cNvPr id="676" name="Google Shape;676;p1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77" name="Google Shape;677;p1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78" name="Google Shape;678;p13"/>
              <p:cNvGrpSpPr/>
              <p:nvPr/>
            </p:nvGrpSpPr>
            <p:grpSpPr>
              <a:xfrm>
                <a:off x="5193130" y="6582508"/>
                <a:ext cx="152400" cy="486600"/>
                <a:chOff x="7983415" y="6582508"/>
                <a:chExt cx="152400" cy="486600"/>
              </a:xfrm>
            </p:grpSpPr>
            <p:cxnSp>
              <p:nvCxnSpPr>
                <p:cNvPr id="679" name="Google Shape;679;p1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80" name="Google Shape;680;p1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81" name="Google Shape;681;p13"/>
              <p:cNvGrpSpPr/>
              <p:nvPr/>
            </p:nvGrpSpPr>
            <p:grpSpPr>
              <a:xfrm>
                <a:off x="4494873" y="6582508"/>
                <a:ext cx="152400" cy="486600"/>
                <a:chOff x="7983415" y="6582508"/>
                <a:chExt cx="152400" cy="486600"/>
              </a:xfrm>
            </p:grpSpPr>
            <p:cxnSp>
              <p:nvCxnSpPr>
                <p:cNvPr id="682" name="Google Shape;682;p1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83" name="Google Shape;683;p1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84" name="Google Shape;684;p13"/>
              <p:cNvGrpSpPr/>
              <p:nvPr/>
            </p:nvGrpSpPr>
            <p:grpSpPr>
              <a:xfrm>
                <a:off x="3796616" y="6582508"/>
                <a:ext cx="152400" cy="486600"/>
                <a:chOff x="7983415" y="6582508"/>
                <a:chExt cx="152400" cy="486600"/>
              </a:xfrm>
            </p:grpSpPr>
            <p:cxnSp>
              <p:nvCxnSpPr>
                <p:cNvPr id="685" name="Google Shape;685;p1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86" name="Google Shape;686;p1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87" name="Google Shape;687;p13"/>
              <p:cNvGrpSpPr/>
              <p:nvPr/>
            </p:nvGrpSpPr>
            <p:grpSpPr>
              <a:xfrm>
                <a:off x="3098359" y="6582508"/>
                <a:ext cx="152400" cy="486600"/>
                <a:chOff x="7983415" y="6582508"/>
                <a:chExt cx="152400" cy="486600"/>
              </a:xfrm>
            </p:grpSpPr>
            <p:cxnSp>
              <p:nvCxnSpPr>
                <p:cNvPr id="688" name="Google Shape;688;p1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89" name="Google Shape;689;p1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90" name="Google Shape;690;p13"/>
              <p:cNvGrpSpPr/>
              <p:nvPr/>
            </p:nvGrpSpPr>
            <p:grpSpPr>
              <a:xfrm>
                <a:off x="2400102" y="6582508"/>
                <a:ext cx="152400" cy="486600"/>
                <a:chOff x="7983415" y="6582508"/>
                <a:chExt cx="152400" cy="486600"/>
              </a:xfrm>
            </p:grpSpPr>
            <p:cxnSp>
              <p:nvCxnSpPr>
                <p:cNvPr id="691" name="Google Shape;691;p1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92" name="Google Shape;692;p1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93" name="Google Shape;693;p13"/>
              <p:cNvGrpSpPr/>
              <p:nvPr/>
            </p:nvGrpSpPr>
            <p:grpSpPr>
              <a:xfrm>
                <a:off x="1701845" y="6582508"/>
                <a:ext cx="152400" cy="486600"/>
                <a:chOff x="7983415" y="6582508"/>
                <a:chExt cx="152400" cy="486600"/>
              </a:xfrm>
            </p:grpSpPr>
            <p:cxnSp>
              <p:nvCxnSpPr>
                <p:cNvPr id="694" name="Google Shape;694;p1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95" name="Google Shape;695;p1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96" name="Google Shape;696;p13"/>
              <p:cNvGrpSpPr/>
              <p:nvPr/>
            </p:nvGrpSpPr>
            <p:grpSpPr>
              <a:xfrm>
                <a:off x="1003588" y="6582508"/>
                <a:ext cx="152400" cy="486600"/>
                <a:chOff x="7983415" y="6582508"/>
                <a:chExt cx="152400" cy="486600"/>
              </a:xfrm>
            </p:grpSpPr>
            <p:cxnSp>
              <p:nvCxnSpPr>
                <p:cNvPr id="697" name="Google Shape;697;p1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98" name="Google Shape;698;p1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nvGrpSpPr>
            <p:cNvPr id="699" name="Google Shape;699;p13"/>
            <p:cNvGrpSpPr/>
            <p:nvPr/>
          </p:nvGrpSpPr>
          <p:grpSpPr>
            <a:xfrm>
              <a:off x="-151322" y="392949"/>
              <a:ext cx="122137" cy="6067305"/>
              <a:chOff x="-238872" y="392949"/>
              <a:chExt cx="122137" cy="6067305"/>
            </a:xfrm>
          </p:grpSpPr>
          <p:cxnSp>
            <p:nvCxnSpPr>
              <p:cNvPr id="700" name="Google Shape;700;p13"/>
              <p:cNvCxnSpPr/>
              <p:nvPr/>
            </p:nvCxnSpPr>
            <p:spPr>
              <a:xfrm>
                <a:off x="-177817" y="392949"/>
                <a:ext cx="0" cy="122100"/>
              </a:xfrm>
              <a:prstGeom prst="straightConnector1">
                <a:avLst/>
              </a:prstGeom>
              <a:noFill/>
              <a:ln w="9525" cap="flat" cmpd="sng">
                <a:solidFill>
                  <a:schemeClr val="dk1"/>
                </a:solidFill>
                <a:prstDash val="dot"/>
                <a:round/>
                <a:headEnd type="none" w="sm" len="sm"/>
                <a:tailEnd type="none" w="sm" len="sm"/>
              </a:ln>
            </p:spPr>
          </p:cxnSp>
          <p:grpSp>
            <p:nvGrpSpPr>
              <p:cNvPr id="701" name="Google Shape;701;p13"/>
              <p:cNvGrpSpPr/>
              <p:nvPr/>
            </p:nvGrpSpPr>
            <p:grpSpPr>
              <a:xfrm rot="5400000">
                <a:off x="-254004" y="5940698"/>
                <a:ext cx="152400" cy="122137"/>
                <a:chOff x="7983415" y="6582508"/>
                <a:chExt cx="152400" cy="486600"/>
              </a:xfrm>
            </p:grpSpPr>
            <p:cxnSp>
              <p:nvCxnSpPr>
                <p:cNvPr id="702" name="Google Shape;702;p1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03" name="Google Shape;703;p1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04" name="Google Shape;704;p13"/>
              <p:cNvGrpSpPr/>
              <p:nvPr/>
            </p:nvGrpSpPr>
            <p:grpSpPr>
              <a:xfrm rot="5400000">
                <a:off x="-254004" y="5467056"/>
                <a:ext cx="152400" cy="122137"/>
                <a:chOff x="7983415" y="6582508"/>
                <a:chExt cx="152400" cy="486600"/>
              </a:xfrm>
            </p:grpSpPr>
            <p:cxnSp>
              <p:nvCxnSpPr>
                <p:cNvPr id="705" name="Google Shape;705;p1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06" name="Google Shape;706;p1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07" name="Google Shape;707;p13"/>
              <p:cNvGrpSpPr/>
              <p:nvPr/>
            </p:nvGrpSpPr>
            <p:grpSpPr>
              <a:xfrm rot="5400000">
                <a:off x="-254004" y="4993414"/>
                <a:ext cx="152400" cy="122137"/>
                <a:chOff x="7983415" y="6582508"/>
                <a:chExt cx="152400" cy="486600"/>
              </a:xfrm>
            </p:grpSpPr>
            <p:cxnSp>
              <p:nvCxnSpPr>
                <p:cNvPr id="708" name="Google Shape;708;p1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09" name="Google Shape;709;p1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10" name="Google Shape;710;p13"/>
              <p:cNvGrpSpPr/>
              <p:nvPr/>
            </p:nvGrpSpPr>
            <p:grpSpPr>
              <a:xfrm rot="5400000">
                <a:off x="-254004" y="4519772"/>
                <a:ext cx="152400" cy="122137"/>
                <a:chOff x="7983415" y="6582508"/>
                <a:chExt cx="152400" cy="486600"/>
              </a:xfrm>
            </p:grpSpPr>
            <p:cxnSp>
              <p:nvCxnSpPr>
                <p:cNvPr id="711" name="Google Shape;711;p1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12" name="Google Shape;712;p1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13" name="Google Shape;713;p13"/>
              <p:cNvGrpSpPr/>
              <p:nvPr/>
            </p:nvGrpSpPr>
            <p:grpSpPr>
              <a:xfrm rot="5400000">
                <a:off x="-254004" y="4046130"/>
                <a:ext cx="152400" cy="122137"/>
                <a:chOff x="7983415" y="6582508"/>
                <a:chExt cx="152400" cy="486600"/>
              </a:xfrm>
            </p:grpSpPr>
            <p:cxnSp>
              <p:nvCxnSpPr>
                <p:cNvPr id="714" name="Google Shape;714;p1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15" name="Google Shape;715;p1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16" name="Google Shape;716;p13"/>
              <p:cNvGrpSpPr/>
              <p:nvPr/>
            </p:nvGrpSpPr>
            <p:grpSpPr>
              <a:xfrm rot="5400000">
                <a:off x="-254004" y="3572488"/>
                <a:ext cx="152400" cy="122137"/>
                <a:chOff x="7983415" y="6582508"/>
                <a:chExt cx="152400" cy="486600"/>
              </a:xfrm>
            </p:grpSpPr>
            <p:cxnSp>
              <p:nvCxnSpPr>
                <p:cNvPr id="717" name="Google Shape;717;p1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18" name="Google Shape;718;p1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19" name="Google Shape;719;p13"/>
              <p:cNvGrpSpPr/>
              <p:nvPr/>
            </p:nvGrpSpPr>
            <p:grpSpPr>
              <a:xfrm rot="5400000">
                <a:off x="-254004" y="3098846"/>
                <a:ext cx="152400" cy="122137"/>
                <a:chOff x="7983415" y="6582508"/>
                <a:chExt cx="152400" cy="486600"/>
              </a:xfrm>
            </p:grpSpPr>
            <p:cxnSp>
              <p:nvCxnSpPr>
                <p:cNvPr id="720" name="Google Shape;720;p1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21" name="Google Shape;721;p1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22" name="Google Shape;722;p13"/>
              <p:cNvGrpSpPr/>
              <p:nvPr/>
            </p:nvGrpSpPr>
            <p:grpSpPr>
              <a:xfrm rot="5400000">
                <a:off x="-254004" y="2625204"/>
                <a:ext cx="152400" cy="122137"/>
                <a:chOff x="7983415" y="6582508"/>
                <a:chExt cx="152400" cy="486600"/>
              </a:xfrm>
            </p:grpSpPr>
            <p:cxnSp>
              <p:nvCxnSpPr>
                <p:cNvPr id="723" name="Google Shape;723;p1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24" name="Google Shape;724;p1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25" name="Google Shape;725;p13"/>
              <p:cNvGrpSpPr/>
              <p:nvPr/>
            </p:nvGrpSpPr>
            <p:grpSpPr>
              <a:xfrm rot="5400000">
                <a:off x="-254004" y="2151562"/>
                <a:ext cx="152400" cy="122137"/>
                <a:chOff x="7983415" y="6582508"/>
                <a:chExt cx="152400" cy="486600"/>
              </a:xfrm>
            </p:grpSpPr>
            <p:cxnSp>
              <p:nvCxnSpPr>
                <p:cNvPr id="726" name="Google Shape;726;p1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27" name="Google Shape;727;p1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28" name="Google Shape;728;p13"/>
              <p:cNvGrpSpPr/>
              <p:nvPr/>
            </p:nvGrpSpPr>
            <p:grpSpPr>
              <a:xfrm rot="5400000">
                <a:off x="-254004" y="1677920"/>
                <a:ext cx="152400" cy="122137"/>
                <a:chOff x="7983415" y="6582508"/>
                <a:chExt cx="152400" cy="486600"/>
              </a:xfrm>
            </p:grpSpPr>
            <p:cxnSp>
              <p:nvCxnSpPr>
                <p:cNvPr id="729" name="Google Shape;729;p1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30" name="Google Shape;730;p1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31" name="Google Shape;731;p13"/>
              <p:cNvGrpSpPr/>
              <p:nvPr/>
            </p:nvGrpSpPr>
            <p:grpSpPr>
              <a:xfrm rot="5400000">
                <a:off x="-254004" y="997329"/>
                <a:ext cx="152400" cy="122137"/>
                <a:chOff x="7983415" y="6582508"/>
                <a:chExt cx="152400" cy="486600"/>
              </a:xfrm>
            </p:grpSpPr>
            <p:cxnSp>
              <p:nvCxnSpPr>
                <p:cNvPr id="732" name="Google Shape;732;p1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33" name="Google Shape;733;p1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734" name="Google Shape;734;p13"/>
              <p:cNvCxnSpPr/>
              <p:nvPr/>
            </p:nvCxnSpPr>
            <p:spPr>
              <a:xfrm>
                <a:off x="-177817" y="6338154"/>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735" name="Google Shape;735;p13"/>
            <p:cNvGrpSpPr/>
            <p:nvPr/>
          </p:nvGrpSpPr>
          <p:grpSpPr>
            <a:xfrm>
              <a:off x="9166485" y="392949"/>
              <a:ext cx="122137" cy="6067305"/>
              <a:chOff x="-238872" y="392949"/>
              <a:chExt cx="122137" cy="6067305"/>
            </a:xfrm>
          </p:grpSpPr>
          <p:cxnSp>
            <p:nvCxnSpPr>
              <p:cNvPr id="736" name="Google Shape;736;p13"/>
              <p:cNvCxnSpPr/>
              <p:nvPr/>
            </p:nvCxnSpPr>
            <p:spPr>
              <a:xfrm>
                <a:off x="-177817" y="392949"/>
                <a:ext cx="0" cy="122100"/>
              </a:xfrm>
              <a:prstGeom prst="straightConnector1">
                <a:avLst/>
              </a:prstGeom>
              <a:noFill/>
              <a:ln w="9525" cap="flat" cmpd="sng">
                <a:solidFill>
                  <a:schemeClr val="dk1"/>
                </a:solidFill>
                <a:prstDash val="dot"/>
                <a:round/>
                <a:headEnd type="none" w="sm" len="sm"/>
                <a:tailEnd type="none" w="sm" len="sm"/>
              </a:ln>
            </p:spPr>
          </p:cxnSp>
          <p:grpSp>
            <p:nvGrpSpPr>
              <p:cNvPr id="737" name="Google Shape;737;p13"/>
              <p:cNvGrpSpPr/>
              <p:nvPr/>
            </p:nvGrpSpPr>
            <p:grpSpPr>
              <a:xfrm rot="5400000">
                <a:off x="-254004" y="5940698"/>
                <a:ext cx="152400" cy="122137"/>
                <a:chOff x="7983415" y="6582508"/>
                <a:chExt cx="152400" cy="486600"/>
              </a:xfrm>
            </p:grpSpPr>
            <p:cxnSp>
              <p:nvCxnSpPr>
                <p:cNvPr id="738" name="Google Shape;738;p1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39" name="Google Shape;739;p1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40" name="Google Shape;740;p13"/>
              <p:cNvGrpSpPr/>
              <p:nvPr/>
            </p:nvGrpSpPr>
            <p:grpSpPr>
              <a:xfrm rot="5400000">
                <a:off x="-254004" y="5467056"/>
                <a:ext cx="152400" cy="122137"/>
                <a:chOff x="7983415" y="6582508"/>
                <a:chExt cx="152400" cy="486600"/>
              </a:xfrm>
            </p:grpSpPr>
            <p:cxnSp>
              <p:nvCxnSpPr>
                <p:cNvPr id="741" name="Google Shape;741;p1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42" name="Google Shape;742;p1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43" name="Google Shape;743;p13"/>
              <p:cNvGrpSpPr/>
              <p:nvPr/>
            </p:nvGrpSpPr>
            <p:grpSpPr>
              <a:xfrm rot="5400000">
                <a:off x="-254004" y="4993414"/>
                <a:ext cx="152400" cy="122137"/>
                <a:chOff x="7983415" y="6582508"/>
                <a:chExt cx="152400" cy="486600"/>
              </a:xfrm>
            </p:grpSpPr>
            <p:cxnSp>
              <p:nvCxnSpPr>
                <p:cNvPr id="744" name="Google Shape;744;p1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45" name="Google Shape;745;p1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46" name="Google Shape;746;p13"/>
              <p:cNvGrpSpPr/>
              <p:nvPr/>
            </p:nvGrpSpPr>
            <p:grpSpPr>
              <a:xfrm rot="5400000">
                <a:off x="-254004" y="4519772"/>
                <a:ext cx="152400" cy="122137"/>
                <a:chOff x="7983415" y="6582508"/>
                <a:chExt cx="152400" cy="486600"/>
              </a:xfrm>
            </p:grpSpPr>
            <p:cxnSp>
              <p:nvCxnSpPr>
                <p:cNvPr id="747" name="Google Shape;747;p1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48" name="Google Shape;748;p1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49" name="Google Shape;749;p13"/>
              <p:cNvGrpSpPr/>
              <p:nvPr/>
            </p:nvGrpSpPr>
            <p:grpSpPr>
              <a:xfrm rot="5400000">
                <a:off x="-254004" y="4046130"/>
                <a:ext cx="152400" cy="122137"/>
                <a:chOff x="7983415" y="6582508"/>
                <a:chExt cx="152400" cy="486600"/>
              </a:xfrm>
            </p:grpSpPr>
            <p:cxnSp>
              <p:nvCxnSpPr>
                <p:cNvPr id="750" name="Google Shape;750;p1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51" name="Google Shape;751;p1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52" name="Google Shape;752;p13"/>
              <p:cNvGrpSpPr/>
              <p:nvPr/>
            </p:nvGrpSpPr>
            <p:grpSpPr>
              <a:xfrm rot="5400000">
                <a:off x="-254004" y="3572488"/>
                <a:ext cx="152400" cy="122137"/>
                <a:chOff x="7983415" y="6582508"/>
                <a:chExt cx="152400" cy="486600"/>
              </a:xfrm>
            </p:grpSpPr>
            <p:cxnSp>
              <p:nvCxnSpPr>
                <p:cNvPr id="753" name="Google Shape;753;p1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54" name="Google Shape;754;p1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55" name="Google Shape;755;p13"/>
              <p:cNvGrpSpPr/>
              <p:nvPr/>
            </p:nvGrpSpPr>
            <p:grpSpPr>
              <a:xfrm rot="5400000">
                <a:off x="-254004" y="3098846"/>
                <a:ext cx="152400" cy="122137"/>
                <a:chOff x="7983415" y="6582508"/>
                <a:chExt cx="152400" cy="486600"/>
              </a:xfrm>
            </p:grpSpPr>
            <p:cxnSp>
              <p:nvCxnSpPr>
                <p:cNvPr id="756" name="Google Shape;756;p1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57" name="Google Shape;757;p1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58" name="Google Shape;758;p13"/>
              <p:cNvGrpSpPr/>
              <p:nvPr/>
            </p:nvGrpSpPr>
            <p:grpSpPr>
              <a:xfrm rot="5400000">
                <a:off x="-254004" y="2625204"/>
                <a:ext cx="152400" cy="122137"/>
                <a:chOff x="7983415" y="6582508"/>
                <a:chExt cx="152400" cy="486600"/>
              </a:xfrm>
            </p:grpSpPr>
            <p:cxnSp>
              <p:nvCxnSpPr>
                <p:cNvPr id="759" name="Google Shape;759;p1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60" name="Google Shape;760;p1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61" name="Google Shape;761;p13"/>
              <p:cNvGrpSpPr/>
              <p:nvPr/>
            </p:nvGrpSpPr>
            <p:grpSpPr>
              <a:xfrm rot="5400000">
                <a:off x="-254004" y="2151562"/>
                <a:ext cx="152400" cy="122137"/>
                <a:chOff x="7983415" y="6582508"/>
                <a:chExt cx="152400" cy="486600"/>
              </a:xfrm>
            </p:grpSpPr>
            <p:cxnSp>
              <p:nvCxnSpPr>
                <p:cNvPr id="762" name="Google Shape;762;p1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63" name="Google Shape;763;p1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64" name="Google Shape;764;p13"/>
              <p:cNvGrpSpPr/>
              <p:nvPr/>
            </p:nvGrpSpPr>
            <p:grpSpPr>
              <a:xfrm rot="5400000">
                <a:off x="-254004" y="1677920"/>
                <a:ext cx="152400" cy="122137"/>
                <a:chOff x="7983415" y="6582508"/>
                <a:chExt cx="152400" cy="486600"/>
              </a:xfrm>
            </p:grpSpPr>
            <p:cxnSp>
              <p:nvCxnSpPr>
                <p:cNvPr id="765" name="Google Shape;765;p1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66" name="Google Shape;766;p1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67" name="Google Shape;767;p13"/>
              <p:cNvGrpSpPr/>
              <p:nvPr/>
            </p:nvGrpSpPr>
            <p:grpSpPr>
              <a:xfrm rot="5400000">
                <a:off x="-254004" y="997329"/>
                <a:ext cx="152400" cy="122137"/>
                <a:chOff x="7983415" y="6582508"/>
                <a:chExt cx="152400" cy="486600"/>
              </a:xfrm>
            </p:grpSpPr>
            <p:cxnSp>
              <p:nvCxnSpPr>
                <p:cNvPr id="768" name="Google Shape;768;p1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69" name="Google Shape;769;p1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770" name="Google Shape;770;p13"/>
              <p:cNvCxnSpPr/>
              <p:nvPr/>
            </p:nvCxnSpPr>
            <p:spPr>
              <a:xfrm>
                <a:off x="-177817" y="6338154"/>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771" name="Google Shape;771;p13"/>
            <p:cNvGrpSpPr/>
            <p:nvPr/>
          </p:nvGrpSpPr>
          <p:grpSpPr>
            <a:xfrm>
              <a:off x="457731" y="-141189"/>
              <a:ext cx="8226688" cy="122137"/>
              <a:chOff x="457731" y="6582508"/>
              <a:chExt cx="8226688" cy="486600"/>
            </a:xfrm>
          </p:grpSpPr>
          <p:cxnSp>
            <p:nvCxnSpPr>
              <p:cNvPr id="772" name="Google Shape;772;p13"/>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73" name="Google Shape;773;p13"/>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774" name="Google Shape;774;p13"/>
              <p:cNvGrpSpPr/>
              <p:nvPr/>
            </p:nvGrpSpPr>
            <p:grpSpPr>
              <a:xfrm>
                <a:off x="7986158" y="6582508"/>
                <a:ext cx="152400" cy="486600"/>
                <a:chOff x="7983415" y="6582508"/>
                <a:chExt cx="152400" cy="486600"/>
              </a:xfrm>
            </p:grpSpPr>
            <p:cxnSp>
              <p:nvCxnSpPr>
                <p:cNvPr id="775" name="Google Shape;775;p1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76" name="Google Shape;776;p1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77" name="Google Shape;777;p13"/>
              <p:cNvGrpSpPr/>
              <p:nvPr/>
            </p:nvGrpSpPr>
            <p:grpSpPr>
              <a:xfrm>
                <a:off x="7287901" y="6582508"/>
                <a:ext cx="152400" cy="486600"/>
                <a:chOff x="7983415" y="6582508"/>
                <a:chExt cx="152400" cy="486600"/>
              </a:xfrm>
            </p:grpSpPr>
            <p:cxnSp>
              <p:nvCxnSpPr>
                <p:cNvPr id="778" name="Google Shape;778;p1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79" name="Google Shape;779;p1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80" name="Google Shape;780;p13"/>
              <p:cNvGrpSpPr/>
              <p:nvPr/>
            </p:nvGrpSpPr>
            <p:grpSpPr>
              <a:xfrm>
                <a:off x="6589644" y="6582508"/>
                <a:ext cx="152400" cy="486600"/>
                <a:chOff x="7983415" y="6582508"/>
                <a:chExt cx="152400" cy="486600"/>
              </a:xfrm>
            </p:grpSpPr>
            <p:cxnSp>
              <p:nvCxnSpPr>
                <p:cNvPr id="781" name="Google Shape;781;p1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82" name="Google Shape;782;p1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83" name="Google Shape;783;p13"/>
              <p:cNvGrpSpPr/>
              <p:nvPr/>
            </p:nvGrpSpPr>
            <p:grpSpPr>
              <a:xfrm>
                <a:off x="5891387" y="6582508"/>
                <a:ext cx="152400" cy="486600"/>
                <a:chOff x="7983415" y="6582508"/>
                <a:chExt cx="152400" cy="486600"/>
              </a:xfrm>
            </p:grpSpPr>
            <p:cxnSp>
              <p:nvCxnSpPr>
                <p:cNvPr id="784" name="Google Shape;784;p1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85" name="Google Shape;785;p1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86" name="Google Shape;786;p13"/>
              <p:cNvGrpSpPr/>
              <p:nvPr/>
            </p:nvGrpSpPr>
            <p:grpSpPr>
              <a:xfrm>
                <a:off x="5193130" y="6582508"/>
                <a:ext cx="152400" cy="486600"/>
                <a:chOff x="7983415" y="6582508"/>
                <a:chExt cx="152400" cy="486600"/>
              </a:xfrm>
            </p:grpSpPr>
            <p:cxnSp>
              <p:nvCxnSpPr>
                <p:cNvPr id="787" name="Google Shape;787;p1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88" name="Google Shape;788;p1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89" name="Google Shape;789;p13"/>
              <p:cNvGrpSpPr/>
              <p:nvPr/>
            </p:nvGrpSpPr>
            <p:grpSpPr>
              <a:xfrm>
                <a:off x="4494873" y="6582508"/>
                <a:ext cx="152400" cy="486600"/>
                <a:chOff x="7983415" y="6582508"/>
                <a:chExt cx="152400" cy="486600"/>
              </a:xfrm>
            </p:grpSpPr>
            <p:cxnSp>
              <p:nvCxnSpPr>
                <p:cNvPr id="790" name="Google Shape;790;p1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91" name="Google Shape;791;p1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92" name="Google Shape;792;p13"/>
              <p:cNvGrpSpPr/>
              <p:nvPr/>
            </p:nvGrpSpPr>
            <p:grpSpPr>
              <a:xfrm>
                <a:off x="3796616" y="6582508"/>
                <a:ext cx="152400" cy="486600"/>
                <a:chOff x="7983415" y="6582508"/>
                <a:chExt cx="152400" cy="486600"/>
              </a:xfrm>
            </p:grpSpPr>
            <p:cxnSp>
              <p:nvCxnSpPr>
                <p:cNvPr id="793" name="Google Shape;793;p1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94" name="Google Shape;794;p1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95" name="Google Shape;795;p13"/>
              <p:cNvGrpSpPr/>
              <p:nvPr/>
            </p:nvGrpSpPr>
            <p:grpSpPr>
              <a:xfrm>
                <a:off x="3098359" y="6582508"/>
                <a:ext cx="152400" cy="486600"/>
                <a:chOff x="7983415" y="6582508"/>
                <a:chExt cx="152400" cy="486600"/>
              </a:xfrm>
            </p:grpSpPr>
            <p:cxnSp>
              <p:nvCxnSpPr>
                <p:cNvPr id="796" name="Google Shape;796;p1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97" name="Google Shape;797;p1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98" name="Google Shape;798;p13"/>
              <p:cNvGrpSpPr/>
              <p:nvPr/>
            </p:nvGrpSpPr>
            <p:grpSpPr>
              <a:xfrm>
                <a:off x="2400102" y="6582508"/>
                <a:ext cx="152400" cy="486600"/>
                <a:chOff x="7983415" y="6582508"/>
                <a:chExt cx="152400" cy="486600"/>
              </a:xfrm>
            </p:grpSpPr>
            <p:cxnSp>
              <p:nvCxnSpPr>
                <p:cNvPr id="799" name="Google Shape;799;p1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00" name="Google Shape;800;p1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01" name="Google Shape;801;p13"/>
              <p:cNvGrpSpPr/>
              <p:nvPr/>
            </p:nvGrpSpPr>
            <p:grpSpPr>
              <a:xfrm>
                <a:off x="1701845" y="6582508"/>
                <a:ext cx="152400" cy="486600"/>
                <a:chOff x="7983415" y="6582508"/>
                <a:chExt cx="152400" cy="486600"/>
              </a:xfrm>
            </p:grpSpPr>
            <p:cxnSp>
              <p:nvCxnSpPr>
                <p:cNvPr id="802" name="Google Shape;802;p1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03" name="Google Shape;803;p1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04" name="Google Shape;804;p13"/>
              <p:cNvGrpSpPr/>
              <p:nvPr/>
            </p:nvGrpSpPr>
            <p:grpSpPr>
              <a:xfrm>
                <a:off x="1003588" y="6582508"/>
                <a:ext cx="152400" cy="486600"/>
                <a:chOff x="7983415" y="6582508"/>
                <a:chExt cx="152400" cy="486600"/>
              </a:xfrm>
            </p:grpSpPr>
            <p:cxnSp>
              <p:nvCxnSpPr>
                <p:cNvPr id="805" name="Google Shape;805;p1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06" name="Google Shape;806;p1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sp>
        <p:nvSpPr>
          <p:cNvPr id="807" name="Google Shape;807;p13"/>
          <p:cNvSpPr txBox="1">
            <a:spLocks noGrp="1"/>
          </p:cNvSpPr>
          <p:nvPr>
            <p:ph type="title"/>
          </p:nvPr>
        </p:nvSpPr>
        <p:spPr>
          <a:xfrm>
            <a:off x="612648" y="457200"/>
            <a:ext cx="10972800" cy="5488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dk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8" name="Google Shape;808;p13"/>
          <p:cNvSpPr txBox="1">
            <a:spLocks noGrp="1"/>
          </p:cNvSpPr>
          <p:nvPr>
            <p:ph type="sldNum" idx="12"/>
          </p:nvPr>
        </p:nvSpPr>
        <p:spPr>
          <a:xfrm>
            <a:off x="10851411" y="6356349"/>
            <a:ext cx="7088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9pPr>
          </a:lstStyle>
          <a:p>
            <a:fld id="{00000000-1234-1234-1234-123412341234}" type="slidenum">
              <a:rPr lang="en" smtClean="0"/>
              <a:pPr/>
              <a:t>‹#›</a:t>
            </a:fld>
            <a:endParaRPr lang="en"/>
          </a:p>
        </p:txBody>
      </p:sp>
      <p:sp>
        <p:nvSpPr>
          <p:cNvPr id="809" name="Google Shape;809;p13"/>
          <p:cNvSpPr txBox="1">
            <a:spLocks noGrp="1"/>
          </p:cNvSpPr>
          <p:nvPr>
            <p:ph type="subTitle" idx="5"/>
          </p:nvPr>
        </p:nvSpPr>
        <p:spPr>
          <a:xfrm>
            <a:off x="612648" y="1143000"/>
            <a:ext cx="10972800" cy="548800"/>
          </a:xfrm>
          <a:prstGeom prst="rect">
            <a:avLst/>
          </a:prstGeom>
          <a:noFill/>
          <a:ln>
            <a:noFill/>
          </a:ln>
        </p:spPr>
        <p:txBody>
          <a:bodyPr spcFirstLastPara="1" wrap="square" lIns="68575" tIns="34275" rIns="68575" bIns="34275" anchor="b" anchorCtr="0">
            <a:noAutofit/>
          </a:bodyPr>
          <a:lstStyle>
            <a:lvl1pPr lvl="0" algn="l">
              <a:lnSpc>
                <a:spcPct val="110000"/>
              </a:lnSpc>
              <a:spcBef>
                <a:spcPts val="800"/>
              </a:spcBef>
              <a:spcAft>
                <a:spcPts val="0"/>
              </a:spcAft>
              <a:buSzPts val="1500"/>
              <a:buNone/>
              <a:defRPr>
                <a:solidFill>
                  <a:schemeClr val="accent2"/>
                </a:solidFill>
              </a:defRPr>
            </a:lvl1pPr>
            <a:lvl2pPr lvl="1" algn="l">
              <a:lnSpc>
                <a:spcPct val="110000"/>
              </a:lnSpc>
              <a:spcBef>
                <a:spcPts val="400"/>
              </a:spcBef>
              <a:spcAft>
                <a:spcPts val="0"/>
              </a:spcAft>
              <a:buSzPts val="1500"/>
              <a:buNone/>
              <a:defRPr/>
            </a:lvl2pPr>
            <a:lvl3pPr lvl="2" algn="l">
              <a:lnSpc>
                <a:spcPct val="100000"/>
              </a:lnSpc>
              <a:spcBef>
                <a:spcPts val="400"/>
              </a:spcBef>
              <a:spcAft>
                <a:spcPts val="0"/>
              </a:spcAft>
              <a:buSzPts val="1300"/>
              <a:buNone/>
              <a:defRPr/>
            </a:lvl3pPr>
            <a:lvl4pPr lvl="3" algn="l">
              <a:lnSpc>
                <a:spcPct val="100000"/>
              </a:lnSpc>
              <a:spcBef>
                <a:spcPts val="400"/>
              </a:spcBef>
              <a:spcAft>
                <a:spcPts val="0"/>
              </a:spcAft>
              <a:buSzPts val="1300"/>
              <a:buNone/>
              <a:defRPr/>
            </a:lvl4pPr>
            <a:lvl5pPr lvl="4" algn="l">
              <a:lnSpc>
                <a:spcPct val="100000"/>
              </a:lnSpc>
              <a:spcBef>
                <a:spcPts val="400"/>
              </a:spcBef>
              <a:spcAft>
                <a:spcPts val="0"/>
              </a:spcAft>
              <a:buSzPts val="1500"/>
              <a:buNone/>
              <a:defRPr/>
            </a:lvl5pPr>
            <a:lvl6pPr lvl="5" algn="l">
              <a:lnSpc>
                <a:spcPct val="100000"/>
              </a:lnSpc>
              <a:spcBef>
                <a:spcPts val="400"/>
              </a:spcBef>
              <a:spcAft>
                <a:spcPts val="0"/>
              </a:spcAft>
              <a:buSzPts val="1500"/>
              <a:buNone/>
              <a:defRPr/>
            </a:lvl6pPr>
            <a:lvl7pPr lvl="6" algn="l">
              <a:lnSpc>
                <a:spcPct val="100000"/>
              </a:lnSpc>
              <a:spcBef>
                <a:spcPts val="400"/>
              </a:spcBef>
              <a:spcAft>
                <a:spcPts val="0"/>
              </a:spcAft>
              <a:buSzPts val="1500"/>
              <a:buNone/>
              <a:defRPr/>
            </a:lvl7pPr>
            <a:lvl8pPr lvl="7" algn="l">
              <a:lnSpc>
                <a:spcPct val="100000"/>
              </a:lnSpc>
              <a:spcBef>
                <a:spcPts val="400"/>
              </a:spcBef>
              <a:spcAft>
                <a:spcPts val="0"/>
              </a:spcAft>
              <a:buSzPts val="1500"/>
              <a:buNone/>
              <a:defRPr/>
            </a:lvl8pPr>
            <a:lvl9pPr lvl="8" algn="l">
              <a:lnSpc>
                <a:spcPct val="100000"/>
              </a:lnSpc>
              <a:spcBef>
                <a:spcPts val="400"/>
              </a:spcBef>
              <a:spcAft>
                <a:spcPts val="0"/>
              </a:spcAft>
              <a:buSzPts val="1500"/>
              <a:buNone/>
              <a:defRPr/>
            </a:lvl9pPr>
          </a:lstStyle>
          <a:p>
            <a:endParaRPr/>
          </a:p>
        </p:txBody>
      </p:sp>
    </p:spTree>
    <p:extLst>
      <p:ext uri="{BB962C8B-B14F-4D97-AF65-F5344CB8AC3E}">
        <p14:creationId xmlns:p14="http://schemas.microsoft.com/office/powerpoint/2010/main" val="25723549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5 Content">
  <p:cSld name="5 Content">
    <p:spTree>
      <p:nvGrpSpPr>
        <p:cNvPr id="1" name="Shape 810"/>
        <p:cNvGrpSpPr/>
        <p:nvPr/>
      </p:nvGrpSpPr>
      <p:grpSpPr>
        <a:xfrm>
          <a:off x="0" y="0"/>
          <a:ext cx="0" cy="0"/>
          <a:chOff x="0" y="0"/>
          <a:chExt cx="0" cy="0"/>
        </a:xfrm>
      </p:grpSpPr>
      <p:sp>
        <p:nvSpPr>
          <p:cNvPr id="811" name="Google Shape;811;p14"/>
          <p:cNvSpPr txBox="1">
            <a:spLocks noGrp="1"/>
          </p:cNvSpPr>
          <p:nvPr>
            <p:ph type="body" idx="1"/>
          </p:nvPr>
        </p:nvSpPr>
        <p:spPr>
          <a:xfrm>
            <a:off x="612648" y="1828800"/>
            <a:ext cx="2031200" cy="4233200"/>
          </a:xfrm>
          <a:prstGeom prst="rect">
            <a:avLst/>
          </a:prstGeom>
          <a:noFill/>
          <a:ln>
            <a:noFill/>
          </a:ln>
        </p:spPr>
        <p:txBody>
          <a:bodyPr spcFirstLastPara="1" wrap="square" lIns="68575" tIns="34275" rIns="68575" bIns="34275" anchor="t" anchorCtr="0">
            <a:noAutofit/>
          </a:bodyPr>
          <a:lstStyle>
            <a:lvl1pPr marL="609585" lvl="0" indent="-304792" algn="l">
              <a:lnSpc>
                <a:spcPct val="110000"/>
              </a:lnSpc>
              <a:spcBef>
                <a:spcPts val="400"/>
              </a:spcBef>
              <a:spcAft>
                <a:spcPts val="0"/>
              </a:spcAft>
              <a:buSzPts val="1200"/>
              <a:buFont typeface="Arial"/>
              <a:buNone/>
              <a:defRPr sz="1600"/>
            </a:lvl1pPr>
            <a:lvl2pPr marL="1219170" lvl="1" indent="-304792" algn="l">
              <a:lnSpc>
                <a:spcPct val="110000"/>
              </a:lnSpc>
              <a:spcBef>
                <a:spcPts val="400"/>
              </a:spcBef>
              <a:spcAft>
                <a:spcPts val="0"/>
              </a:spcAft>
              <a:buSzPts val="1200"/>
              <a:buFont typeface="Arial"/>
              <a:buNone/>
              <a:defRPr sz="1600"/>
            </a:lvl2pPr>
            <a:lvl3pPr marL="1828754" lvl="2" indent="-304792" algn="l">
              <a:lnSpc>
                <a:spcPct val="110000"/>
              </a:lnSpc>
              <a:spcBef>
                <a:spcPts val="400"/>
              </a:spcBef>
              <a:spcAft>
                <a:spcPts val="0"/>
              </a:spcAft>
              <a:buSzPts val="1200"/>
              <a:buNone/>
              <a:defRPr sz="1600"/>
            </a:lvl3pPr>
            <a:lvl4pPr marL="2438339" lvl="3" indent="-304792" algn="l">
              <a:lnSpc>
                <a:spcPct val="110000"/>
              </a:lnSpc>
              <a:spcBef>
                <a:spcPts val="400"/>
              </a:spcBef>
              <a:spcAft>
                <a:spcPts val="0"/>
              </a:spcAft>
              <a:buSzPts val="1200"/>
              <a:buNone/>
              <a:defRPr sz="1600"/>
            </a:lvl4pPr>
            <a:lvl5pPr marL="3047924" lvl="4" indent="-304792" algn="l">
              <a:lnSpc>
                <a:spcPct val="110000"/>
              </a:lnSpc>
              <a:spcBef>
                <a:spcPts val="400"/>
              </a:spcBef>
              <a:spcAft>
                <a:spcPts val="0"/>
              </a:spcAft>
              <a:buSzPts val="1200"/>
              <a:buNone/>
              <a:defRPr sz="1600"/>
            </a:lvl5pPr>
            <a:lvl6pPr marL="3657509" lvl="5" indent="-406390" algn="l">
              <a:lnSpc>
                <a:spcPct val="110000"/>
              </a:lnSpc>
              <a:spcBef>
                <a:spcPts val="400"/>
              </a:spcBef>
              <a:spcAft>
                <a:spcPts val="0"/>
              </a:spcAft>
              <a:buClr>
                <a:schemeClr val="dk1"/>
              </a:buClr>
              <a:buSzPts val="1200"/>
              <a:buChar char="•"/>
              <a:defRPr sz="1600"/>
            </a:lvl6pPr>
            <a:lvl7pPr marL="4267093" lvl="6" indent="-406390" algn="l">
              <a:lnSpc>
                <a:spcPct val="110000"/>
              </a:lnSpc>
              <a:spcBef>
                <a:spcPts val="400"/>
              </a:spcBef>
              <a:spcAft>
                <a:spcPts val="0"/>
              </a:spcAft>
              <a:buClr>
                <a:schemeClr val="dk1"/>
              </a:buClr>
              <a:buSzPts val="1200"/>
              <a:buChar char="•"/>
              <a:defRPr sz="1600"/>
            </a:lvl7pPr>
            <a:lvl8pPr marL="4876678" lvl="7" indent="-406390" algn="l">
              <a:lnSpc>
                <a:spcPct val="110000"/>
              </a:lnSpc>
              <a:spcBef>
                <a:spcPts val="400"/>
              </a:spcBef>
              <a:spcAft>
                <a:spcPts val="0"/>
              </a:spcAft>
              <a:buClr>
                <a:schemeClr val="dk1"/>
              </a:buClr>
              <a:buSzPts val="1200"/>
              <a:buChar char="•"/>
              <a:defRPr sz="1600"/>
            </a:lvl8pPr>
            <a:lvl9pPr marL="5486263" lvl="8" indent="-406390" algn="l">
              <a:lnSpc>
                <a:spcPct val="110000"/>
              </a:lnSpc>
              <a:spcBef>
                <a:spcPts val="400"/>
              </a:spcBef>
              <a:spcAft>
                <a:spcPts val="0"/>
              </a:spcAft>
              <a:buClr>
                <a:schemeClr val="dk1"/>
              </a:buClr>
              <a:buSzPts val="1200"/>
              <a:buChar char="•"/>
              <a:defRPr sz="1600"/>
            </a:lvl9pPr>
          </a:lstStyle>
          <a:p>
            <a:endParaRPr/>
          </a:p>
        </p:txBody>
      </p:sp>
      <p:sp>
        <p:nvSpPr>
          <p:cNvPr id="812" name="Google Shape;812;p14"/>
          <p:cNvSpPr txBox="1">
            <a:spLocks noGrp="1"/>
          </p:cNvSpPr>
          <p:nvPr>
            <p:ph type="body" idx="2"/>
          </p:nvPr>
        </p:nvSpPr>
        <p:spPr>
          <a:xfrm>
            <a:off x="2819055" y="1828800"/>
            <a:ext cx="2031200" cy="4233600"/>
          </a:xfrm>
          <a:prstGeom prst="rect">
            <a:avLst/>
          </a:prstGeom>
          <a:noFill/>
          <a:ln>
            <a:noFill/>
          </a:ln>
        </p:spPr>
        <p:txBody>
          <a:bodyPr spcFirstLastPara="1" wrap="square" lIns="68575" tIns="34275" rIns="68575" bIns="34275" anchor="t" anchorCtr="0">
            <a:noAutofit/>
          </a:bodyPr>
          <a:lstStyle>
            <a:lvl1pPr marL="609585" lvl="0" indent="-304792" algn="l">
              <a:lnSpc>
                <a:spcPct val="110000"/>
              </a:lnSpc>
              <a:spcBef>
                <a:spcPts val="400"/>
              </a:spcBef>
              <a:spcAft>
                <a:spcPts val="0"/>
              </a:spcAft>
              <a:buSzPts val="1200"/>
              <a:buFont typeface="Arial"/>
              <a:buNone/>
              <a:defRPr sz="1600"/>
            </a:lvl1pPr>
            <a:lvl2pPr marL="1219170" lvl="1" indent="-304792" algn="l">
              <a:lnSpc>
                <a:spcPct val="110000"/>
              </a:lnSpc>
              <a:spcBef>
                <a:spcPts val="400"/>
              </a:spcBef>
              <a:spcAft>
                <a:spcPts val="0"/>
              </a:spcAft>
              <a:buSzPts val="1200"/>
              <a:buFont typeface="Arial"/>
              <a:buNone/>
              <a:defRPr sz="1600"/>
            </a:lvl2pPr>
            <a:lvl3pPr marL="1828754" lvl="2" indent="-304792" algn="l">
              <a:lnSpc>
                <a:spcPct val="110000"/>
              </a:lnSpc>
              <a:spcBef>
                <a:spcPts val="400"/>
              </a:spcBef>
              <a:spcAft>
                <a:spcPts val="0"/>
              </a:spcAft>
              <a:buSzPts val="1200"/>
              <a:buNone/>
              <a:defRPr sz="1600"/>
            </a:lvl3pPr>
            <a:lvl4pPr marL="2438339" lvl="3" indent="-304792" algn="l">
              <a:lnSpc>
                <a:spcPct val="110000"/>
              </a:lnSpc>
              <a:spcBef>
                <a:spcPts val="400"/>
              </a:spcBef>
              <a:spcAft>
                <a:spcPts val="0"/>
              </a:spcAft>
              <a:buSzPts val="1200"/>
              <a:buNone/>
              <a:defRPr sz="1600"/>
            </a:lvl4pPr>
            <a:lvl5pPr marL="3047924" lvl="4" indent="-304792" algn="l">
              <a:lnSpc>
                <a:spcPct val="110000"/>
              </a:lnSpc>
              <a:spcBef>
                <a:spcPts val="400"/>
              </a:spcBef>
              <a:spcAft>
                <a:spcPts val="0"/>
              </a:spcAft>
              <a:buSzPts val="1200"/>
              <a:buNone/>
              <a:defRPr sz="1600"/>
            </a:lvl5pPr>
            <a:lvl6pPr marL="3657509" lvl="5" indent="-406390" algn="l">
              <a:lnSpc>
                <a:spcPct val="110000"/>
              </a:lnSpc>
              <a:spcBef>
                <a:spcPts val="400"/>
              </a:spcBef>
              <a:spcAft>
                <a:spcPts val="0"/>
              </a:spcAft>
              <a:buClr>
                <a:schemeClr val="dk1"/>
              </a:buClr>
              <a:buSzPts val="1200"/>
              <a:buChar char="•"/>
              <a:defRPr sz="1600"/>
            </a:lvl6pPr>
            <a:lvl7pPr marL="4267093" lvl="6" indent="-406390" algn="l">
              <a:lnSpc>
                <a:spcPct val="110000"/>
              </a:lnSpc>
              <a:spcBef>
                <a:spcPts val="400"/>
              </a:spcBef>
              <a:spcAft>
                <a:spcPts val="0"/>
              </a:spcAft>
              <a:buClr>
                <a:schemeClr val="dk1"/>
              </a:buClr>
              <a:buSzPts val="1200"/>
              <a:buChar char="•"/>
              <a:defRPr sz="1600"/>
            </a:lvl7pPr>
            <a:lvl8pPr marL="4876678" lvl="7" indent="-406390" algn="l">
              <a:lnSpc>
                <a:spcPct val="110000"/>
              </a:lnSpc>
              <a:spcBef>
                <a:spcPts val="400"/>
              </a:spcBef>
              <a:spcAft>
                <a:spcPts val="0"/>
              </a:spcAft>
              <a:buClr>
                <a:schemeClr val="dk1"/>
              </a:buClr>
              <a:buSzPts val="1200"/>
              <a:buChar char="•"/>
              <a:defRPr sz="1600"/>
            </a:lvl8pPr>
            <a:lvl9pPr marL="5486263" lvl="8" indent="-406390" algn="l">
              <a:lnSpc>
                <a:spcPct val="110000"/>
              </a:lnSpc>
              <a:spcBef>
                <a:spcPts val="400"/>
              </a:spcBef>
              <a:spcAft>
                <a:spcPts val="0"/>
              </a:spcAft>
              <a:buClr>
                <a:schemeClr val="dk1"/>
              </a:buClr>
              <a:buSzPts val="1200"/>
              <a:buChar char="•"/>
              <a:defRPr sz="1600"/>
            </a:lvl9pPr>
          </a:lstStyle>
          <a:p>
            <a:endParaRPr/>
          </a:p>
        </p:txBody>
      </p:sp>
      <p:sp>
        <p:nvSpPr>
          <p:cNvPr id="813" name="Google Shape;813;p14"/>
          <p:cNvSpPr txBox="1">
            <a:spLocks noGrp="1"/>
          </p:cNvSpPr>
          <p:nvPr>
            <p:ph type="body" idx="3"/>
          </p:nvPr>
        </p:nvSpPr>
        <p:spPr>
          <a:xfrm>
            <a:off x="5062037" y="1828800"/>
            <a:ext cx="2031200" cy="4233600"/>
          </a:xfrm>
          <a:prstGeom prst="rect">
            <a:avLst/>
          </a:prstGeom>
          <a:noFill/>
          <a:ln>
            <a:noFill/>
          </a:ln>
        </p:spPr>
        <p:txBody>
          <a:bodyPr spcFirstLastPara="1" wrap="square" lIns="68575" tIns="34275" rIns="68575" bIns="34275" anchor="t" anchorCtr="0">
            <a:noAutofit/>
          </a:bodyPr>
          <a:lstStyle>
            <a:lvl1pPr marL="609585" lvl="0" indent="-304792" algn="l">
              <a:lnSpc>
                <a:spcPct val="110000"/>
              </a:lnSpc>
              <a:spcBef>
                <a:spcPts val="400"/>
              </a:spcBef>
              <a:spcAft>
                <a:spcPts val="0"/>
              </a:spcAft>
              <a:buSzPts val="1200"/>
              <a:buFont typeface="Arial"/>
              <a:buNone/>
              <a:defRPr sz="1600"/>
            </a:lvl1pPr>
            <a:lvl2pPr marL="1219170" lvl="1" indent="-304792" algn="l">
              <a:lnSpc>
                <a:spcPct val="110000"/>
              </a:lnSpc>
              <a:spcBef>
                <a:spcPts val="400"/>
              </a:spcBef>
              <a:spcAft>
                <a:spcPts val="0"/>
              </a:spcAft>
              <a:buSzPts val="1200"/>
              <a:buFont typeface="Arial"/>
              <a:buNone/>
              <a:defRPr sz="1600"/>
            </a:lvl2pPr>
            <a:lvl3pPr marL="1828754" lvl="2" indent="-304792" algn="l">
              <a:lnSpc>
                <a:spcPct val="110000"/>
              </a:lnSpc>
              <a:spcBef>
                <a:spcPts val="400"/>
              </a:spcBef>
              <a:spcAft>
                <a:spcPts val="0"/>
              </a:spcAft>
              <a:buSzPts val="1200"/>
              <a:buNone/>
              <a:defRPr sz="1600"/>
            </a:lvl3pPr>
            <a:lvl4pPr marL="2438339" lvl="3" indent="-304792" algn="l">
              <a:lnSpc>
                <a:spcPct val="110000"/>
              </a:lnSpc>
              <a:spcBef>
                <a:spcPts val="400"/>
              </a:spcBef>
              <a:spcAft>
                <a:spcPts val="0"/>
              </a:spcAft>
              <a:buSzPts val="1200"/>
              <a:buNone/>
              <a:defRPr sz="1600"/>
            </a:lvl4pPr>
            <a:lvl5pPr marL="3047924" lvl="4" indent="-304792" algn="l">
              <a:lnSpc>
                <a:spcPct val="110000"/>
              </a:lnSpc>
              <a:spcBef>
                <a:spcPts val="400"/>
              </a:spcBef>
              <a:spcAft>
                <a:spcPts val="0"/>
              </a:spcAft>
              <a:buSzPts val="1200"/>
              <a:buNone/>
              <a:defRPr sz="1600"/>
            </a:lvl5pPr>
            <a:lvl6pPr marL="3657509" lvl="5" indent="-406390" algn="l">
              <a:lnSpc>
                <a:spcPct val="110000"/>
              </a:lnSpc>
              <a:spcBef>
                <a:spcPts val="400"/>
              </a:spcBef>
              <a:spcAft>
                <a:spcPts val="0"/>
              </a:spcAft>
              <a:buClr>
                <a:schemeClr val="dk1"/>
              </a:buClr>
              <a:buSzPts val="1200"/>
              <a:buChar char="•"/>
              <a:defRPr sz="1600"/>
            </a:lvl6pPr>
            <a:lvl7pPr marL="4267093" lvl="6" indent="-406390" algn="l">
              <a:lnSpc>
                <a:spcPct val="110000"/>
              </a:lnSpc>
              <a:spcBef>
                <a:spcPts val="400"/>
              </a:spcBef>
              <a:spcAft>
                <a:spcPts val="0"/>
              </a:spcAft>
              <a:buClr>
                <a:schemeClr val="dk1"/>
              </a:buClr>
              <a:buSzPts val="1200"/>
              <a:buChar char="•"/>
              <a:defRPr sz="1600"/>
            </a:lvl7pPr>
            <a:lvl8pPr marL="4876678" lvl="7" indent="-406390" algn="l">
              <a:lnSpc>
                <a:spcPct val="110000"/>
              </a:lnSpc>
              <a:spcBef>
                <a:spcPts val="400"/>
              </a:spcBef>
              <a:spcAft>
                <a:spcPts val="0"/>
              </a:spcAft>
              <a:buClr>
                <a:schemeClr val="dk1"/>
              </a:buClr>
              <a:buSzPts val="1200"/>
              <a:buChar char="•"/>
              <a:defRPr sz="1600"/>
            </a:lvl8pPr>
            <a:lvl9pPr marL="5486263" lvl="8" indent="-406390" algn="l">
              <a:lnSpc>
                <a:spcPct val="110000"/>
              </a:lnSpc>
              <a:spcBef>
                <a:spcPts val="400"/>
              </a:spcBef>
              <a:spcAft>
                <a:spcPts val="0"/>
              </a:spcAft>
              <a:buClr>
                <a:schemeClr val="dk1"/>
              </a:buClr>
              <a:buSzPts val="1200"/>
              <a:buChar char="•"/>
              <a:defRPr sz="1600"/>
            </a:lvl9pPr>
          </a:lstStyle>
          <a:p>
            <a:endParaRPr/>
          </a:p>
        </p:txBody>
      </p:sp>
      <p:sp>
        <p:nvSpPr>
          <p:cNvPr id="814" name="Google Shape;814;p14"/>
          <p:cNvSpPr txBox="1">
            <a:spLocks noGrp="1"/>
          </p:cNvSpPr>
          <p:nvPr>
            <p:ph type="body" idx="4"/>
          </p:nvPr>
        </p:nvSpPr>
        <p:spPr>
          <a:xfrm>
            <a:off x="7305021" y="1828800"/>
            <a:ext cx="2031200" cy="4233600"/>
          </a:xfrm>
          <a:prstGeom prst="rect">
            <a:avLst/>
          </a:prstGeom>
          <a:noFill/>
          <a:ln>
            <a:noFill/>
          </a:ln>
        </p:spPr>
        <p:txBody>
          <a:bodyPr spcFirstLastPara="1" wrap="square" lIns="68575" tIns="34275" rIns="68575" bIns="34275" anchor="t" anchorCtr="0">
            <a:noAutofit/>
          </a:bodyPr>
          <a:lstStyle>
            <a:lvl1pPr marL="609585" lvl="0" indent="-304792" algn="l">
              <a:lnSpc>
                <a:spcPct val="110000"/>
              </a:lnSpc>
              <a:spcBef>
                <a:spcPts val="400"/>
              </a:spcBef>
              <a:spcAft>
                <a:spcPts val="0"/>
              </a:spcAft>
              <a:buSzPts val="1200"/>
              <a:buFont typeface="Arial"/>
              <a:buNone/>
              <a:defRPr sz="1600"/>
            </a:lvl1pPr>
            <a:lvl2pPr marL="1219170" lvl="1" indent="-304792" algn="l">
              <a:lnSpc>
                <a:spcPct val="110000"/>
              </a:lnSpc>
              <a:spcBef>
                <a:spcPts val="400"/>
              </a:spcBef>
              <a:spcAft>
                <a:spcPts val="0"/>
              </a:spcAft>
              <a:buSzPts val="1200"/>
              <a:buFont typeface="Arial"/>
              <a:buNone/>
              <a:defRPr sz="1600"/>
            </a:lvl2pPr>
            <a:lvl3pPr marL="1828754" lvl="2" indent="-304792" algn="l">
              <a:lnSpc>
                <a:spcPct val="110000"/>
              </a:lnSpc>
              <a:spcBef>
                <a:spcPts val="400"/>
              </a:spcBef>
              <a:spcAft>
                <a:spcPts val="0"/>
              </a:spcAft>
              <a:buSzPts val="1200"/>
              <a:buNone/>
              <a:defRPr sz="1600"/>
            </a:lvl3pPr>
            <a:lvl4pPr marL="2438339" lvl="3" indent="-304792" algn="l">
              <a:lnSpc>
                <a:spcPct val="110000"/>
              </a:lnSpc>
              <a:spcBef>
                <a:spcPts val="400"/>
              </a:spcBef>
              <a:spcAft>
                <a:spcPts val="0"/>
              </a:spcAft>
              <a:buSzPts val="1200"/>
              <a:buNone/>
              <a:defRPr sz="1600"/>
            </a:lvl4pPr>
            <a:lvl5pPr marL="3047924" lvl="4" indent="-304792" algn="l">
              <a:lnSpc>
                <a:spcPct val="110000"/>
              </a:lnSpc>
              <a:spcBef>
                <a:spcPts val="400"/>
              </a:spcBef>
              <a:spcAft>
                <a:spcPts val="0"/>
              </a:spcAft>
              <a:buSzPts val="1200"/>
              <a:buNone/>
              <a:defRPr sz="1600"/>
            </a:lvl5pPr>
            <a:lvl6pPr marL="3657509" lvl="5" indent="-406390" algn="l">
              <a:lnSpc>
                <a:spcPct val="110000"/>
              </a:lnSpc>
              <a:spcBef>
                <a:spcPts val="400"/>
              </a:spcBef>
              <a:spcAft>
                <a:spcPts val="0"/>
              </a:spcAft>
              <a:buClr>
                <a:schemeClr val="dk1"/>
              </a:buClr>
              <a:buSzPts val="1200"/>
              <a:buChar char="•"/>
              <a:defRPr sz="1600"/>
            </a:lvl6pPr>
            <a:lvl7pPr marL="4267093" lvl="6" indent="-406390" algn="l">
              <a:lnSpc>
                <a:spcPct val="110000"/>
              </a:lnSpc>
              <a:spcBef>
                <a:spcPts val="400"/>
              </a:spcBef>
              <a:spcAft>
                <a:spcPts val="0"/>
              </a:spcAft>
              <a:buClr>
                <a:schemeClr val="dk1"/>
              </a:buClr>
              <a:buSzPts val="1200"/>
              <a:buChar char="•"/>
              <a:defRPr sz="1600"/>
            </a:lvl7pPr>
            <a:lvl8pPr marL="4876678" lvl="7" indent="-406390" algn="l">
              <a:lnSpc>
                <a:spcPct val="110000"/>
              </a:lnSpc>
              <a:spcBef>
                <a:spcPts val="400"/>
              </a:spcBef>
              <a:spcAft>
                <a:spcPts val="0"/>
              </a:spcAft>
              <a:buClr>
                <a:schemeClr val="dk1"/>
              </a:buClr>
              <a:buSzPts val="1200"/>
              <a:buChar char="•"/>
              <a:defRPr sz="1600"/>
            </a:lvl8pPr>
            <a:lvl9pPr marL="5486263" lvl="8" indent="-406390" algn="l">
              <a:lnSpc>
                <a:spcPct val="110000"/>
              </a:lnSpc>
              <a:spcBef>
                <a:spcPts val="400"/>
              </a:spcBef>
              <a:spcAft>
                <a:spcPts val="0"/>
              </a:spcAft>
              <a:buClr>
                <a:schemeClr val="dk1"/>
              </a:buClr>
              <a:buSzPts val="1200"/>
              <a:buChar char="•"/>
              <a:defRPr sz="1600"/>
            </a:lvl9pPr>
          </a:lstStyle>
          <a:p>
            <a:endParaRPr/>
          </a:p>
        </p:txBody>
      </p:sp>
      <p:sp>
        <p:nvSpPr>
          <p:cNvPr id="815" name="Google Shape;815;p14"/>
          <p:cNvSpPr txBox="1">
            <a:spLocks noGrp="1"/>
          </p:cNvSpPr>
          <p:nvPr>
            <p:ph type="body" idx="5"/>
          </p:nvPr>
        </p:nvSpPr>
        <p:spPr>
          <a:xfrm>
            <a:off x="9548003" y="1828800"/>
            <a:ext cx="2031200" cy="4233600"/>
          </a:xfrm>
          <a:prstGeom prst="rect">
            <a:avLst/>
          </a:prstGeom>
          <a:noFill/>
          <a:ln>
            <a:noFill/>
          </a:ln>
        </p:spPr>
        <p:txBody>
          <a:bodyPr spcFirstLastPara="1" wrap="square" lIns="68575" tIns="34275" rIns="68575" bIns="34275" anchor="t" anchorCtr="0">
            <a:noAutofit/>
          </a:bodyPr>
          <a:lstStyle>
            <a:lvl1pPr marL="609585" lvl="0" indent="-304792" algn="l">
              <a:lnSpc>
                <a:spcPct val="110000"/>
              </a:lnSpc>
              <a:spcBef>
                <a:spcPts val="400"/>
              </a:spcBef>
              <a:spcAft>
                <a:spcPts val="0"/>
              </a:spcAft>
              <a:buSzPts val="1200"/>
              <a:buFont typeface="Arial"/>
              <a:buNone/>
              <a:defRPr sz="1600"/>
            </a:lvl1pPr>
            <a:lvl2pPr marL="1219170" lvl="1" indent="-304792" algn="l">
              <a:lnSpc>
                <a:spcPct val="110000"/>
              </a:lnSpc>
              <a:spcBef>
                <a:spcPts val="400"/>
              </a:spcBef>
              <a:spcAft>
                <a:spcPts val="0"/>
              </a:spcAft>
              <a:buSzPts val="1200"/>
              <a:buFont typeface="Arial"/>
              <a:buNone/>
              <a:defRPr sz="1600"/>
            </a:lvl2pPr>
            <a:lvl3pPr marL="1828754" lvl="2" indent="-304792" algn="l">
              <a:lnSpc>
                <a:spcPct val="110000"/>
              </a:lnSpc>
              <a:spcBef>
                <a:spcPts val="400"/>
              </a:spcBef>
              <a:spcAft>
                <a:spcPts val="0"/>
              </a:spcAft>
              <a:buSzPts val="1200"/>
              <a:buNone/>
              <a:defRPr sz="1600"/>
            </a:lvl3pPr>
            <a:lvl4pPr marL="2438339" lvl="3" indent="-304792" algn="l">
              <a:lnSpc>
                <a:spcPct val="110000"/>
              </a:lnSpc>
              <a:spcBef>
                <a:spcPts val="400"/>
              </a:spcBef>
              <a:spcAft>
                <a:spcPts val="0"/>
              </a:spcAft>
              <a:buSzPts val="1200"/>
              <a:buNone/>
              <a:defRPr sz="1600"/>
            </a:lvl4pPr>
            <a:lvl5pPr marL="3047924" lvl="4" indent="-304792" algn="l">
              <a:lnSpc>
                <a:spcPct val="110000"/>
              </a:lnSpc>
              <a:spcBef>
                <a:spcPts val="400"/>
              </a:spcBef>
              <a:spcAft>
                <a:spcPts val="0"/>
              </a:spcAft>
              <a:buSzPts val="1200"/>
              <a:buNone/>
              <a:defRPr sz="1600"/>
            </a:lvl5pPr>
            <a:lvl6pPr marL="3657509" lvl="5" indent="-406390" algn="l">
              <a:lnSpc>
                <a:spcPct val="110000"/>
              </a:lnSpc>
              <a:spcBef>
                <a:spcPts val="400"/>
              </a:spcBef>
              <a:spcAft>
                <a:spcPts val="0"/>
              </a:spcAft>
              <a:buClr>
                <a:schemeClr val="dk1"/>
              </a:buClr>
              <a:buSzPts val="1200"/>
              <a:buChar char="•"/>
              <a:defRPr sz="1600"/>
            </a:lvl6pPr>
            <a:lvl7pPr marL="4267093" lvl="6" indent="-406390" algn="l">
              <a:lnSpc>
                <a:spcPct val="110000"/>
              </a:lnSpc>
              <a:spcBef>
                <a:spcPts val="400"/>
              </a:spcBef>
              <a:spcAft>
                <a:spcPts val="0"/>
              </a:spcAft>
              <a:buClr>
                <a:schemeClr val="dk1"/>
              </a:buClr>
              <a:buSzPts val="1200"/>
              <a:buChar char="•"/>
              <a:defRPr sz="1600"/>
            </a:lvl7pPr>
            <a:lvl8pPr marL="4876678" lvl="7" indent="-406390" algn="l">
              <a:lnSpc>
                <a:spcPct val="110000"/>
              </a:lnSpc>
              <a:spcBef>
                <a:spcPts val="400"/>
              </a:spcBef>
              <a:spcAft>
                <a:spcPts val="0"/>
              </a:spcAft>
              <a:buClr>
                <a:schemeClr val="dk1"/>
              </a:buClr>
              <a:buSzPts val="1200"/>
              <a:buChar char="•"/>
              <a:defRPr sz="1600"/>
            </a:lvl8pPr>
            <a:lvl9pPr marL="5486263" lvl="8" indent="-406390" algn="l">
              <a:lnSpc>
                <a:spcPct val="110000"/>
              </a:lnSpc>
              <a:spcBef>
                <a:spcPts val="400"/>
              </a:spcBef>
              <a:spcAft>
                <a:spcPts val="0"/>
              </a:spcAft>
              <a:buClr>
                <a:schemeClr val="dk1"/>
              </a:buClr>
              <a:buSzPts val="1200"/>
              <a:buChar char="•"/>
              <a:defRPr sz="1600"/>
            </a:lvl9pPr>
          </a:lstStyle>
          <a:p>
            <a:endParaRPr/>
          </a:p>
        </p:txBody>
      </p:sp>
      <p:grpSp>
        <p:nvGrpSpPr>
          <p:cNvPr id="816" name="Google Shape;816;p14"/>
          <p:cNvGrpSpPr/>
          <p:nvPr/>
        </p:nvGrpSpPr>
        <p:grpSpPr>
          <a:xfrm>
            <a:off x="-201763" y="-141188"/>
            <a:ext cx="12586592" cy="7136551"/>
            <a:chOff x="-151322" y="-141189"/>
            <a:chExt cx="9439944" cy="7136550"/>
          </a:xfrm>
        </p:grpSpPr>
        <p:grpSp>
          <p:nvGrpSpPr>
            <p:cNvPr id="817" name="Google Shape;817;p14"/>
            <p:cNvGrpSpPr/>
            <p:nvPr/>
          </p:nvGrpSpPr>
          <p:grpSpPr>
            <a:xfrm>
              <a:off x="457731" y="6873224"/>
              <a:ext cx="8226688" cy="122137"/>
              <a:chOff x="457731" y="6582508"/>
              <a:chExt cx="8226688" cy="486600"/>
            </a:xfrm>
          </p:grpSpPr>
          <p:cxnSp>
            <p:nvCxnSpPr>
              <p:cNvPr id="818" name="Google Shape;818;p14"/>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19" name="Google Shape;819;p14"/>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820" name="Google Shape;820;p14"/>
              <p:cNvGrpSpPr/>
              <p:nvPr/>
            </p:nvGrpSpPr>
            <p:grpSpPr>
              <a:xfrm>
                <a:off x="7986158" y="6582508"/>
                <a:ext cx="152400" cy="486600"/>
                <a:chOff x="7983415" y="6582508"/>
                <a:chExt cx="152400" cy="486600"/>
              </a:xfrm>
            </p:grpSpPr>
            <p:cxnSp>
              <p:nvCxnSpPr>
                <p:cNvPr id="821" name="Google Shape;821;p1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22" name="Google Shape;822;p1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23" name="Google Shape;823;p14"/>
              <p:cNvGrpSpPr/>
              <p:nvPr/>
            </p:nvGrpSpPr>
            <p:grpSpPr>
              <a:xfrm>
                <a:off x="7287901" y="6582508"/>
                <a:ext cx="152400" cy="486600"/>
                <a:chOff x="7983415" y="6582508"/>
                <a:chExt cx="152400" cy="486600"/>
              </a:xfrm>
            </p:grpSpPr>
            <p:cxnSp>
              <p:nvCxnSpPr>
                <p:cNvPr id="824" name="Google Shape;824;p1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25" name="Google Shape;825;p1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26" name="Google Shape;826;p14"/>
              <p:cNvGrpSpPr/>
              <p:nvPr/>
            </p:nvGrpSpPr>
            <p:grpSpPr>
              <a:xfrm>
                <a:off x="6589644" y="6582508"/>
                <a:ext cx="152400" cy="486600"/>
                <a:chOff x="7983415" y="6582508"/>
                <a:chExt cx="152400" cy="486600"/>
              </a:xfrm>
            </p:grpSpPr>
            <p:cxnSp>
              <p:nvCxnSpPr>
                <p:cNvPr id="827" name="Google Shape;827;p1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28" name="Google Shape;828;p1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29" name="Google Shape;829;p14"/>
              <p:cNvGrpSpPr/>
              <p:nvPr/>
            </p:nvGrpSpPr>
            <p:grpSpPr>
              <a:xfrm>
                <a:off x="5891387" y="6582508"/>
                <a:ext cx="152400" cy="486600"/>
                <a:chOff x="7983415" y="6582508"/>
                <a:chExt cx="152400" cy="486600"/>
              </a:xfrm>
            </p:grpSpPr>
            <p:cxnSp>
              <p:nvCxnSpPr>
                <p:cNvPr id="830" name="Google Shape;830;p1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31" name="Google Shape;831;p1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32" name="Google Shape;832;p14"/>
              <p:cNvGrpSpPr/>
              <p:nvPr/>
            </p:nvGrpSpPr>
            <p:grpSpPr>
              <a:xfrm>
                <a:off x="5193130" y="6582508"/>
                <a:ext cx="152400" cy="486600"/>
                <a:chOff x="7983415" y="6582508"/>
                <a:chExt cx="152400" cy="486600"/>
              </a:xfrm>
            </p:grpSpPr>
            <p:cxnSp>
              <p:nvCxnSpPr>
                <p:cNvPr id="833" name="Google Shape;833;p1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34" name="Google Shape;834;p1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35" name="Google Shape;835;p14"/>
              <p:cNvGrpSpPr/>
              <p:nvPr/>
            </p:nvGrpSpPr>
            <p:grpSpPr>
              <a:xfrm>
                <a:off x="4494873" y="6582508"/>
                <a:ext cx="152400" cy="486600"/>
                <a:chOff x="7983415" y="6582508"/>
                <a:chExt cx="152400" cy="486600"/>
              </a:xfrm>
            </p:grpSpPr>
            <p:cxnSp>
              <p:nvCxnSpPr>
                <p:cNvPr id="836" name="Google Shape;836;p1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37" name="Google Shape;837;p1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38" name="Google Shape;838;p14"/>
              <p:cNvGrpSpPr/>
              <p:nvPr/>
            </p:nvGrpSpPr>
            <p:grpSpPr>
              <a:xfrm>
                <a:off x="3796616" y="6582508"/>
                <a:ext cx="152400" cy="486600"/>
                <a:chOff x="7983415" y="6582508"/>
                <a:chExt cx="152400" cy="486600"/>
              </a:xfrm>
            </p:grpSpPr>
            <p:cxnSp>
              <p:nvCxnSpPr>
                <p:cNvPr id="839" name="Google Shape;839;p1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40" name="Google Shape;840;p1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41" name="Google Shape;841;p14"/>
              <p:cNvGrpSpPr/>
              <p:nvPr/>
            </p:nvGrpSpPr>
            <p:grpSpPr>
              <a:xfrm>
                <a:off x="3098359" y="6582508"/>
                <a:ext cx="152400" cy="486600"/>
                <a:chOff x="7983415" y="6582508"/>
                <a:chExt cx="152400" cy="486600"/>
              </a:xfrm>
            </p:grpSpPr>
            <p:cxnSp>
              <p:nvCxnSpPr>
                <p:cNvPr id="842" name="Google Shape;842;p1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43" name="Google Shape;843;p1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44" name="Google Shape;844;p14"/>
              <p:cNvGrpSpPr/>
              <p:nvPr/>
            </p:nvGrpSpPr>
            <p:grpSpPr>
              <a:xfrm>
                <a:off x="2400102" y="6582508"/>
                <a:ext cx="152400" cy="486600"/>
                <a:chOff x="7983415" y="6582508"/>
                <a:chExt cx="152400" cy="486600"/>
              </a:xfrm>
            </p:grpSpPr>
            <p:cxnSp>
              <p:nvCxnSpPr>
                <p:cNvPr id="845" name="Google Shape;845;p1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46" name="Google Shape;846;p1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47" name="Google Shape;847;p14"/>
              <p:cNvGrpSpPr/>
              <p:nvPr/>
            </p:nvGrpSpPr>
            <p:grpSpPr>
              <a:xfrm>
                <a:off x="1701845" y="6582508"/>
                <a:ext cx="152400" cy="486600"/>
                <a:chOff x="7983415" y="6582508"/>
                <a:chExt cx="152400" cy="486600"/>
              </a:xfrm>
            </p:grpSpPr>
            <p:cxnSp>
              <p:nvCxnSpPr>
                <p:cNvPr id="848" name="Google Shape;848;p1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49" name="Google Shape;849;p1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50" name="Google Shape;850;p14"/>
              <p:cNvGrpSpPr/>
              <p:nvPr/>
            </p:nvGrpSpPr>
            <p:grpSpPr>
              <a:xfrm>
                <a:off x="1003588" y="6582508"/>
                <a:ext cx="152400" cy="486600"/>
                <a:chOff x="7983415" y="6582508"/>
                <a:chExt cx="152400" cy="486600"/>
              </a:xfrm>
            </p:grpSpPr>
            <p:cxnSp>
              <p:nvCxnSpPr>
                <p:cNvPr id="851" name="Google Shape;851;p1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52" name="Google Shape;852;p1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nvGrpSpPr>
            <p:cNvPr id="853" name="Google Shape;853;p14"/>
            <p:cNvGrpSpPr/>
            <p:nvPr/>
          </p:nvGrpSpPr>
          <p:grpSpPr>
            <a:xfrm>
              <a:off x="-151322" y="392949"/>
              <a:ext cx="122137" cy="6067305"/>
              <a:chOff x="-238872" y="392949"/>
              <a:chExt cx="122137" cy="6067305"/>
            </a:xfrm>
          </p:grpSpPr>
          <p:cxnSp>
            <p:nvCxnSpPr>
              <p:cNvPr id="854" name="Google Shape;854;p14"/>
              <p:cNvCxnSpPr/>
              <p:nvPr/>
            </p:nvCxnSpPr>
            <p:spPr>
              <a:xfrm>
                <a:off x="-177817" y="392949"/>
                <a:ext cx="0" cy="122100"/>
              </a:xfrm>
              <a:prstGeom prst="straightConnector1">
                <a:avLst/>
              </a:prstGeom>
              <a:noFill/>
              <a:ln w="9525" cap="flat" cmpd="sng">
                <a:solidFill>
                  <a:schemeClr val="dk1"/>
                </a:solidFill>
                <a:prstDash val="dot"/>
                <a:round/>
                <a:headEnd type="none" w="sm" len="sm"/>
                <a:tailEnd type="none" w="sm" len="sm"/>
              </a:ln>
            </p:spPr>
          </p:cxnSp>
          <p:grpSp>
            <p:nvGrpSpPr>
              <p:cNvPr id="855" name="Google Shape;855;p14"/>
              <p:cNvGrpSpPr/>
              <p:nvPr/>
            </p:nvGrpSpPr>
            <p:grpSpPr>
              <a:xfrm rot="5400000">
                <a:off x="-254004" y="5940698"/>
                <a:ext cx="152400" cy="122137"/>
                <a:chOff x="7983415" y="6582508"/>
                <a:chExt cx="152400" cy="486600"/>
              </a:xfrm>
            </p:grpSpPr>
            <p:cxnSp>
              <p:nvCxnSpPr>
                <p:cNvPr id="856" name="Google Shape;856;p1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57" name="Google Shape;857;p1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58" name="Google Shape;858;p14"/>
              <p:cNvGrpSpPr/>
              <p:nvPr/>
            </p:nvGrpSpPr>
            <p:grpSpPr>
              <a:xfrm rot="5400000">
                <a:off x="-254004" y="5467056"/>
                <a:ext cx="152400" cy="122137"/>
                <a:chOff x="7983415" y="6582508"/>
                <a:chExt cx="152400" cy="486600"/>
              </a:xfrm>
            </p:grpSpPr>
            <p:cxnSp>
              <p:nvCxnSpPr>
                <p:cNvPr id="859" name="Google Shape;859;p1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60" name="Google Shape;860;p1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61" name="Google Shape;861;p14"/>
              <p:cNvGrpSpPr/>
              <p:nvPr/>
            </p:nvGrpSpPr>
            <p:grpSpPr>
              <a:xfrm rot="5400000">
                <a:off x="-254004" y="4993414"/>
                <a:ext cx="152400" cy="122137"/>
                <a:chOff x="7983415" y="6582508"/>
                <a:chExt cx="152400" cy="486600"/>
              </a:xfrm>
            </p:grpSpPr>
            <p:cxnSp>
              <p:nvCxnSpPr>
                <p:cNvPr id="862" name="Google Shape;862;p1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63" name="Google Shape;863;p1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64" name="Google Shape;864;p14"/>
              <p:cNvGrpSpPr/>
              <p:nvPr/>
            </p:nvGrpSpPr>
            <p:grpSpPr>
              <a:xfrm rot="5400000">
                <a:off x="-254004" y="4519772"/>
                <a:ext cx="152400" cy="122137"/>
                <a:chOff x="7983415" y="6582508"/>
                <a:chExt cx="152400" cy="486600"/>
              </a:xfrm>
            </p:grpSpPr>
            <p:cxnSp>
              <p:nvCxnSpPr>
                <p:cNvPr id="865" name="Google Shape;865;p1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66" name="Google Shape;866;p1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67" name="Google Shape;867;p14"/>
              <p:cNvGrpSpPr/>
              <p:nvPr/>
            </p:nvGrpSpPr>
            <p:grpSpPr>
              <a:xfrm rot="5400000">
                <a:off x="-254004" y="4046130"/>
                <a:ext cx="152400" cy="122137"/>
                <a:chOff x="7983415" y="6582508"/>
                <a:chExt cx="152400" cy="486600"/>
              </a:xfrm>
            </p:grpSpPr>
            <p:cxnSp>
              <p:nvCxnSpPr>
                <p:cNvPr id="868" name="Google Shape;868;p1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69" name="Google Shape;869;p1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70" name="Google Shape;870;p14"/>
              <p:cNvGrpSpPr/>
              <p:nvPr/>
            </p:nvGrpSpPr>
            <p:grpSpPr>
              <a:xfrm rot="5400000">
                <a:off x="-254004" y="3572488"/>
                <a:ext cx="152400" cy="122137"/>
                <a:chOff x="7983415" y="6582508"/>
                <a:chExt cx="152400" cy="486600"/>
              </a:xfrm>
            </p:grpSpPr>
            <p:cxnSp>
              <p:nvCxnSpPr>
                <p:cNvPr id="871" name="Google Shape;871;p1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72" name="Google Shape;872;p1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73" name="Google Shape;873;p14"/>
              <p:cNvGrpSpPr/>
              <p:nvPr/>
            </p:nvGrpSpPr>
            <p:grpSpPr>
              <a:xfrm rot="5400000">
                <a:off x="-254004" y="3098846"/>
                <a:ext cx="152400" cy="122137"/>
                <a:chOff x="7983415" y="6582508"/>
                <a:chExt cx="152400" cy="486600"/>
              </a:xfrm>
            </p:grpSpPr>
            <p:cxnSp>
              <p:nvCxnSpPr>
                <p:cNvPr id="874" name="Google Shape;874;p1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75" name="Google Shape;875;p1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76" name="Google Shape;876;p14"/>
              <p:cNvGrpSpPr/>
              <p:nvPr/>
            </p:nvGrpSpPr>
            <p:grpSpPr>
              <a:xfrm rot="5400000">
                <a:off x="-254004" y="2625204"/>
                <a:ext cx="152400" cy="122137"/>
                <a:chOff x="7983415" y="6582508"/>
                <a:chExt cx="152400" cy="486600"/>
              </a:xfrm>
            </p:grpSpPr>
            <p:cxnSp>
              <p:nvCxnSpPr>
                <p:cNvPr id="877" name="Google Shape;877;p1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78" name="Google Shape;878;p1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79" name="Google Shape;879;p14"/>
              <p:cNvGrpSpPr/>
              <p:nvPr/>
            </p:nvGrpSpPr>
            <p:grpSpPr>
              <a:xfrm rot="5400000">
                <a:off x="-254004" y="2151562"/>
                <a:ext cx="152400" cy="122137"/>
                <a:chOff x="7983415" y="6582508"/>
                <a:chExt cx="152400" cy="486600"/>
              </a:xfrm>
            </p:grpSpPr>
            <p:cxnSp>
              <p:nvCxnSpPr>
                <p:cNvPr id="880" name="Google Shape;880;p1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81" name="Google Shape;881;p1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82" name="Google Shape;882;p14"/>
              <p:cNvGrpSpPr/>
              <p:nvPr/>
            </p:nvGrpSpPr>
            <p:grpSpPr>
              <a:xfrm rot="5400000">
                <a:off x="-254004" y="1677920"/>
                <a:ext cx="152400" cy="122137"/>
                <a:chOff x="7983415" y="6582508"/>
                <a:chExt cx="152400" cy="486600"/>
              </a:xfrm>
            </p:grpSpPr>
            <p:cxnSp>
              <p:nvCxnSpPr>
                <p:cNvPr id="883" name="Google Shape;883;p1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84" name="Google Shape;884;p1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85" name="Google Shape;885;p14"/>
              <p:cNvGrpSpPr/>
              <p:nvPr/>
            </p:nvGrpSpPr>
            <p:grpSpPr>
              <a:xfrm rot="5400000">
                <a:off x="-254004" y="997329"/>
                <a:ext cx="152400" cy="122137"/>
                <a:chOff x="7983415" y="6582508"/>
                <a:chExt cx="152400" cy="486600"/>
              </a:xfrm>
            </p:grpSpPr>
            <p:cxnSp>
              <p:nvCxnSpPr>
                <p:cNvPr id="886" name="Google Shape;886;p1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87" name="Google Shape;887;p1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888" name="Google Shape;888;p14"/>
              <p:cNvCxnSpPr/>
              <p:nvPr/>
            </p:nvCxnSpPr>
            <p:spPr>
              <a:xfrm>
                <a:off x="-177817" y="6338154"/>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889" name="Google Shape;889;p14"/>
            <p:cNvGrpSpPr/>
            <p:nvPr/>
          </p:nvGrpSpPr>
          <p:grpSpPr>
            <a:xfrm>
              <a:off x="9166485" y="392949"/>
              <a:ext cx="122137" cy="6067305"/>
              <a:chOff x="-238872" y="392949"/>
              <a:chExt cx="122137" cy="6067305"/>
            </a:xfrm>
          </p:grpSpPr>
          <p:cxnSp>
            <p:nvCxnSpPr>
              <p:cNvPr id="890" name="Google Shape;890;p14"/>
              <p:cNvCxnSpPr/>
              <p:nvPr/>
            </p:nvCxnSpPr>
            <p:spPr>
              <a:xfrm>
                <a:off x="-177817" y="392949"/>
                <a:ext cx="0" cy="122100"/>
              </a:xfrm>
              <a:prstGeom prst="straightConnector1">
                <a:avLst/>
              </a:prstGeom>
              <a:noFill/>
              <a:ln w="9525" cap="flat" cmpd="sng">
                <a:solidFill>
                  <a:schemeClr val="dk1"/>
                </a:solidFill>
                <a:prstDash val="dot"/>
                <a:round/>
                <a:headEnd type="none" w="sm" len="sm"/>
                <a:tailEnd type="none" w="sm" len="sm"/>
              </a:ln>
            </p:spPr>
          </p:cxnSp>
          <p:grpSp>
            <p:nvGrpSpPr>
              <p:cNvPr id="891" name="Google Shape;891;p14"/>
              <p:cNvGrpSpPr/>
              <p:nvPr/>
            </p:nvGrpSpPr>
            <p:grpSpPr>
              <a:xfrm rot="5400000">
                <a:off x="-254004" y="5940698"/>
                <a:ext cx="152400" cy="122137"/>
                <a:chOff x="7983415" y="6582508"/>
                <a:chExt cx="152400" cy="486600"/>
              </a:xfrm>
            </p:grpSpPr>
            <p:cxnSp>
              <p:nvCxnSpPr>
                <p:cNvPr id="892" name="Google Shape;892;p1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93" name="Google Shape;893;p1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94" name="Google Shape;894;p14"/>
              <p:cNvGrpSpPr/>
              <p:nvPr/>
            </p:nvGrpSpPr>
            <p:grpSpPr>
              <a:xfrm rot="5400000">
                <a:off x="-254004" y="5467056"/>
                <a:ext cx="152400" cy="122137"/>
                <a:chOff x="7983415" y="6582508"/>
                <a:chExt cx="152400" cy="486600"/>
              </a:xfrm>
            </p:grpSpPr>
            <p:cxnSp>
              <p:nvCxnSpPr>
                <p:cNvPr id="895" name="Google Shape;895;p1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96" name="Google Shape;896;p1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97" name="Google Shape;897;p14"/>
              <p:cNvGrpSpPr/>
              <p:nvPr/>
            </p:nvGrpSpPr>
            <p:grpSpPr>
              <a:xfrm rot="5400000">
                <a:off x="-254004" y="4993414"/>
                <a:ext cx="152400" cy="122137"/>
                <a:chOff x="7983415" y="6582508"/>
                <a:chExt cx="152400" cy="486600"/>
              </a:xfrm>
            </p:grpSpPr>
            <p:cxnSp>
              <p:nvCxnSpPr>
                <p:cNvPr id="898" name="Google Shape;898;p1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99" name="Google Shape;899;p1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00" name="Google Shape;900;p14"/>
              <p:cNvGrpSpPr/>
              <p:nvPr/>
            </p:nvGrpSpPr>
            <p:grpSpPr>
              <a:xfrm rot="5400000">
                <a:off x="-254004" y="4519772"/>
                <a:ext cx="152400" cy="122137"/>
                <a:chOff x="7983415" y="6582508"/>
                <a:chExt cx="152400" cy="486600"/>
              </a:xfrm>
            </p:grpSpPr>
            <p:cxnSp>
              <p:nvCxnSpPr>
                <p:cNvPr id="901" name="Google Shape;901;p1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02" name="Google Shape;902;p1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03" name="Google Shape;903;p14"/>
              <p:cNvGrpSpPr/>
              <p:nvPr/>
            </p:nvGrpSpPr>
            <p:grpSpPr>
              <a:xfrm rot="5400000">
                <a:off x="-254004" y="4046130"/>
                <a:ext cx="152400" cy="122137"/>
                <a:chOff x="7983415" y="6582508"/>
                <a:chExt cx="152400" cy="486600"/>
              </a:xfrm>
            </p:grpSpPr>
            <p:cxnSp>
              <p:nvCxnSpPr>
                <p:cNvPr id="904" name="Google Shape;904;p1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05" name="Google Shape;905;p1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06" name="Google Shape;906;p14"/>
              <p:cNvGrpSpPr/>
              <p:nvPr/>
            </p:nvGrpSpPr>
            <p:grpSpPr>
              <a:xfrm rot="5400000">
                <a:off x="-254004" y="3572488"/>
                <a:ext cx="152400" cy="122137"/>
                <a:chOff x="7983415" y="6582508"/>
                <a:chExt cx="152400" cy="486600"/>
              </a:xfrm>
            </p:grpSpPr>
            <p:cxnSp>
              <p:nvCxnSpPr>
                <p:cNvPr id="907" name="Google Shape;907;p1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08" name="Google Shape;908;p1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09" name="Google Shape;909;p14"/>
              <p:cNvGrpSpPr/>
              <p:nvPr/>
            </p:nvGrpSpPr>
            <p:grpSpPr>
              <a:xfrm rot="5400000">
                <a:off x="-254004" y="3098846"/>
                <a:ext cx="152400" cy="122137"/>
                <a:chOff x="7983415" y="6582508"/>
                <a:chExt cx="152400" cy="486600"/>
              </a:xfrm>
            </p:grpSpPr>
            <p:cxnSp>
              <p:nvCxnSpPr>
                <p:cNvPr id="910" name="Google Shape;910;p1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11" name="Google Shape;911;p1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12" name="Google Shape;912;p14"/>
              <p:cNvGrpSpPr/>
              <p:nvPr/>
            </p:nvGrpSpPr>
            <p:grpSpPr>
              <a:xfrm rot="5400000">
                <a:off x="-254004" y="2625204"/>
                <a:ext cx="152400" cy="122137"/>
                <a:chOff x="7983415" y="6582508"/>
                <a:chExt cx="152400" cy="486600"/>
              </a:xfrm>
            </p:grpSpPr>
            <p:cxnSp>
              <p:nvCxnSpPr>
                <p:cNvPr id="913" name="Google Shape;913;p1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14" name="Google Shape;914;p1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15" name="Google Shape;915;p14"/>
              <p:cNvGrpSpPr/>
              <p:nvPr/>
            </p:nvGrpSpPr>
            <p:grpSpPr>
              <a:xfrm rot="5400000">
                <a:off x="-254004" y="2151562"/>
                <a:ext cx="152400" cy="122137"/>
                <a:chOff x="7983415" y="6582508"/>
                <a:chExt cx="152400" cy="486600"/>
              </a:xfrm>
            </p:grpSpPr>
            <p:cxnSp>
              <p:nvCxnSpPr>
                <p:cNvPr id="916" name="Google Shape;916;p1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17" name="Google Shape;917;p1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18" name="Google Shape;918;p14"/>
              <p:cNvGrpSpPr/>
              <p:nvPr/>
            </p:nvGrpSpPr>
            <p:grpSpPr>
              <a:xfrm rot="5400000">
                <a:off x="-254004" y="1677920"/>
                <a:ext cx="152400" cy="122137"/>
                <a:chOff x="7983415" y="6582508"/>
                <a:chExt cx="152400" cy="486600"/>
              </a:xfrm>
            </p:grpSpPr>
            <p:cxnSp>
              <p:nvCxnSpPr>
                <p:cNvPr id="919" name="Google Shape;919;p1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20" name="Google Shape;920;p1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21" name="Google Shape;921;p14"/>
              <p:cNvGrpSpPr/>
              <p:nvPr/>
            </p:nvGrpSpPr>
            <p:grpSpPr>
              <a:xfrm rot="5400000">
                <a:off x="-254004" y="997329"/>
                <a:ext cx="152400" cy="122137"/>
                <a:chOff x="7983415" y="6582508"/>
                <a:chExt cx="152400" cy="486600"/>
              </a:xfrm>
            </p:grpSpPr>
            <p:cxnSp>
              <p:nvCxnSpPr>
                <p:cNvPr id="922" name="Google Shape;922;p1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23" name="Google Shape;923;p1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924" name="Google Shape;924;p14"/>
              <p:cNvCxnSpPr/>
              <p:nvPr/>
            </p:nvCxnSpPr>
            <p:spPr>
              <a:xfrm>
                <a:off x="-177817" y="6338154"/>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925" name="Google Shape;925;p14"/>
            <p:cNvGrpSpPr/>
            <p:nvPr/>
          </p:nvGrpSpPr>
          <p:grpSpPr>
            <a:xfrm>
              <a:off x="457731" y="-141189"/>
              <a:ext cx="8226688" cy="122137"/>
              <a:chOff x="457731" y="6582508"/>
              <a:chExt cx="8226688" cy="486600"/>
            </a:xfrm>
          </p:grpSpPr>
          <p:cxnSp>
            <p:nvCxnSpPr>
              <p:cNvPr id="926" name="Google Shape;926;p14"/>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27" name="Google Shape;927;p14"/>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928" name="Google Shape;928;p14"/>
              <p:cNvGrpSpPr/>
              <p:nvPr/>
            </p:nvGrpSpPr>
            <p:grpSpPr>
              <a:xfrm>
                <a:off x="7986158" y="6582508"/>
                <a:ext cx="152400" cy="486600"/>
                <a:chOff x="7983415" y="6582508"/>
                <a:chExt cx="152400" cy="486600"/>
              </a:xfrm>
            </p:grpSpPr>
            <p:cxnSp>
              <p:nvCxnSpPr>
                <p:cNvPr id="929" name="Google Shape;929;p1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30" name="Google Shape;930;p1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31" name="Google Shape;931;p14"/>
              <p:cNvGrpSpPr/>
              <p:nvPr/>
            </p:nvGrpSpPr>
            <p:grpSpPr>
              <a:xfrm>
                <a:off x="7287901" y="6582508"/>
                <a:ext cx="152400" cy="486600"/>
                <a:chOff x="7983415" y="6582508"/>
                <a:chExt cx="152400" cy="486600"/>
              </a:xfrm>
            </p:grpSpPr>
            <p:cxnSp>
              <p:nvCxnSpPr>
                <p:cNvPr id="932" name="Google Shape;932;p1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33" name="Google Shape;933;p1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34" name="Google Shape;934;p14"/>
              <p:cNvGrpSpPr/>
              <p:nvPr/>
            </p:nvGrpSpPr>
            <p:grpSpPr>
              <a:xfrm>
                <a:off x="6589644" y="6582508"/>
                <a:ext cx="152400" cy="486600"/>
                <a:chOff x="7983415" y="6582508"/>
                <a:chExt cx="152400" cy="486600"/>
              </a:xfrm>
            </p:grpSpPr>
            <p:cxnSp>
              <p:nvCxnSpPr>
                <p:cNvPr id="935" name="Google Shape;935;p1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36" name="Google Shape;936;p1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37" name="Google Shape;937;p14"/>
              <p:cNvGrpSpPr/>
              <p:nvPr/>
            </p:nvGrpSpPr>
            <p:grpSpPr>
              <a:xfrm>
                <a:off x="5891387" y="6582508"/>
                <a:ext cx="152400" cy="486600"/>
                <a:chOff x="7983415" y="6582508"/>
                <a:chExt cx="152400" cy="486600"/>
              </a:xfrm>
            </p:grpSpPr>
            <p:cxnSp>
              <p:nvCxnSpPr>
                <p:cNvPr id="938" name="Google Shape;938;p1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39" name="Google Shape;939;p1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40" name="Google Shape;940;p14"/>
              <p:cNvGrpSpPr/>
              <p:nvPr/>
            </p:nvGrpSpPr>
            <p:grpSpPr>
              <a:xfrm>
                <a:off x="5193130" y="6582508"/>
                <a:ext cx="152400" cy="486600"/>
                <a:chOff x="7983415" y="6582508"/>
                <a:chExt cx="152400" cy="486600"/>
              </a:xfrm>
            </p:grpSpPr>
            <p:cxnSp>
              <p:nvCxnSpPr>
                <p:cNvPr id="941" name="Google Shape;941;p1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42" name="Google Shape;942;p1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43" name="Google Shape;943;p14"/>
              <p:cNvGrpSpPr/>
              <p:nvPr/>
            </p:nvGrpSpPr>
            <p:grpSpPr>
              <a:xfrm>
                <a:off x="4494873" y="6582508"/>
                <a:ext cx="152400" cy="486600"/>
                <a:chOff x="7983415" y="6582508"/>
                <a:chExt cx="152400" cy="486600"/>
              </a:xfrm>
            </p:grpSpPr>
            <p:cxnSp>
              <p:nvCxnSpPr>
                <p:cNvPr id="944" name="Google Shape;944;p1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45" name="Google Shape;945;p1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46" name="Google Shape;946;p14"/>
              <p:cNvGrpSpPr/>
              <p:nvPr/>
            </p:nvGrpSpPr>
            <p:grpSpPr>
              <a:xfrm>
                <a:off x="3796616" y="6582508"/>
                <a:ext cx="152400" cy="486600"/>
                <a:chOff x="7983415" y="6582508"/>
                <a:chExt cx="152400" cy="486600"/>
              </a:xfrm>
            </p:grpSpPr>
            <p:cxnSp>
              <p:nvCxnSpPr>
                <p:cNvPr id="947" name="Google Shape;947;p1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48" name="Google Shape;948;p1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49" name="Google Shape;949;p14"/>
              <p:cNvGrpSpPr/>
              <p:nvPr/>
            </p:nvGrpSpPr>
            <p:grpSpPr>
              <a:xfrm>
                <a:off x="3098359" y="6582508"/>
                <a:ext cx="152400" cy="486600"/>
                <a:chOff x="7983415" y="6582508"/>
                <a:chExt cx="152400" cy="486600"/>
              </a:xfrm>
            </p:grpSpPr>
            <p:cxnSp>
              <p:nvCxnSpPr>
                <p:cNvPr id="950" name="Google Shape;950;p1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51" name="Google Shape;951;p1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52" name="Google Shape;952;p14"/>
              <p:cNvGrpSpPr/>
              <p:nvPr/>
            </p:nvGrpSpPr>
            <p:grpSpPr>
              <a:xfrm>
                <a:off x="2400102" y="6582508"/>
                <a:ext cx="152400" cy="486600"/>
                <a:chOff x="7983415" y="6582508"/>
                <a:chExt cx="152400" cy="486600"/>
              </a:xfrm>
            </p:grpSpPr>
            <p:cxnSp>
              <p:nvCxnSpPr>
                <p:cNvPr id="953" name="Google Shape;953;p1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54" name="Google Shape;954;p1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55" name="Google Shape;955;p14"/>
              <p:cNvGrpSpPr/>
              <p:nvPr/>
            </p:nvGrpSpPr>
            <p:grpSpPr>
              <a:xfrm>
                <a:off x="1701845" y="6582508"/>
                <a:ext cx="152400" cy="486600"/>
                <a:chOff x="7983415" y="6582508"/>
                <a:chExt cx="152400" cy="486600"/>
              </a:xfrm>
            </p:grpSpPr>
            <p:cxnSp>
              <p:nvCxnSpPr>
                <p:cNvPr id="956" name="Google Shape;956;p1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57" name="Google Shape;957;p1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58" name="Google Shape;958;p14"/>
              <p:cNvGrpSpPr/>
              <p:nvPr/>
            </p:nvGrpSpPr>
            <p:grpSpPr>
              <a:xfrm>
                <a:off x="1003588" y="6582508"/>
                <a:ext cx="152400" cy="486600"/>
                <a:chOff x="7983415" y="6582508"/>
                <a:chExt cx="152400" cy="486600"/>
              </a:xfrm>
            </p:grpSpPr>
            <p:cxnSp>
              <p:nvCxnSpPr>
                <p:cNvPr id="959" name="Google Shape;959;p1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60" name="Google Shape;960;p1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sp>
        <p:nvSpPr>
          <p:cNvPr id="961" name="Google Shape;961;p14"/>
          <p:cNvSpPr txBox="1">
            <a:spLocks noGrp="1"/>
          </p:cNvSpPr>
          <p:nvPr>
            <p:ph type="title"/>
          </p:nvPr>
        </p:nvSpPr>
        <p:spPr>
          <a:xfrm>
            <a:off x="612648" y="457200"/>
            <a:ext cx="10972800" cy="5488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dk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62" name="Google Shape;962;p14"/>
          <p:cNvSpPr txBox="1">
            <a:spLocks noGrp="1"/>
          </p:cNvSpPr>
          <p:nvPr>
            <p:ph type="sldNum" idx="12"/>
          </p:nvPr>
        </p:nvSpPr>
        <p:spPr>
          <a:xfrm>
            <a:off x="10851411" y="6356349"/>
            <a:ext cx="7088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9pPr>
          </a:lstStyle>
          <a:p>
            <a:fld id="{00000000-1234-1234-1234-123412341234}" type="slidenum">
              <a:rPr lang="en" smtClean="0"/>
              <a:pPr/>
              <a:t>‹#›</a:t>
            </a:fld>
            <a:endParaRPr lang="en"/>
          </a:p>
        </p:txBody>
      </p:sp>
      <p:sp>
        <p:nvSpPr>
          <p:cNvPr id="963" name="Google Shape;963;p14"/>
          <p:cNvSpPr txBox="1">
            <a:spLocks noGrp="1"/>
          </p:cNvSpPr>
          <p:nvPr>
            <p:ph type="subTitle" idx="6"/>
          </p:nvPr>
        </p:nvSpPr>
        <p:spPr>
          <a:xfrm>
            <a:off x="612648" y="1143000"/>
            <a:ext cx="10972800" cy="548800"/>
          </a:xfrm>
          <a:prstGeom prst="rect">
            <a:avLst/>
          </a:prstGeom>
          <a:noFill/>
          <a:ln>
            <a:noFill/>
          </a:ln>
        </p:spPr>
        <p:txBody>
          <a:bodyPr spcFirstLastPara="1" wrap="square" lIns="68575" tIns="34275" rIns="68575" bIns="34275" anchor="b" anchorCtr="0">
            <a:noAutofit/>
          </a:bodyPr>
          <a:lstStyle>
            <a:lvl1pPr lvl="0" algn="l">
              <a:lnSpc>
                <a:spcPct val="110000"/>
              </a:lnSpc>
              <a:spcBef>
                <a:spcPts val="800"/>
              </a:spcBef>
              <a:spcAft>
                <a:spcPts val="0"/>
              </a:spcAft>
              <a:buSzPts val="1500"/>
              <a:buNone/>
              <a:defRPr>
                <a:solidFill>
                  <a:schemeClr val="accent2"/>
                </a:solidFill>
              </a:defRPr>
            </a:lvl1pPr>
            <a:lvl2pPr lvl="1" algn="l">
              <a:lnSpc>
                <a:spcPct val="110000"/>
              </a:lnSpc>
              <a:spcBef>
                <a:spcPts val="400"/>
              </a:spcBef>
              <a:spcAft>
                <a:spcPts val="0"/>
              </a:spcAft>
              <a:buSzPts val="1500"/>
              <a:buNone/>
              <a:defRPr/>
            </a:lvl2pPr>
            <a:lvl3pPr lvl="2" algn="l">
              <a:lnSpc>
                <a:spcPct val="100000"/>
              </a:lnSpc>
              <a:spcBef>
                <a:spcPts val="400"/>
              </a:spcBef>
              <a:spcAft>
                <a:spcPts val="0"/>
              </a:spcAft>
              <a:buSzPts val="1300"/>
              <a:buNone/>
              <a:defRPr/>
            </a:lvl3pPr>
            <a:lvl4pPr lvl="3" algn="l">
              <a:lnSpc>
                <a:spcPct val="100000"/>
              </a:lnSpc>
              <a:spcBef>
                <a:spcPts val="400"/>
              </a:spcBef>
              <a:spcAft>
                <a:spcPts val="0"/>
              </a:spcAft>
              <a:buSzPts val="1300"/>
              <a:buNone/>
              <a:defRPr/>
            </a:lvl4pPr>
            <a:lvl5pPr lvl="4" algn="l">
              <a:lnSpc>
                <a:spcPct val="100000"/>
              </a:lnSpc>
              <a:spcBef>
                <a:spcPts val="400"/>
              </a:spcBef>
              <a:spcAft>
                <a:spcPts val="0"/>
              </a:spcAft>
              <a:buSzPts val="1500"/>
              <a:buNone/>
              <a:defRPr/>
            </a:lvl5pPr>
            <a:lvl6pPr lvl="5" algn="l">
              <a:lnSpc>
                <a:spcPct val="100000"/>
              </a:lnSpc>
              <a:spcBef>
                <a:spcPts val="400"/>
              </a:spcBef>
              <a:spcAft>
                <a:spcPts val="0"/>
              </a:spcAft>
              <a:buSzPts val="1500"/>
              <a:buNone/>
              <a:defRPr/>
            </a:lvl6pPr>
            <a:lvl7pPr lvl="6" algn="l">
              <a:lnSpc>
                <a:spcPct val="100000"/>
              </a:lnSpc>
              <a:spcBef>
                <a:spcPts val="400"/>
              </a:spcBef>
              <a:spcAft>
                <a:spcPts val="0"/>
              </a:spcAft>
              <a:buSzPts val="1500"/>
              <a:buNone/>
              <a:defRPr/>
            </a:lvl7pPr>
            <a:lvl8pPr lvl="7" algn="l">
              <a:lnSpc>
                <a:spcPct val="100000"/>
              </a:lnSpc>
              <a:spcBef>
                <a:spcPts val="400"/>
              </a:spcBef>
              <a:spcAft>
                <a:spcPts val="0"/>
              </a:spcAft>
              <a:buSzPts val="1500"/>
              <a:buNone/>
              <a:defRPr/>
            </a:lvl8pPr>
            <a:lvl9pPr lvl="8" algn="l">
              <a:lnSpc>
                <a:spcPct val="100000"/>
              </a:lnSpc>
              <a:spcBef>
                <a:spcPts val="400"/>
              </a:spcBef>
              <a:spcAft>
                <a:spcPts val="0"/>
              </a:spcAft>
              <a:buSzPts val="1500"/>
              <a:buNone/>
              <a:defRPr/>
            </a:lvl9pPr>
          </a:lstStyle>
          <a:p>
            <a:endParaRPr/>
          </a:p>
        </p:txBody>
      </p:sp>
    </p:spTree>
    <p:extLst>
      <p:ext uri="{BB962C8B-B14F-4D97-AF65-F5344CB8AC3E}">
        <p14:creationId xmlns:p14="http://schemas.microsoft.com/office/powerpoint/2010/main" val="358648191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4"/>
        <p:cNvGrpSpPr/>
        <p:nvPr/>
      </p:nvGrpSpPr>
      <p:grpSpPr>
        <a:xfrm>
          <a:off x="0" y="0"/>
          <a:ext cx="0" cy="0"/>
          <a:chOff x="0" y="0"/>
          <a:chExt cx="0" cy="0"/>
        </a:xfrm>
      </p:grpSpPr>
      <p:sp>
        <p:nvSpPr>
          <p:cNvPr id="965" name="Google Shape;965;p15"/>
          <p:cNvSpPr txBox="1">
            <a:spLocks noGrp="1"/>
          </p:cNvSpPr>
          <p:nvPr>
            <p:ph type="sldNum" idx="12"/>
          </p:nvPr>
        </p:nvSpPr>
        <p:spPr>
          <a:xfrm>
            <a:off x="10851411" y="6356349"/>
            <a:ext cx="7088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539679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Content with Caption Left" type="objTx">
  <p:cSld name="Content with Caption Left">
    <p:spTree>
      <p:nvGrpSpPr>
        <p:cNvPr id="1" name="Shape 966"/>
        <p:cNvGrpSpPr/>
        <p:nvPr/>
      </p:nvGrpSpPr>
      <p:grpSpPr>
        <a:xfrm>
          <a:off x="0" y="0"/>
          <a:ext cx="0" cy="0"/>
          <a:chOff x="0" y="0"/>
          <a:chExt cx="0" cy="0"/>
        </a:xfrm>
      </p:grpSpPr>
      <p:sp>
        <p:nvSpPr>
          <p:cNvPr id="967" name="Google Shape;967;p16"/>
          <p:cNvSpPr txBox="1">
            <a:spLocks noGrp="1"/>
          </p:cNvSpPr>
          <p:nvPr>
            <p:ph type="title"/>
          </p:nvPr>
        </p:nvSpPr>
        <p:spPr>
          <a:xfrm>
            <a:off x="612648" y="273051"/>
            <a:ext cx="4011200" cy="11620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2"/>
              </a:buClr>
              <a:buSzPts val="1500"/>
              <a:buFont typeface="Arial"/>
              <a:buNone/>
              <a:defRPr sz="20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68" name="Google Shape;968;p16"/>
          <p:cNvSpPr txBox="1">
            <a:spLocks noGrp="1"/>
          </p:cNvSpPr>
          <p:nvPr>
            <p:ph type="body" idx="1"/>
          </p:nvPr>
        </p:nvSpPr>
        <p:spPr>
          <a:xfrm>
            <a:off x="4766733" y="273051"/>
            <a:ext cx="6815600" cy="5853200"/>
          </a:xfrm>
          <a:prstGeom prst="rect">
            <a:avLst/>
          </a:prstGeom>
          <a:noFill/>
          <a:ln>
            <a:noFill/>
          </a:ln>
        </p:spPr>
        <p:txBody>
          <a:bodyPr spcFirstLastPara="1" wrap="square" lIns="68575" tIns="34275" rIns="68575" bIns="34275" anchor="t" anchorCtr="0">
            <a:noAutofit/>
          </a:bodyPr>
          <a:lstStyle>
            <a:lvl1pPr marL="609585" lvl="0" indent="-431789" algn="l">
              <a:lnSpc>
                <a:spcPct val="110000"/>
              </a:lnSpc>
              <a:spcBef>
                <a:spcPts val="800"/>
              </a:spcBef>
              <a:spcAft>
                <a:spcPts val="0"/>
              </a:spcAft>
              <a:buClr>
                <a:schemeClr val="accent2"/>
              </a:buClr>
              <a:buSzPts val="1500"/>
              <a:buChar char="•"/>
              <a:defRPr sz="2000"/>
            </a:lvl1pPr>
            <a:lvl2pPr marL="1219170" lvl="1" indent="-431789" algn="l">
              <a:lnSpc>
                <a:spcPct val="110000"/>
              </a:lnSpc>
              <a:spcBef>
                <a:spcPts val="400"/>
              </a:spcBef>
              <a:spcAft>
                <a:spcPts val="0"/>
              </a:spcAft>
              <a:buClr>
                <a:schemeClr val="accent2"/>
              </a:buClr>
              <a:buSzPts val="1500"/>
              <a:buChar char="–"/>
              <a:defRPr sz="2000"/>
            </a:lvl2pPr>
            <a:lvl3pPr marL="1828754" lvl="2" indent="-414856" algn="l">
              <a:lnSpc>
                <a:spcPct val="100000"/>
              </a:lnSpc>
              <a:spcBef>
                <a:spcPts val="400"/>
              </a:spcBef>
              <a:spcAft>
                <a:spcPts val="0"/>
              </a:spcAft>
              <a:buClr>
                <a:schemeClr val="accent2"/>
              </a:buClr>
              <a:buSzPts val="1300"/>
              <a:buChar char="•"/>
              <a:defRPr sz="2000"/>
            </a:lvl3pPr>
            <a:lvl4pPr marL="2438339" lvl="3" indent="-414856" algn="l">
              <a:lnSpc>
                <a:spcPct val="100000"/>
              </a:lnSpc>
              <a:spcBef>
                <a:spcPts val="400"/>
              </a:spcBef>
              <a:spcAft>
                <a:spcPts val="0"/>
              </a:spcAft>
              <a:buClr>
                <a:schemeClr val="accent2"/>
              </a:buClr>
              <a:buSzPts val="1300"/>
              <a:buChar char="–"/>
              <a:defRPr sz="2000"/>
            </a:lvl4pPr>
            <a:lvl5pPr marL="3047924" lvl="4" indent="-406390" algn="l">
              <a:lnSpc>
                <a:spcPct val="100000"/>
              </a:lnSpc>
              <a:spcBef>
                <a:spcPts val="267"/>
              </a:spcBef>
              <a:spcAft>
                <a:spcPts val="0"/>
              </a:spcAft>
              <a:buClr>
                <a:schemeClr val="accent2"/>
              </a:buClr>
              <a:buSzPts val="1200"/>
              <a:buChar char="»"/>
              <a:defRPr sz="1600"/>
            </a:lvl5pPr>
            <a:lvl6pPr marL="3657509" lvl="5" indent="-431789" algn="l">
              <a:lnSpc>
                <a:spcPct val="100000"/>
              </a:lnSpc>
              <a:spcBef>
                <a:spcPts val="400"/>
              </a:spcBef>
              <a:spcAft>
                <a:spcPts val="0"/>
              </a:spcAft>
              <a:buClr>
                <a:schemeClr val="dk1"/>
              </a:buClr>
              <a:buSzPts val="1500"/>
              <a:buChar char="•"/>
              <a:defRPr sz="2000"/>
            </a:lvl6pPr>
            <a:lvl7pPr marL="4267093" lvl="6" indent="-431789" algn="l">
              <a:lnSpc>
                <a:spcPct val="100000"/>
              </a:lnSpc>
              <a:spcBef>
                <a:spcPts val="400"/>
              </a:spcBef>
              <a:spcAft>
                <a:spcPts val="0"/>
              </a:spcAft>
              <a:buClr>
                <a:schemeClr val="dk1"/>
              </a:buClr>
              <a:buSzPts val="1500"/>
              <a:buChar char="•"/>
              <a:defRPr sz="2000"/>
            </a:lvl7pPr>
            <a:lvl8pPr marL="4876678" lvl="7" indent="-431789" algn="l">
              <a:lnSpc>
                <a:spcPct val="100000"/>
              </a:lnSpc>
              <a:spcBef>
                <a:spcPts val="400"/>
              </a:spcBef>
              <a:spcAft>
                <a:spcPts val="0"/>
              </a:spcAft>
              <a:buClr>
                <a:schemeClr val="dk1"/>
              </a:buClr>
              <a:buSzPts val="1500"/>
              <a:buChar char="•"/>
              <a:defRPr sz="2000"/>
            </a:lvl8pPr>
            <a:lvl9pPr marL="5486263" lvl="8" indent="-431789" algn="l">
              <a:lnSpc>
                <a:spcPct val="100000"/>
              </a:lnSpc>
              <a:spcBef>
                <a:spcPts val="400"/>
              </a:spcBef>
              <a:spcAft>
                <a:spcPts val="0"/>
              </a:spcAft>
              <a:buClr>
                <a:schemeClr val="dk1"/>
              </a:buClr>
              <a:buSzPts val="1500"/>
              <a:buChar char="•"/>
              <a:defRPr sz="2000"/>
            </a:lvl9pPr>
          </a:lstStyle>
          <a:p>
            <a:endParaRPr/>
          </a:p>
        </p:txBody>
      </p:sp>
      <p:sp>
        <p:nvSpPr>
          <p:cNvPr id="969" name="Google Shape;969;p16"/>
          <p:cNvSpPr txBox="1">
            <a:spLocks noGrp="1"/>
          </p:cNvSpPr>
          <p:nvPr>
            <p:ph type="body" idx="2"/>
          </p:nvPr>
        </p:nvSpPr>
        <p:spPr>
          <a:xfrm>
            <a:off x="612648" y="1435101"/>
            <a:ext cx="4011200" cy="4691200"/>
          </a:xfrm>
          <a:prstGeom prst="rect">
            <a:avLst/>
          </a:prstGeom>
          <a:noFill/>
          <a:ln>
            <a:noFill/>
          </a:ln>
        </p:spPr>
        <p:txBody>
          <a:bodyPr spcFirstLastPara="1" wrap="square" lIns="68575" tIns="34275" rIns="68575" bIns="34275" anchor="t" anchorCtr="0">
            <a:noAutofit/>
          </a:bodyPr>
          <a:lstStyle>
            <a:lvl1pPr marL="609585" lvl="0" indent="-304792" algn="l">
              <a:lnSpc>
                <a:spcPct val="110000"/>
              </a:lnSpc>
              <a:spcBef>
                <a:spcPts val="800"/>
              </a:spcBef>
              <a:spcAft>
                <a:spcPts val="0"/>
              </a:spcAft>
              <a:buSzPts val="1100"/>
              <a:buNone/>
              <a:defRPr sz="1467"/>
            </a:lvl1pPr>
            <a:lvl2pPr marL="1219170" lvl="1" indent="-304792" algn="l">
              <a:lnSpc>
                <a:spcPct val="110000"/>
              </a:lnSpc>
              <a:spcBef>
                <a:spcPts val="400"/>
              </a:spcBef>
              <a:spcAft>
                <a:spcPts val="0"/>
              </a:spcAft>
              <a:buSzPts val="900"/>
              <a:buNone/>
              <a:defRPr sz="1200"/>
            </a:lvl2pPr>
            <a:lvl3pPr marL="1828754" lvl="2" indent="-304792" algn="l">
              <a:lnSpc>
                <a:spcPct val="100000"/>
              </a:lnSpc>
              <a:spcBef>
                <a:spcPts val="400"/>
              </a:spcBef>
              <a:spcAft>
                <a:spcPts val="0"/>
              </a:spcAft>
              <a:buSzPts val="600"/>
              <a:buNone/>
              <a:defRPr sz="1067"/>
            </a:lvl3pPr>
            <a:lvl4pPr marL="2438339" lvl="3" indent="-304792" algn="l">
              <a:lnSpc>
                <a:spcPct val="100000"/>
              </a:lnSpc>
              <a:spcBef>
                <a:spcPts val="400"/>
              </a:spcBef>
              <a:spcAft>
                <a:spcPts val="0"/>
              </a:spcAft>
              <a:buSzPts val="600"/>
              <a:buNone/>
              <a:defRPr sz="933"/>
            </a:lvl4pPr>
            <a:lvl5pPr marL="3047924" lvl="4" indent="-304792" algn="l">
              <a:lnSpc>
                <a:spcPct val="100000"/>
              </a:lnSpc>
              <a:spcBef>
                <a:spcPts val="133"/>
              </a:spcBef>
              <a:spcAft>
                <a:spcPts val="0"/>
              </a:spcAft>
              <a:buSzPts val="700"/>
              <a:buNone/>
              <a:defRPr sz="933"/>
            </a:lvl5pPr>
            <a:lvl6pPr marL="3657509" lvl="5" indent="-304792" algn="l">
              <a:lnSpc>
                <a:spcPct val="100000"/>
              </a:lnSpc>
              <a:spcBef>
                <a:spcPts val="133"/>
              </a:spcBef>
              <a:spcAft>
                <a:spcPts val="0"/>
              </a:spcAft>
              <a:buClr>
                <a:schemeClr val="dk1"/>
              </a:buClr>
              <a:buSzPts val="700"/>
              <a:buNone/>
              <a:defRPr sz="933"/>
            </a:lvl6pPr>
            <a:lvl7pPr marL="4267093" lvl="6" indent="-304792" algn="l">
              <a:lnSpc>
                <a:spcPct val="100000"/>
              </a:lnSpc>
              <a:spcBef>
                <a:spcPts val="133"/>
              </a:spcBef>
              <a:spcAft>
                <a:spcPts val="0"/>
              </a:spcAft>
              <a:buClr>
                <a:schemeClr val="dk1"/>
              </a:buClr>
              <a:buSzPts val="700"/>
              <a:buNone/>
              <a:defRPr sz="933"/>
            </a:lvl7pPr>
            <a:lvl8pPr marL="4876678" lvl="7" indent="-304792" algn="l">
              <a:lnSpc>
                <a:spcPct val="100000"/>
              </a:lnSpc>
              <a:spcBef>
                <a:spcPts val="133"/>
              </a:spcBef>
              <a:spcAft>
                <a:spcPts val="0"/>
              </a:spcAft>
              <a:buClr>
                <a:schemeClr val="dk1"/>
              </a:buClr>
              <a:buSzPts val="700"/>
              <a:buNone/>
              <a:defRPr sz="933"/>
            </a:lvl8pPr>
            <a:lvl9pPr marL="5486263" lvl="8" indent="-304792" algn="l">
              <a:lnSpc>
                <a:spcPct val="100000"/>
              </a:lnSpc>
              <a:spcBef>
                <a:spcPts val="133"/>
              </a:spcBef>
              <a:spcAft>
                <a:spcPts val="0"/>
              </a:spcAft>
              <a:buClr>
                <a:schemeClr val="dk1"/>
              </a:buClr>
              <a:buSzPts val="700"/>
              <a:buNone/>
              <a:defRPr sz="933"/>
            </a:lvl9pPr>
          </a:lstStyle>
          <a:p>
            <a:endParaRPr/>
          </a:p>
        </p:txBody>
      </p:sp>
      <p:sp>
        <p:nvSpPr>
          <p:cNvPr id="970" name="Google Shape;970;p16"/>
          <p:cNvSpPr txBox="1">
            <a:spLocks noGrp="1"/>
          </p:cNvSpPr>
          <p:nvPr>
            <p:ph type="sldNum" idx="12"/>
          </p:nvPr>
        </p:nvSpPr>
        <p:spPr>
          <a:xfrm>
            <a:off x="10851411" y="6356349"/>
            <a:ext cx="7088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527845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Content with Caption Right">
  <p:cSld name="Content with Caption Right">
    <p:spTree>
      <p:nvGrpSpPr>
        <p:cNvPr id="1" name="Shape 971"/>
        <p:cNvGrpSpPr/>
        <p:nvPr/>
      </p:nvGrpSpPr>
      <p:grpSpPr>
        <a:xfrm>
          <a:off x="0" y="0"/>
          <a:ext cx="0" cy="0"/>
          <a:chOff x="0" y="0"/>
          <a:chExt cx="0" cy="0"/>
        </a:xfrm>
      </p:grpSpPr>
      <p:sp>
        <p:nvSpPr>
          <p:cNvPr id="972" name="Google Shape;972;p17"/>
          <p:cNvSpPr txBox="1">
            <a:spLocks noGrp="1"/>
          </p:cNvSpPr>
          <p:nvPr>
            <p:ph type="body" idx="1"/>
          </p:nvPr>
        </p:nvSpPr>
        <p:spPr>
          <a:xfrm>
            <a:off x="612648" y="273051"/>
            <a:ext cx="6815600" cy="5852800"/>
          </a:xfrm>
          <a:prstGeom prst="rect">
            <a:avLst/>
          </a:prstGeom>
          <a:noFill/>
          <a:ln>
            <a:noFill/>
          </a:ln>
        </p:spPr>
        <p:txBody>
          <a:bodyPr spcFirstLastPara="1" wrap="square" lIns="68575" tIns="34275" rIns="68575" bIns="34275" anchor="t" anchorCtr="0">
            <a:noAutofit/>
          </a:bodyPr>
          <a:lstStyle>
            <a:lvl1pPr marL="609585" lvl="0" indent="-431789" algn="l">
              <a:lnSpc>
                <a:spcPct val="110000"/>
              </a:lnSpc>
              <a:spcBef>
                <a:spcPts val="800"/>
              </a:spcBef>
              <a:spcAft>
                <a:spcPts val="0"/>
              </a:spcAft>
              <a:buClr>
                <a:schemeClr val="accent2"/>
              </a:buClr>
              <a:buSzPts val="1500"/>
              <a:buChar char="•"/>
              <a:defRPr sz="2000"/>
            </a:lvl1pPr>
            <a:lvl2pPr marL="1219170" lvl="1" indent="-431789" algn="l">
              <a:lnSpc>
                <a:spcPct val="110000"/>
              </a:lnSpc>
              <a:spcBef>
                <a:spcPts val="400"/>
              </a:spcBef>
              <a:spcAft>
                <a:spcPts val="0"/>
              </a:spcAft>
              <a:buClr>
                <a:schemeClr val="accent2"/>
              </a:buClr>
              <a:buSzPts val="1500"/>
              <a:buChar char="–"/>
              <a:defRPr sz="2000"/>
            </a:lvl2pPr>
            <a:lvl3pPr marL="1828754" lvl="2" indent="-414856" algn="l">
              <a:lnSpc>
                <a:spcPct val="100000"/>
              </a:lnSpc>
              <a:spcBef>
                <a:spcPts val="400"/>
              </a:spcBef>
              <a:spcAft>
                <a:spcPts val="0"/>
              </a:spcAft>
              <a:buClr>
                <a:schemeClr val="accent2"/>
              </a:buClr>
              <a:buSzPts val="1300"/>
              <a:buChar char="•"/>
              <a:defRPr sz="2000"/>
            </a:lvl3pPr>
            <a:lvl4pPr marL="2438339" lvl="3" indent="-414856" algn="l">
              <a:lnSpc>
                <a:spcPct val="100000"/>
              </a:lnSpc>
              <a:spcBef>
                <a:spcPts val="400"/>
              </a:spcBef>
              <a:spcAft>
                <a:spcPts val="0"/>
              </a:spcAft>
              <a:buClr>
                <a:schemeClr val="accent2"/>
              </a:buClr>
              <a:buSzPts val="1300"/>
              <a:buChar char="–"/>
              <a:defRPr sz="2000"/>
            </a:lvl4pPr>
            <a:lvl5pPr marL="3047924" lvl="4" indent="-431789" algn="l">
              <a:lnSpc>
                <a:spcPct val="100000"/>
              </a:lnSpc>
              <a:spcBef>
                <a:spcPts val="400"/>
              </a:spcBef>
              <a:spcAft>
                <a:spcPts val="0"/>
              </a:spcAft>
              <a:buClr>
                <a:schemeClr val="accent2"/>
              </a:buClr>
              <a:buSzPts val="1500"/>
              <a:buChar char="»"/>
              <a:defRPr sz="2000"/>
            </a:lvl5pPr>
            <a:lvl6pPr marL="3657509" lvl="5" indent="-431789" algn="l">
              <a:lnSpc>
                <a:spcPct val="100000"/>
              </a:lnSpc>
              <a:spcBef>
                <a:spcPts val="400"/>
              </a:spcBef>
              <a:spcAft>
                <a:spcPts val="0"/>
              </a:spcAft>
              <a:buClr>
                <a:schemeClr val="dk1"/>
              </a:buClr>
              <a:buSzPts val="1500"/>
              <a:buChar char="•"/>
              <a:defRPr sz="2000"/>
            </a:lvl6pPr>
            <a:lvl7pPr marL="4267093" lvl="6" indent="-431789" algn="l">
              <a:lnSpc>
                <a:spcPct val="100000"/>
              </a:lnSpc>
              <a:spcBef>
                <a:spcPts val="400"/>
              </a:spcBef>
              <a:spcAft>
                <a:spcPts val="0"/>
              </a:spcAft>
              <a:buClr>
                <a:schemeClr val="dk1"/>
              </a:buClr>
              <a:buSzPts val="1500"/>
              <a:buChar char="•"/>
              <a:defRPr sz="2000"/>
            </a:lvl7pPr>
            <a:lvl8pPr marL="4876678" lvl="7" indent="-431789" algn="l">
              <a:lnSpc>
                <a:spcPct val="100000"/>
              </a:lnSpc>
              <a:spcBef>
                <a:spcPts val="400"/>
              </a:spcBef>
              <a:spcAft>
                <a:spcPts val="0"/>
              </a:spcAft>
              <a:buClr>
                <a:schemeClr val="dk1"/>
              </a:buClr>
              <a:buSzPts val="1500"/>
              <a:buChar char="•"/>
              <a:defRPr sz="2000"/>
            </a:lvl8pPr>
            <a:lvl9pPr marL="5486263" lvl="8" indent="-431789" algn="l">
              <a:lnSpc>
                <a:spcPct val="100000"/>
              </a:lnSpc>
              <a:spcBef>
                <a:spcPts val="400"/>
              </a:spcBef>
              <a:spcAft>
                <a:spcPts val="0"/>
              </a:spcAft>
              <a:buClr>
                <a:schemeClr val="dk1"/>
              </a:buClr>
              <a:buSzPts val="1500"/>
              <a:buChar char="•"/>
              <a:defRPr sz="2000"/>
            </a:lvl9pPr>
          </a:lstStyle>
          <a:p>
            <a:endParaRPr/>
          </a:p>
        </p:txBody>
      </p:sp>
      <p:sp>
        <p:nvSpPr>
          <p:cNvPr id="973" name="Google Shape;973;p17"/>
          <p:cNvSpPr txBox="1">
            <a:spLocks noGrp="1"/>
          </p:cNvSpPr>
          <p:nvPr>
            <p:ph type="body" idx="2"/>
          </p:nvPr>
        </p:nvSpPr>
        <p:spPr>
          <a:xfrm>
            <a:off x="7574883" y="1435101"/>
            <a:ext cx="4011200" cy="4691200"/>
          </a:xfrm>
          <a:prstGeom prst="rect">
            <a:avLst/>
          </a:prstGeom>
          <a:noFill/>
          <a:ln>
            <a:noFill/>
          </a:ln>
        </p:spPr>
        <p:txBody>
          <a:bodyPr spcFirstLastPara="1" wrap="square" lIns="68575" tIns="34275" rIns="68575" bIns="34275" anchor="t" anchorCtr="0">
            <a:noAutofit/>
          </a:bodyPr>
          <a:lstStyle>
            <a:lvl1pPr marL="609585" lvl="0" indent="-304792" algn="l">
              <a:lnSpc>
                <a:spcPct val="110000"/>
              </a:lnSpc>
              <a:spcBef>
                <a:spcPts val="800"/>
              </a:spcBef>
              <a:spcAft>
                <a:spcPts val="0"/>
              </a:spcAft>
              <a:buSzPts val="1100"/>
              <a:buNone/>
              <a:defRPr sz="1467"/>
            </a:lvl1pPr>
            <a:lvl2pPr marL="1219170" lvl="1" indent="-304792" algn="l">
              <a:lnSpc>
                <a:spcPct val="110000"/>
              </a:lnSpc>
              <a:spcBef>
                <a:spcPts val="400"/>
              </a:spcBef>
              <a:spcAft>
                <a:spcPts val="0"/>
              </a:spcAft>
              <a:buSzPts val="900"/>
              <a:buNone/>
              <a:defRPr sz="1200"/>
            </a:lvl2pPr>
            <a:lvl3pPr marL="1828754" lvl="2" indent="-304792" algn="l">
              <a:lnSpc>
                <a:spcPct val="100000"/>
              </a:lnSpc>
              <a:spcBef>
                <a:spcPts val="400"/>
              </a:spcBef>
              <a:spcAft>
                <a:spcPts val="0"/>
              </a:spcAft>
              <a:buSzPts val="600"/>
              <a:buNone/>
              <a:defRPr sz="1067"/>
            </a:lvl3pPr>
            <a:lvl4pPr marL="2438339" lvl="3" indent="-304792" algn="l">
              <a:lnSpc>
                <a:spcPct val="100000"/>
              </a:lnSpc>
              <a:spcBef>
                <a:spcPts val="400"/>
              </a:spcBef>
              <a:spcAft>
                <a:spcPts val="0"/>
              </a:spcAft>
              <a:buSzPts val="600"/>
              <a:buNone/>
              <a:defRPr sz="933"/>
            </a:lvl4pPr>
            <a:lvl5pPr marL="3047924" lvl="4" indent="-304792" algn="l">
              <a:lnSpc>
                <a:spcPct val="100000"/>
              </a:lnSpc>
              <a:spcBef>
                <a:spcPts val="133"/>
              </a:spcBef>
              <a:spcAft>
                <a:spcPts val="0"/>
              </a:spcAft>
              <a:buSzPts val="700"/>
              <a:buNone/>
              <a:defRPr sz="933"/>
            </a:lvl5pPr>
            <a:lvl6pPr marL="3657509" lvl="5" indent="-304792" algn="l">
              <a:lnSpc>
                <a:spcPct val="100000"/>
              </a:lnSpc>
              <a:spcBef>
                <a:spcPts val="133"/>
              </a:spcBef>
              <a:spcAft>
                <a:spcPts val="0"/>
              </a:spcAft>
              <a:buClr>
                <a:schemeClr val="dk1"/>
              </a:buClr>
              <a:buSzPts val="700"/>
              <a:buNone/>
              <a:defRPr sz="933"/>
            </a:lvl6pPr>
            <a:lvl7pPr marL="4267093" lvl="6" indent="-304792" algn="l">
              <a:lnSpc>
                <a:spcPct val="100000"/>
              </a:lnSpc>
              <a:spcBef>
                <a:spcPts val="133"/>
              </a:spcBef>
              <a:spcAft>
                <a:spcPts val="0"/>
              </a:spcAft>
              <a:buClr>
                <a:schemeClr val="dk1"/>
              </a:buClr>
              <a:buSzPts val="700"/>
              <a:buNone/>
              <a:defRPr sz="933"/>
            </a:lvl7pPr>
            <a:lvl8pPr marL="4876678" lvl="7" indent="-304792" algn="l">
              <a:lnSpc>
                <a:spcPct val="100000"/>
              </a:lnSpc>
              <a:spcBef>
                <a:spcPts val="133"/>
              </a:spcBef>
              <a:spcAft>
                <a:spcPts val="0"/>
              </a:spcAft>
              <a:buClr>
                <a:schemeClr val="dk1"/>
              </a:buClr>
              <a:buSzPts val="700"/>
              <a:buNone/>
              <a:defRPr sz="933"/>
            </a:lvl8pPr>
            <a:lvl9pPr marL="5486263" lvl="8" indent="-304792" algn="l">
              <a:lnSpc>
                <a:spcPct val="100000"/>
              </a:lnSpc>
              <a:spcBef>
                <a:spcPts val="133"/>
              </a:spcBef>
              <a:spcAft>
                <a:spcPts val="0"/>
              </a:spcAft>
              <a:buClr>
                <a:schemeClr val="dk1"/>
              </a:buClr>
              <a:buSzPts val="700"/>
              <a:buNone/>
              <a:defRPr sz="933"/>
            </a:lvl9pPr>
          </a:lstStyle>
          <a:p>
            <a:endParaRPr/>
          </a:p>
        </p:txBody>
      </p:sp>
      <p:sp>
        <p:nvSpPr>
          <p:cNvPr id="974" name="Google Shape;974;p17"/>
          <p:cNvSpPr txBox="1">
            <a:spLocks noGrp="1"/>
          </p:cNvSpPr>
          <p:nvPr>
            <p:ph type="title"/>
          </p:nvPr>
        </p:nvSpPr>
        <p:spPr>
          <a:xfrm>
            <a:off x="7562613" y="273051"/>
            <a:ext cx="4011200" cy="11620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2"/>
              </a:buClr>
              <a:buSzPts val="1500"/>
              <a:buFont typeface="Arial"/>
              <a:buNone/>
              <a:defRPr sz="20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75" name="Google Shape;975;p17"/>
          <p:cNvSpPr txBox="1">
            <a:spLocks noGrp="1"/>
          </p:cNvSpPr>
          <p:nvPr>
            <p:ph type="sldNum" idx="12"/>
          </p:nvPr>
        </p:nvSpPr>
        <p:spPr>
          <a:xfrm>
            <a:off x="10851411" y="6356349"/>
            <a:ext cx="7088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698767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Section Header Color">
  <p:cSld name="Section Header Color">
    <p:spTree>
      <p:nvGrpSpPr>
        <p:cNvPr id="1" name="Shape 976"/>
        <p:cNvGrpSpPr/>
        <p:nvPr/>
      </p:nvGrpSpPr>
      <p:grpSpPr>
        <a:xfrm>
          <a:off x="0" y="0"/>
          <a:ext cx="0" cy="0"/>
          <a:chOff x="0" y="0"/>
          <a:chExt cx="0" cy="0"/>
        </a:xfrm>
      </p:grpSpPr>
      <p:sp>
        <p:nvSpPr>
          <p:cNvPr id="977" name="Google Shape;977;p18"/>
          <p:cNvSpPr txBox="1">
            <a:spLocks noGrp="1"/>
          </p:cNvSpPr>
          <p:nvPr>
            <p:ph type="title"/>
          </p:nvPr>
        </p:nvSpPr>
        <p:spPr>
          <a:xfrm>
            <a:off x="609600" y="1595628"/>
            <a:ext cx="10972800" cy="1600000"/>
          </a:xfrm>
          <a:prstGeom prst="rect">
            <a:avLst/>
          </a:prstGeom>
          <a:noFill/>
          <a:ln>
            <a:noFill/>
          </a:ln>
        </p:spPr>
        <p:txBody>
          <a:bodyPr spcFirstLastPara="1" wrap="square" lIns="68575" tIns="34275" rIns="68575" bIns="34275" anchor="b" anchorCtr="0">
            <a:noAutofit/>
          </a:bodyPr>
          <a:lstStyle>
            <a:lvl1pPr lvl="0" algn="ctr">
              <a:lnSpc>
                <a:spcPct val="100000"/>
              </a:lnSpc>
              <a:spcBef>
                <a:spcPts val="0"/>
              </a:spcBef>
              <a:spcAft>
                <a:spcPts val="0"/>
              </a:spcAft>
              <a:buClr>
                <a:schemeClr val="lt1"/>
              </a:buClr>
              <a:buSzPts val="4100"/>
              <a:buFont typeface="Arial"/>
              <a:buNone/>
              <a:defRPr sz="5467" b="1" i="0" cap="none">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78" name="Google Shape;978;p18"/>
          <p:cNvSpPr txBox="1">
            <a:spLocks noGrp="1"/>
          </p:cNvSpPr>
          <p:nvPr>
            <p:ph type="sldNum" idx="12"/>
          </p:nvPr>
        </p:nvSpPr>
        <p:spPr>
          <a:xfrm>
            <a:off x="10851411" y="6356349"/>
            <a:ext cx="7088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9pPr>
          </a:lstStyle>
          <a:p>
            <a:fld id="{00000000-1234-1234-1234-123412341234}" type="slidenum">
              <a:rPr lang="en" smtClean="0"/>
              <a:pPr/>
              <a:t>‹#›</a:t>
            </a:fld>
            <a:endParaRPr lang="en"/>
          </a:p>
        </p:txBody>
      </p:sp>
      <p:sp>
        <p:nvSpPr>
          <p:cNvPr id="979" name="Google Shape;979;p18"/>
          <p:cNvSpPr txBox="1">
            <a:spLocks noGrp="1"/>
          </p:cNvSpPr>
          <p:nvPr>
            <p:ph type="subTitle" idx="1"/>
          </p:nvPr>
        </p:nvSpPr>
        <p:spPr>
          <a:xfrm>
            <a:off x="609597" y="3645576"/>
            <a:ext cx="10972800" cy="1011600"/>
          </a:xfrm>
          <a:prstGeom prst="rect">
            <a:avLst/>
          </a:prstGeom>
          <a:noFill/>
          <a:ln>
            <a:noFill/>
          </a:ln>
        </p:spPr>
        <p:txBody>
          <a:bodyPr spcFirstLastPara="1" wrap="square" lIns="68575" tIns="34275" rIns="68575" bIns="34275" anchor="t" anchorCtr="0">
            <a:noAutofit/>
          </a:bodyPr>
          <a:lstStyle>
            <a:lvl1pPr lvl="0" algn="ctr">
              <a:lnSpc>
                <a:spcPct val="110000"/>
              </a:lnSpc>
              <a:spcBef>
                <a:spcPts val="800"/>
              </a:spcBef>
              <a:spcAft>
                <a:spcPts val="0"/>
              </a:spcAft>
              <a:buClr>
                <a:schemeClr val="lt1"/>
              </a:buClr>
              <a:buSzPts val="1500"/>
              <a:buNone/>
              <a:defRPr>
                <a:solidFill>
                  <a:schemeClr val="lt1"/>
                </a:solidFill>
              </a:defRPr>
            </a:lvl1pPr>
            <a:lvl2pPr lvl="1" algn="l">
              <a:lnSpc>
                <a:spcPct val="110000"/>
              </a:lnSpc>
              <a:spcBef>
                <a:spcPts val="400"/>
              </a:spcBef>
              <a:spcAft>
                <a:spcPts val="0"/>
              </a:spcAft>
              <a:buSzPts val="1500"/>
              <a:buNone/>
              <a:defRPr/>
            </a:lvl2pPr>
            <a:lvl3pPr lvl="2" algn="l">
              <a:lnSpc>
                <a:spcPct val="100000"/>
              </a:lnSpc>
              <a:spcBef>
                <a:spcPts val="400"/>
              </a:spcBef>
              <a:spcAft>
                <a:spcPts val="0"/>
              </a:spcAft>
              <a:buSzPts val="1300"/>
              <a:buNone/>
              <a:defRPr/>
            </a:lvl3pPr>
            <a:lvl4pPr lvl="3" algn="l">
              <a:lnSpc>
                <a:spcPct val="100000"/>
              </a:lnSpc>
              <a:spcBef>
                <a:spcPts val="400"/>
              </a:spcBef>
              <a:spcAft>
                <a:spcPts val="0"/>
              </a:spcAft>
              <a:buSzPts val="1300"/>
              <a:buNone/>
              <a:defRPr/>
            </a:lvl4pPr>
            <a:lvl5pPr lvl="4" algn="l">
              <a:lnSpc>
                <a:spcPct val="100000"/>
              </a:lnSpc>
              <a:spcBef>
                <a:spcPts val="400"/>
              </a:spcBef>
              <a:spcAft>
                <a:spcPts val="0"/>
              </a:spcAft>
              <a:buSzPts val="1500"/>
              <a:buNone/>
              <a:defRPr/>
            </a:lvl5pPr>
            <a:lvl6pPr lvl="5" algn="l">
              <a:lnSpc>
                <a:spcPct val="100000"/>
              </a:lnSpc>
              <a:spcBef>
                <a:spcPts val="400"/>
              </a:spcBef>
              <a:spcAft>
                <a:spcPts val="0"/>
              </a:spcAft>
              <a:buSzPts val="1500"/>
              <a:buNone/>
              <a:defRPr/>
            </a:lvl6pPr>
            <a:lvl7pPr lvl="6" algn="l">
              <a:lnSpc>
                <a:spcPct val="100000"/>
              </a:lnSpc>
              <a:spcBef>
                <a:spcPts val="400"/>
              </a:spcBef>
              <a:spcAft>
                <a:spcPts val="0"/>
              </a:spcAft>
              <a:buSzPts val="1500"/>
              <a:buNone/>
              <a:defRPr/>
            </a:lvl7pPr>
            <a:lvl8pPr lvl="7" algn="l">
              <a:lnSpc>
                <a:spcPct val="100000"/>
              </a:lnSpc>
              <a:spcBef>
                <a:spcPts val="400"/>
              </a:spcBef>
              <a:spcAft>
                <a:spcPts val="0"/>
              </a:spcAft>
              <a:buSzPts val="1500"/>
              <a:buNone/>
              <a:defRPr/>
            </a:lvl8pPr>
            <a:lvl9pPr lvl="8" algn="l">
              <a:lnSpc>
                <a:spcPct val="100000"/>
              </a:lnSpc>
              <a:spcBef>
                <a:spcPts val="400"/>
              </a:spcBef>
              <a:spcAft>
                <a:spcPts val="0"/>
              </a:spcAft>
              <a:buSzPts val="1500"/>
              <a:buNone/>
              <a:defRPr/>
            </a:lvl9pPr>
          </a:lstStyle>
          <a:p>
            <a:endParaRPr/>
          </a:p>
        </p:txBody>
      </p:sp>
    </p:spTree>
    <p:extLst>
      <p:ext uri="{BB962C8B-B14F-4D97-AF65-F5344CB8AC3E}">
        <p14:creationId xmlns:p14="http://schemas.microsoft.com/office/powerpoint/2010/main" val="392551837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Slide two">
  <p:cSld name="Title Slide two">
    <p:bg>
      <p:bgPr>
        <a:solidFill>
          <a:schemeClr val="lt1"/>
        </a:solidFill>
        <a:effectLst/>
      </p:bgPr>
    </p:bg>
    <p:spTree>
      <p:nvGrpSpPr>
        <p:cNvPr id="1" name="Shape 980"/>
        <p:cNvGrpSpPr/>
        <p:nvPr/>
      </p:nvGrpSpPr>
      <p:grpSpPr>
        <a:xfrm>
          <a:off x="0" y="0"/>
          <a:ext cx="0" cy="0"/>
          <a:chOff x="0" y="0"/>
          <a:chExt cx="0" cy="0"/>
        </a:xfrm>
      </p:grpSpPr>
      <p:pic>
        <p:nvPicPr>
          <p:cNvPr id="981" name="Google Shape;981;p19"/>
          <p:cNvPicPr preferRelativeResize="0"/>
          <p:nvPr/>
        </p:nvPicPr>
        <p:blipFill rotWithShape="1">
          <a:blip r:embed="rId2">
            <a:alphaModFix/>
          </a:blip>
          <a:srcRect/>
          <a:stretch/>
        </p:blipFill>
        <p:spPr>
          <a:xfrm>
            <a:off x="-51181" y="-770"/>
            <a:ext cx="12294364" cy="6923279"/>
          </a:xfrm>
          <a:prstGeom prst="rect">
            <a:avLst/>
          </a:prstGeom>
          <a:noFill/>
          <a:ln>
            <a:noFill/>
          </a:ln>
        </p:spPr>
      </p:pic>
      <p:sp>
        <p:nvSpPr>
          <p:cNvPr id="982" name="Google Shape;982;p19"/>
          <p:cNvSpPr txBox="1">
            <a:spLocks noGrp="1"/>
          </p:cNvSpPr>
          <p:nvPr>
            <p:ph type="body" idx="1"/>
          </p:nvPr>
        </p:nvSpPr>
        <p:spPr>
          <a:xfrm>
            <a:off x="1605757" y="1992085"/>
            <a:ext cx="8980400" cy="1273600"/>
          </a:xfrm>
          <a:prstGeom prst="rect">
            <a:avLst/>
          </a:prstGeom>
          <a:noFill/>
          <a:ln>
            <a:noFill/>
          </a:ln>
        </p:spPr>
        <p:txBody>
          <a:bodyPr spcFirstLastPara="1" wrap="square" lIns="68575" tIns="34275" rIns="68575" bIns="34275" anchor="t" anchorCtr="0">
            <a:noAutofit/>
          </a:bodyPr>
          <a:lstStyle>
            <a:lvl1pPr marL="609585" lvl="0" indent="-304792" algn="ctr">
              <a:lnSpc>
                <a:spcPct val="110000"/>
              </a:lnSpc>
              <a:spcBef>
                <a:spcPts val="800"/>
              </a:spcBef>
              <a:spcAft>
                <a:spcPts val="0"/>
              </a:spcAft>
              <a:buSzPts val="1500"/>
              <a:buNone/>
              <a:defRPr sz="4400">
                <a:solidFill>
                  <a:schemeClr val="lt1"/>
                </a:solidFill>
              </a:defRPr>
            </a:lvl1pPr>
            <a:lvl2pPr marL="1219170" lvl="1" indent="-431789" algn="l">
              <a:lnSpc>
                <a:spcPct val="110000"/>
              </a:lnSpc>
              <a:spcBef>
                <a:spcPts val="400"/>
              </a:spcBef>
              <a:spcAft>
                <a:spcPts val="0"/>
              </a:spcAft>
              <a:buSzPts val="1500"/>
              <a:buChar char="–"/>
              <a:defRPr/>
            </a:lvl2pPr>
            <a:lvl3pPr marL="1828754" lvl="2" indent="-414856" algn="l">
              <a:lnSpc>
                <a:spcPct val="100000"/>
              </a:lnSpc>
              <a:spcBef>
                <a:spcPts val="400"/>
              </a:spcBef>
              <a:spcAft>
                <a:spcPts val="0"/>
              </a:spcAft>
              <a:buSzPts val="1300"/>
              <a:buChar char="•"/>
              <a:defRPr/>
            </a:lvl3pPr>
            <a:lvl4pPr marL="2438339" lvl="3" indent="-414856" algn="l">
              <a:lnSpc>
                <a:spcPct val="100000"/>
              </a:lnSpc>
              <a:spcBef>
                <a:spcPts val="400"/>
              </a:spcBef>
              <a:spcAft>
                <a:spcPts val="0"/>
              </a:spcAft>
              <a:buSzPts val="1300"/>
              <a:buChar char="–"/>
              <a:defRPr/>
            </a:lvl4pPr>
            <a:lvl5pPr marL="3047924" lvl="4" indent="-431789" algn="l">
              <a:lnSpc>
                <a:spcPct val="100000"/>
              </a:lnSpc>
              <a:spcBef>
                <a:spcPts val="400"/>
              </a:spcBef>
              <a:spcAft>
                <a:spcPts val="0"/>
              </a:spcAft>
              <a:buSzPts val="1500"/>
              <a:buChar char="»"/>
              <a:defRPr/>
            </a:lvl5pPr>
            <a:lvl6pPr marL="3657509" lvl="5" indent="-431789" algn="l">
              <a:lnSpc>
                <a:spcPct val="100000"/>
              </a:lnSpc>
              <a:spcBef>
                <a:spcPts val="400"/>
              </a:spcBef>
              <a:spcAft>
                <a:spcPts val="0"/>
              </a:spcAft>
              <a:buSzPts val="1500"/>
              <a:buChar char="•"/>
              <a:defRPr/>
            </a:lvl6pPr>
            <a:lvl7pPr marL="4267093" lvl="6" indent="-431789" algn="l">
              <a:lnSpc>
                <a:spcPct val="100000"/>
              </a:lnSpc>
              <a:spcBef>
                <a:spcPts val="400"/>
              </a:spcBef>
              <a:spcAft>
                <a:spcPts val="0"/>
              </a:spcAft>
              <a:buSzPts val="1500"/>
              <a:buChar char="•"/>
              <a:defRPr/>
            </a:lvl7pPr>
            <a:lvl8pPr marL="4876678" lvl="7" indent="-431789" algn="l">
              <a:lnSpc>
                <a:spcPct val="100000"/>
              </a:lnSpc>
              <a:spcBef>
                <a:spcPts val="400"/>
              </a:spcBef>
              <a:spcAft>
                <a:spcPts val="0"/>
              </a:spcAft>
              <a:buSzPts val="1500"/>
              <a:buChar char="•"/>
              <a:defRPr/>
            </a:lvl8pPr>
            <a:lvl9pPr marL="5486263" lvl="8" indent="-431789" algn="l">
              <a:lnSpc>
                <a:spcPct val="100000"/>
              </a:lnSpc>
              <a:spcBef>
                <a:spcPts val="400"/>
              </a:spcBef>
              <a:spcAft>
                <a:spcPts val="0"/>
              </a:spcAft>
              <a:buSzPts val="1500"/>
              <a:buChar char="•"/>
              <a:defRPr/>
            </a:lvl9pPr>
          </a:lstStyle>
          <a:p>
            <a:endParaRPr/>
          </a:p>
        </p:txBody>
      </p:sp>
    </p:spTree>
    <p:extLst>
      <p:ext uri="{BB962C8B-B14F-4D97-AF65-F5344CB8AC3E}">
        <p14:creationId xmlns:p14="http://schemas.microsoft.com/office/powerpoint/2010/main" val="24088999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ext Slide Swoosh Background">
  <p:cSld name="Text Slide Swoosh Background">
    <p:bg>
      <p:bgPr>
        <a:solidFill>
          <a:schemeClr val="lt1"/>
        </a:solidFill>
        <a:effectLst/>
      </p:bgPr>
    </p:bg>
    <p:spTree>
      <p:nvGrpSpPr>
        <p:cNvPr id="1" name="Shape 983"/>
        <p:cNvGrpSpPr/>
        <p:nvPr/>
      </p:nvGrpSpPr>
      <p:grpSpPr>
        <a:xfrm>
          <a:off x="0" y="0"/>
          <a:ext cx="0" cy="0"/>
          <a:chOff x="0" y="0"/>
          <a:chExt cx="0" cy="0"/>
        </a:xfrm>
      </p:grpSpPr>
      <p:pic>
        <p:nvPicPr>
          <p:cNvPr id="984" name="Google Shape;984;p20"/>
          <p:cNvPicPr preferRelativeResize="0"/>
          <p:nvPr/>
        </p:nvPicPr>
        <p:blipFill rotWithShape="1">
          <a:blip r:embed="rId2">
            <a:alphaModFix/>
          </a:blip>
          <a:srcRect/>
          <a:stretch/>
        </p:blipFill>
        <p:spPr>
          <a:xfrm>
            <a:off x="-51181" y="-770"/>
            <a:ext cx="12294364" cy="6923279"/>
          </a:xfrm>
          <a:prstGeom prst="rect">
            <a:avLst/>
          </a:prstGeom>
          <a:noFill/>
          <a:ln>
            <a:noFill/>
          </a:ln>
        </p:spPr>
      </p:pic>
      <p:sp>
        <p:nvSpPr>
          <p:cNvPr id="985" name="Google Shape;985;p20"/>
          <p:cNvSpPr txBox="1">
            <a:spLocks noGrp="1"/>
          </p:cNvSpPr>
          <p:nvPr>
            <p:ph type="body" idx="1"/>
          </p:nvPr>
        </p:nvSpPr>
        <p:spPr>
          <a:xfrm>
            <a:off x="549275" y="250371"/>
            <a:ext cx="10036800" cy="631200"/>
          </a:xfrm>
          <a:prstGeom prst="rect">
            <a:avLst/>
          </a:prstGeom>
          <a:noFill/>
          <a:ln>
            <a:noFill/>
          </a:ln>
        </p:spPr>
        <p:txBody>
          <a:bodyPr spcFirstLastPara="1" wrap="square" lIns="68575" tIns="34275" rIns="68575" bIns="34275" anchor="t" anchorCtr="0">
            <a:noAutofit/>
          </a:bodyPr>
          <a:lstStyle>
            <a:lvl1pPr marL="609585" lvl="0" indent="-304792" algn="l">
              <a:lnSpc>
                <a:spcPct val="110000"/>
              </a:lnSpc>
              <a:spcBef>
                <a:spcPts val="800"/>
              </a:spcBef>
              <a:spcAft>
                <a:spcPts val="0"/>
              </a:spcAft>
              <a:buSzPts val="1500"/>
              <a:buNone/>
              <a:defRPr sz="3200" b="1">
                <a:solidFill>
                  <a:schemeClr val="lt1"/>
                </a:solidFill>
              </a:defRPr>
            </a:lvl1pPr>
            <a:lvl2pPr marL="1219170" lvl="1" indent="-431789" algn="l">
              <a:lnSpc>
                <a:spcPct val="110000"/>
              </a:lnSpc>
              <a:spcBef>
                <a:spcPts val="400"/>
              </a:spcBef>
              <a:spcAft>
                <a:spcPts val="0"/>
              </a:spcAft>
              <a:buSzPts val="1500"/>
              <a:buChar char="–"/>
              <a:defRPr sz="2800" b="1"/>
            </a:lvl2pPr>
            <a:lvl3pPr marL="1828754" lvl="2" indent="-414856" algn="l">
              <a:lnSpc>
                <a:spcPct val="100000"/>
              </a:lnSpc>
              <a:spcBef>
                <a:spcPts val="400"/>
              </a:spcBef>
              <a:spcAft>
                <a:spcPts val="0"/>
              </a:spcAft>
              <a:buSzPts val="1300"/>
              <a:buChar char="•"/>
              <a:defRPr/>
            </a:lvl3pPr>
            <a:lvl4pPr marL="2438339" lvl="3" indent="-414856" algn="l">
              <a:lnSpc>
                <a:spcPct val="100000"/>
              </a:lnSpc>
              <a:spcBef>
                <a:spcPts val="400"/>
              </a:spcBef>
              <a:spcAft>
                <a:spcPts val="0"/>
              </a:spcAft>
              <a:buSzPts val="1300"/>
              <a:buChar char="–"/>
              <a:defRPr/>
            </a:lvl4pPr>
            <a:lvl5pPr marL="3047924" lvl="4" indent="-431789" algn="l">
              <a:lnSpc>
                <a:spcPct val="100000"/>
              </a:lnSpc>
              <a:spcBef>
                <a:spcPts val="400"/>
              </a:spcBef>
              <a:spcAft>
                <a:spcPts val="0"/>
              </a:spcAft>
              <a:buSzPts val="1500"/>
              <a:buChar char="»"/>
              <a:defRPr/>
            </a:lvl5pPr>
            <a:lvl6pPr marL="3657509" lvl="5" indent="-431789" algn="l">
              <a:lnSpc>
                <a:spcPct val="100000"/>
              </a:lnSpc>
              <a:spcBef>
                <a:spcPts val="400"/>
              </a:spcBef>
              <a:spcAft>
                <a:spcPts val="0"/>
              </a:spcAft>
              <a:buSzPts val="1500"/>
              <a:buChar char="•"/>
              <a:defRPr/>
            </a:lvl6pPr>
            <a:lvl7pPr marL="4267093" lvl="6" indent="-431789" algn="l">
              <a:lnSpc>
                <a:spcPct val="100000"/>
              </a:lnSpc>
              <a:spcBef>
                <a:spcPts val="400"/>
              </a:spcBef>
              <a:spcAft>
                <a:spcPts val="0"/>
              </a:spcAft>
              <a:buSzPts val="1500"/>
              <a:buChar char="•"/>
              <a:defRPr/>
            </a:lvl7pPr>
            <a:lvl8pPr marL="4876678" lvl="7" indent="-431789" algn="l">
              <a:lnSpc>
                <a:spcPct val="100000"/>
              </a:lnSpc>
              <a:spcBef>
                <a:spcPts val="400"/>
              </a:spcBef>
              <a:spcAft>
                <a:spcPts val="0"/>
              </a:spcAft>
              <a:buSzPts val="1500"/>
              <a:buChar char="•"/>
              <a:defRPr/>
            </a:lvl8pPr>
            <a:lvl9pPr marL="5486263" lvl="8" indent="-431789" algn="l">
              <a:lnSpc>
                <a:spcPct val="100000"/>
              </a:lnSpc>
              <a:spcBef>
                <a:spcPts val="400"/>
              </a:spcBef>
              <a:spcAft>
                <a:spcPts val="0"/>
              </a:spcAft>
              <a:buSzPts val="1500"/>
              <a:buChar char="•"/>
              <a:defRPr/>
            </a:lvl9pPr>
          </a:lstStyle>
          <a:p>
            <a:endParaRPr/>
          </a:p>
        </p:txBody>
      </p:sp>
      <p:cxnSp>
        <p:nvCxnSpPr>
          <p:cNvPr id="986" name="Google Shape;986;p20"/>
          <p:cNvCxnSpPr/>
          <p:nvPr/>
        </p:nvCxnSpPr>
        <p:spPr>
          <a:xfrm>
            <a:off x="0" y="6143740"/>
            <a:ext cx="12192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254"/>
              </a:srgbClr>
            </a:outerShdw>
          </a:effectLst>
        </p:spPr>
      </p:cxnSp>
      <p:sp>
        <p:nvSpPr>
          <p:cNvPr id="987" name="Google Shape;987;p20"/>
          <p:cNvSpPr txBox="1">
            <a:spLocks noGrp="1"/>
          </p:cNvSpPr>
          <p:nvPr>
            <p:ph type="body" idx="2"/>
          </p:nvPr>
        </p:nvSpPr>
        <p:spPr>
          <a:xfrm>
            <a:off x="549275" y="1414463"/>
            <a:ext cx="11093600" cy="4181600"/>
          </a:xfrm>
          <a:prstGeom prst="rect">
            <a:avLst/>
          </a:prstGeom>
          <a:noFill/>
          <a:ln>
            <a:noFill/>
          </a:ln>
        </p:spPr>
        <p:txBody>
          <a:bodyPr spcFirstLastPara="1" wrap="square" lIns="68575" tIns="34275" rIns="68575" bIns="34275" anchor="t" anchorCtr="0">
            <a:noAutofit/>
          </a:bodyPr>
          <a:lstStyle>
            <a:lvl1pPr marL="609585" lvl="0" indent="-431789" algn="l">
              <a:lnSpc>
                <a:spcPct val="110000"/>
              </a:lnSpc>
              <a:spcBef>
                <a:spcPts val="800"/>
              </a:spcBef>
              <a:spcAft>
                <a:spcPts val="0"/>
              </a:spcAft>
              <a:buSzPts val="1500"/>
              <a:buChar char="•"/>
              <a:defRPr>
                <a:solidFill>
                  <a:schemeClr val="lt1"/>
                </a:solidFill>
              </a:defRPr>
            </a:lvl1pPr>
            <a:lvl2pPr marL="1219170" lvl="1" indent="-431789" algn="l">
              <a:lnSpc>
                <a:spcPct val="110000"/>
              </a:lnSpc>
              <a:spcBef>
                <a:spcPts val="400"/>
              </a:spcBef>
              <a:spcAft>
                <a:spcPts val="0"/>
              </a:spcAft>
              <a:buSzPts val="1500"/>
              <a:buChar char="–"/>
              <a:defRPr>
                <a:solidFill>
                  <a:schemeClr val="lt1"/>
                </a:solidFill>
              </a:defRPr>
            </a:lvl2pPr>
            <a:lvl3pPr marL="1828754" lvl="2" indent="-414856" algn="l">
              <a:lnSpc>
                <a:spcPct val="100000"/>
              </a:lnSpc>
              <a:spcBef>
                <a:spcPts val="400"/>
              </a:spcBef>
              <a:spcAft>
                <a:spcPts val="0"/>
              </a:spcAft>
              <a:buSzPts val="1300"/>
              <a:buChar char="•"/>
              <a:defRPr>
                <a:solidFill>
                  <a:schemeClr val="lt1"/>
                </a:solidFill>
              </a:defRPr>
            </a:lvl3pPr>
            <a:lvl4pPr marL="2438339" lvl="3" indent="-414856" algn="l">
              <a:lnSpc>
                <a:spcPct val="100000"/>
              </a:lnSpc>
              <a:spcBef>
                <a:spcPts val="400"/>
              </a:spcBef>
              <a:spcAft>
                <a:spcPts val="0"/>
              </a:spcAft>
              <a:buSzPts val="1300"/>
              <a:buChar char="–"/>
              <a:defRPr>
                <a:solidFill>
                  <a:schemeClr val="lt1"/>
                </a:solidFill>
              </a:defRPr>
            </a:lvl4pPr>
            <a:lvl5pPr marL="3047924" lvl="4" indent="-431789" algn="l">
              <a:lnSpc>
                <a:spcPct val="100000"/>
              </a:lnSpc>
              <a:spcBef>
                <a:spcPts val="400"/>
              </a:spcBef>
              <a:spcAft>
                <a:spcPts val="0"/>
              </a:spcAft>
              <a:buSzPts val="1500"/>
              <a:buChar char="»"/>
              <a:defRPr>
                <a:solidFill>
                  <a:schemeClr val="lt1"/>
                </a:solidFill>
              </a:defRPr>
            </a:lvl5pPr>
            <a:lvl6pPr marL="3657509" lvl="5" indent="-431789" algn="l">
              <a:lnSpc>
                <a:spcPct val="100000"/>
              </a:lnSpc>
              <a:spcBef>
                <a:spcPts val="400"/>
              </a:spcBef>
              <a:spcAft>
                <a:spcPts val="0"/>
              </a:spcAft>
              <a:buSzPts val="1500"/>
              <a:buChar char="•"/>
              <a:defRPr/>
            </a:lvl6pPr>
            <a:lvl7pPr marL="4267093" lvl="6" indent="-431789" algn="l">
              <a:lnSpc>
                <a:spcPct val="100000"/>
              </a:lnSpc>
              <a:spcBef>
                <a:spcPts val="400"/>
              </a:spcBef>
              <a:spcAft>
                <a:spcPts val="0"/>
              </a:spcAft>
              <a:buSzPts val="1500"/>
              <a:buChar char="•"/>
              <a:defRPr/>
            </a:lvl7pPr>
            <a:lvl8pPr marL="4876678" lvl="7" indent="-431789" algn="l">
              <a:lnSpc>
                <a:spcPct val="100000"/>
              </a:lnSpc>
              <a:spcBef>
                <a:spcPts val="400"/>
              </a:spcBef>
              <a:spcAft>
                <a:spcPts val="0"/>
              </a:spcAft>
              <a:buSzPts val="1500"/>
              <a:buChar char="•"/>
              <a:defRPr/>
            </a:lvl8pPr>
            <a:lvl9pPr marL="5486263" lvl="8" indent="-431789" algn="l">
              <a:lnSpc>
                <a:spcPct val="100000"/>
              </a:lnSpc>
              <a:spcBef>
                <a:spcPts val="400"/>
              </a:spcBef>
              <a:spcAft>
                <a:spcPts val="0"/>
              </a:spcAft>
              <a:buSzPts val="1500"/>
              <a:buChar char="•"/>
              <a:defRPr/>
            </a:lvl9pPr>
          </a:lstStyle>
          <a:p>
            <a:endParaRPr/>
          </a:p>
        </p:txBody>
      </p:sp>
      <p:sp>
        <p:nvSpPr>
          <p:cNvPr id="988" name="Google Shape;988;p20"/>
          <p:cNvSpPr txBox="1">
            <a:spLocks noGrp="1"/>
          </p:cNvSpPr>
          <p:nvPr>
            <p:ph type="sldNum" idx="12"/>
          </p:nvPr>
        </p:nvSpPr>
        <p:spPr>
          <a:xfrm>
            <a:off x="10899500" y="6333003"/>
            <a:ext cx="731600" cy="3652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9pPr>
          </a:lstStyle>
          <a:p>
            <a:fld id="{00000000-1234-1234-1234-123412341234}" type="slidenum">
              <a:rPr lang="en" smtClean="0"/>
              <a:pPr/>
              <a:t>‹#›</a:t>
            </a:fld>
            <a:endParaRPr lang="en"/>
          </a:p>
        </p:txBody>
      </p:sp>
      <p:grpSp>
        <p:nvGrpSpPr>
          <p:cNvPr id="989" name="Google Shape;989;p20"/>
          <p:cNvGrpSpPr/>
          <p:nvPr/>
        </p:nvGrpSpPr>
        <p:grpSpPr>
          <a:xfrm>
            <a:off x="1768069" y="6230825"/>
            <a:ext cx="8394607" cy="548640"/>
            <a:chOff x="1898697" y="6230825"/>
            <a:chExt cx="8394607" cy="548640"/>
          </a:xfrm>
        </p:grpSpPr>
        <p:pic>
          <p:nvPicPr>
            <p:cNvPr id="990" name="Google Shape;990;p20"/>
            <p:cNvPicPr preferRelativeResize="0"/>
            <p:nvPr/>
          </p:nvPicPr>
          <p:blipFill rotWithShape="1">
            <a:blip r:embed="rId3">
              <a:alphaModFix/>
            </a:blip>
            <a:srcRect/>
            <a:stretch/>
          </p:blipFill>
          <p:spPr>
            <a:xfrm>
              <a:off x="8275589" y="6325373"/>
              <a:ext cx="2017715" cy="340169"/>
            </a:xfrm>
            <a:prstGeom prst="rect">
              <a:avLst/>
            </a:prstGeom>
            <a:noFill/>
            <a:ln>
              <a:noFill/>
            </a:ln>
          </p:spPr>
        </p:pic>
        <p:pic>
          <p:nvPicPr>
            <p:cNvPr id="991" name="Google Shape;991;p20"/>
            <p:cNvPicPr preferRelativeResize="0"/>
            <p:nvPr/>
          </p:nvPicPr>
          <p:blipFill rotWithShape="1">
            <a:blip r:embed="rId4">
              <a:alphaModFix/>
            </a:blip>
            <a:srcRect/>
            <a:stretch/>
          </p:blipFill>
          <p:spPr>
            <a:xfrm>
              <a:off x="1898697" y="6230825"/>
              <a:ext cx="2017714" cy="548640"/>
            </a:xfrm>
            <a:prstGeom prst="rect">
              <a:avLst/>
            </a:prstGeom>
            <a:noFill/>
            <a:ln>
              <a:noFill/>
            </a:ln>
          </p:spPr>
        </p:pic>
        <p:pic>
          <p:nvPicPr>
            <p:cNvPr id="992" name="Google Shape;992;p20"/>
            <p:cNvPicPr preferRelativeResize="0"/>
            <p:nvPr/>
          </p:nvPicPr>
          <p:blipFill rotWithShape="1">
            <a:blip r:embed="rId5">
              <a:alphaModFix/>
            </a:blip>
            <a:srcRect/>
            <a:stretch/>
          </p:blipFill>
          <p:spPr>
            <a:xfrm>
              <a:off x="4880637" y="6356393"/>
              <a:ext cx="2278324" cy="340297"/>
            </a:xfrm>
            <a:prstGeom prst="rect">
              <a:avLst/>
            </a:prstGeom>
            <a:noFill/>
            <a:ln>
              <a:noFill/>
            </a:ln>
          </p:spPr>
        </p:pic>
      </p:grpSp>
    </p:spTree>
    <p:extLst>
      <p:ext uri="{BB962C8B-B14F-4D97-AF65-F5344CB8AC3E}">
        <p14:creationId xmlns:p14="http://schemas.microsoft.com/office/powerpoint/2010/main" val="550934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D260E43B-7F43-FA45-AAB7-E054FD6CC4E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9886587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DOE template">
  <p:cSld name="DOE template">
    <p:spTree>
      <p:nvGrpSpPr>
        <p:cNvPr id="1" name="Shape 993"/>
        <p:cNvGrpSpPr/>
        <p:nvPr/>
      </p:nvGrpSpPr>
      <p:grpSpPr>
        <a:xfrm>
          <a:off x="0" y="0"/>
          <a:ext cx="0" cy="0"/>
          <a:chOff x="0" y="0"/>
          <a:chExt cx="0" cy="0"/>
        </a:xfrm>
      </p:grpSpPr>
      <p:sp>
        <p:nvSpPr>
          <p:cNvPr id="994" name="Google Shape;994;p21"/>
          <p:cNvSpPr/>
          <p:nvPr/>
        </p:nvSpPr>
        <p:spPr>
          <a:xfrm>
            <a:off x="0" y="1"/>
            <a:ext cx="12192000" cy="855600"/>
          </a:xfrm>
          <a:prstGeom prst="rect">
            <a:avLst/>
          </a:prstGeom>
          <a:solidFill>
            <a:srgbClr val="1F497D"/>
          </a:solidFill>
          <a:ln>
            <a:noFill/>
          </a:ln>
          <a:effectLst>
            <a:outerShdw blurRad="50800" dist="38100" dir="5400000" algn="t" rotWithShape="0">
              <a:srgbClr val="000000">
                <a:alpha val="40000"/>
              </a:srgbClr>
            </a:outerShdw>
          </a:effectLst>
        </p:spPr>
        <p:txBody>
          <a:bodyPr spcFirstLastPara="1" wrap="square" lIns="91433" tIns="45700" rIns="91433" bIns="45700" anchor="t" anchorCtr="0">
            <a:noAutofit/>
          </a:bodyPr>
          <a:lstStyle/>
          <a:p>
            <a:pPr marL="0" marR="0" lvl="0" indent="0" algn="l" rtl="0">
              <a:lnSpc>
                <a:spcPct val="100000"/>
              </a:lnSpc>
              <a:spcBef>
                <a:spcPts val="0"/>
              </a:spcBef>
              <a:spcAft>
                <a:spcPts val="0"/>
              </a:spcAft>
              <a:buClr>
                <a:schemeClr val="lt1"/>
              </a:buClr>
              <a:buSzPts val="1800"/>
              <a:buFont typeface="Times New Roman"/>
              <a:buNone/>
            </a:pPr>
            <a:endParaRPr sz="2400" b="0" i="0" u="none" strike="noStrike" cap="none">
              <a:solidFill>
                <a:srgbClr val="000000"/>
              </a:solidFill>
              <a:latin typeface="Arial"/>
              <a:ea typeface="Arial"/>
              <a:cs typeface="Arial"/>
              <a:sym typeface="Arial"/>
            </a:endParaRPr>
          </a:p>
        </p:txBody>
      </p:sp>
      <p:sp>
        <p:nvSpPr>
          <p:cNvPr id="995" name="Google Shape;995;p21"/>
          <p:cNvSpPr txBox="1">
            <a:spLocks noGrp="1"/>
          </p:cNvSpPr>
          <p:nvPr>
            <p:ph type="title"/>
          </p:nvPr>
        </p:nvSpPr>
        <p:spPr>
          <a:xfrm>
            <a:off x="0" y="12579"/>
            <a:ext cx="12192000" cy="843200"/>
          </a:xfrm>
          <a:prstGeom prst="rect">
            <a:avLst/>
          </a:prstGeom>
          <a:solidFill>
            <a:srgbClr val="00395A"/>
          </a:solidFill>
          <a:ln>
            <a:noFill/>
          </a:ln>
          <a:effectLst>
            <a:outerShdw blurRad="50800" dist="38100" dir="2700000" algn="tl" rotWithShape="0">
              <a:srgbClr val="000000">
                <a:alpha val="41176"/>
              </a:srgbClr>
            </a:outerShdw>
          </a:effectLst>
        </p:spPr>
        <p:txBody>
          <a:bodyPr spcFirstLastPara="1" wrap="square" lIns="68575" tIns="34275" rIns="68575" bIns="34275" anchor="ctr" anchorCtr="0">
            <a:normAutofit/>
          </a:bodyPr>
          <a:lstStyle>
            <a:lvl1pPr lvl="0" algn="ctr">
              <a:lnSpc>
                <a:spcPct val="100000"/>
              </a:lnSpc>
              <a:spcBef>
                <a:spcPts val="0"/>
              </a:spcBef>
              <a:spcAft>
                <a:spcPts val="0"/>
              </a:spcAft>
              <a:buClr>
                <a:srgbClr val="FFFFFF"/>
              </a:buClr>
              <a:buSzPts val="2100"/>
              <a:buFont typeface="Arial"/>
              <a:buNone/>
              <a:defRPr sz="2800">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96" name="Google Shape;996;p21"/>
          <p:cNvSpPr txBox="1">
            <a:spLocks noGrp="1"/>
          </p:cNvSpPr>
          <p:nvPr>
            <p:ph type="body" idx="1"/>
          </p:nvPr>
        </p:nvSpPr>
        <p:spPr>
          <a:xfrm>
            <a:off x="533400" y="1394779"/>
            <a:ext cx="11077600" cy="4548800"/>
          </a:xfrm>
          <a:prstGeom prst="rect">
            <a:avLst/>
          </a:prstGeom>
          <a:noFill/>
          <a:ln>
            <a:noFill/>
          </a:ln>
        </p:spPr>
        <p:txBody>
          <a:bodyPr spcFirstLastPara="1" wrap="square" lIns="68575" tIns="34275" rIns="68575" bIns="34275" anchor="t" anchorCtr="0">
            <a:normAutofit/>
          </a:bodyPr>
          <a:lstStyle>
            <a:lvl1pPr marL="609585" lvl="0" indent="-457189" algn="l">
              <a:lnSpc>
                <a:spcPct val="100000"/>
              </a:lnSpc>
              <a:spcBef>
                <a:spcPts val="533"/>
              </a:spcBef>
              <a:spcAft>
                <a:spcPts val="0"/>
              </a:spcAft>
              <a:buClr>
                <a:schemeClr val="dk1"/>
              </a:buClr>
              <a:buSzPts val="1800"/>
              <a:buChar char="•"/>
              <a:defRPr>
                <a:solidFill>
                  <a:schemeClr val="dk1"/>
                </a:solidFill>
                <a:latin typeface="Arial"/>
                <a:ea typeface="Arial"/>
                <a:cs typeface="Arial"/>
                <a:sym typeface="Arial"/>
              </a:defRPr>
            </a:lvl1pPr>
            <a:lvl2pPr marL="1219170" lvl="1" indent="-431789" algn="l">
              <a:lnSpc>
                <a:spcPct val="100000"/>
              </a:lnSpc>
              <a:spcBef>
                <a:spcPts val="400"/>
              </a:spcBef>
              <a:spcAft>
                <a:spcPts val="0"/>
              </a:spcAft>
              <a:buClr>
                <a:schemeClr val="dk1"/>
              </a:buClr>
              <a:buSzPts val="1500"/>
              <a:buFont typeface="Noto Sans Symbols"/>
              <a:buChar char="▪"/>
              <a:defRPr>
                <a:solidFill>
                  <a:schemeClr val="dk1"/>
                </a:solidFill>
                <a:latin typeface="Arial"/>
                <a:ea typeface="Arial"/>
                <a:cs typeface="Arial"/>
                <a:sym typeface="Arial"/>
              </a:defRPr>
            </a:lvl2pPr>
            <a:lvl3pPr marL="1828754" lvl="2" indent="-431789" algn="l">
              <a:lnSpc>
                <a:spcPct val="100000"/>
              </a:lnSpc>
              <a:spcBef>
                <a:spcPts val="400"/>
              </a:spcBef>
              <a:spcAft>
                <a:spcPts val="0"/>
              </a:spcAft>
              <a:buClr>
                <a:schemeClr val="dk1"/>
              </a:buClr>
              <a:buSzPts val="1500"/>
              <a:buFont typeface="Courier New"/>
              <a:buChar char="o"/>
              <a:defRPr>
                <a:solidFill>
                  <a:schemeClr val="dk1"/>
                </a:solidFill>
                <a:latin typeface="Arial"/>
                <a:ea typeface="Arial"/>
                <a:cs typeface="Arial"/>
                <a:sym typeface="Arial"/>
              </a:defRPr>
            </a:lvl3pPr>
            <a:lvl4pPr marL="2438339" lvl="3" indent="-431789" algn="l">
              <a:lnSpc>
                <a:spcPct val="100000"/>
              </a:lnSpc>
              <a:spcBef>
                <a:spcPts val="400"/>
              </a:spcBef>
              <a:spcAft>
                <a:spcPts val="0"/>
              </a:spcAft>
              <a:buClr>
                <a:schemeClr val="dk1"/>
              </a:buClr>
              <a:buSzPts val="1500"/>
              <a:buFont typeface="Courier New"/>
              <a:buChar char="o"/>
              <a:defRPr>
                <a:solidFill>
                  <a:schemeClr val="dk1"/>
                </a:solidFill>
                <a:latin typeface="Arial"/>
                <a:ea typeface="Arial"/>
                <a:cs typeface="Arial"/>
                <a:sym typeface="Arial"/>
              </a:defRPr>
            </a:lvl4pPr>
            <a:lvl5pPr marL="3047924" lvl="4" indent="-431789" algn="l">
              <a:lnSpc>
                <a:spcPct val="100000"/>
              </a:lnSpc>
              <a:spcBef>
                <a:spcPts val="400"/>
              </a:spcBef>
              <a:spcAft>
                <a:spcPts val="0"/>
              </a:spcAft>
              <a:buClr>
                <a:schemeClr val="dk1"/>
              </a:buClr>
              <a:buSzPts val="1500"/>
              <a:buFont typeface="Courier New"/>
              <a:buChar char="o"/>
              <a:defRPr>
                <a:solidFill>
                  <a:schemeClr val="dk1"/>
                </a:solidFill>
                <a:latin typeface="Arial"/>
                <a:ea typeface="Arial"/>
                <a:cs typeface="Arial"/>
                <a:sym typeface="Arial"/>
              </a:defRPr>
            </a:lvl5pPr>
            <a:lvl6pPr marL="3657509" lvl="5" indent="-423323" algn="l">
              <a:lnSpc>
                <a:spcPct val="100000"/>
              </a:lnSpc>
              <a:spcBef>
                <a:spcPts val="400"/>
              </a:spcBef>
              <a:spcAft>
                <a:spcPts val="0"/>
              </a:spcAft>
              <a:buClr>
                <a:schemeClr val="dk1"/>
              </a:buClr>
              <a:buSzPts val="1400"/>
              <a:buChar char="•"/>
              <a:defRPr/>
            </a:lvl6pPr>
            <a:lvl7pPr marL="4267093" lvl="6" indent="-423323" algn="l">
              <a:lnSpc>
                <a:spcPct val="100000"/>
              </a:lnSpc>
              <a:spcBef>
                <a:spcPts val="400"/>
              </a:spcBef>
              <a:spcAft>
                <a:spcPts val="0"/>
              </a:spcAft>
              <a:buClr>
                <a:schemeClr val="dk1"/>
              </a:buClr>
              <a:buSzPts val="1400"/>
              <a:buChar char="•"/>
              <a:defRPr/>
            </a:lvl7pPr>
            <a:lvl8pPr marL="4876678" lvl="7" indent="-423323" algn="l">
              <a:lnSpc>
                <a:spcPct val="100000"/>
              </a:lnSpc>
              <a:spcBef>
                <a:spcPts val="400"/>
              </a:spcBef>
              <a:spcAft>
                <a:spcPts val="0"/>
              </a:spcAft>
              <a:buClr>
                <a:schemeClr val="dk1"/>
              </a:buClr>
              <a:buSzPts val="1400"/>
              <a:buChar char="•"/>
              <a:defRPr/>
            </a:lvl8pPr>
            <a:lvl9pPr marL="5486263" lvl="8" indent="-423323" algn="l">
              <a:lnSpc>
                <a:spcPct val="100000"/>
              </a:lnSpc>
              <a:spcBef>
                <a:spcPts val="400"/>
              </a:spcBef>
              <a:spcAft>
                <a:spcPts val="0"/>
              </a:spcAft>
              <a:buClr>
                <a:schemeClr val="dk1"/>
              </a:buClr>
              <a:buSzPts val="1400"/>
              <a:buChar char="•"/>
              <a:defRPr/>
            </a:lvl9pPr>
          </a:lstStyle>
          <a:p>
            <a:endParaRPr/>
          </a:p>
        </p:txBody>
      </p:sp>
      <p:sp>
        <p:nvSpPr>
          <p:cNvPr id="997" name="Google Shape;997;p21"/>
          <p:cNvSpPr txBox="1">
            <a:spLocks noGrp="1"/>
          </p:cNvSpPr>
          <p:nvPr>
            <p:ph type="sldNum" idx="12"/>
          </p:nvPr>
        </p:nvSpPr>
        <p:spPr>
          <a:xfrm>
            <a:off x="10820401" y="6300151"/>
            <a:ext cx="790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FFFFFF"/>
              </a:buClr>
              <a:buSzPts val="800"/>
              <a:buFont typeface="Times New Roman"/>
              <a:buNone/>
              <a:defRPr sz="1067"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800"/>
              <a:buFont typeface="Times New Roman"/>
              <a:buNone/>
              <a:defRPr sz="1067"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800"/>
              <a:buFont typeface="Times New Roman"/>
              <a:buNone/>
              <a:defRPr sz="1067"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800"/>
              <a:buFont typeface="Times New Roman"/>
              <a:buNone/>
              <a:defRPr sz="1067"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800"/>
              <a:buFont typeface="Times New Roman"/>
              <a:buNone/>
              <a:defRPr sz="1067"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800"/>
              <a:buFont typeface="Times New Roman"/>
              <a:buNone/>
              <a:defRPr sz="1067"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800"/>
              <a:buFont typeface="Times New Roman"/>
              <a:buNone/>
              <a:defRPr sz="1067"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800"/>
              <a:buFont typeface="Times New Roman"/>
              <a:buNone/>
              <a:defRPr sz="1067"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800"/>
              <a:buFont typeface="Times New Roman"/>
              <a:buNone/>
              <a:defRPr sz="1067" b="0" i="0" u="none" strike="noStrike" cap="none">
                <a:solidFill>
                  <a:srgbClr val="FFFFFF"/>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404210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98"/>
        <p:cNvGrpSpPr/>
        <p:nvPr/>
      </p:nvGrpSpPr>
      <p:grpSpPr>
        <a:xfrm>
          <a:off x="0" y="0"/>
          <a:ext cx="0" cy="0"/>
          <a:chOff x="0" y="0"/>
          <a:chExt cx="0" cy="0"/>
        </a:xfrm>
      </p:grpSpPr>
      <p:sp>
        <p:nvSpPr>
          <p:cNvPr id="999" name="Google Shape;999;p2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4500"/>
              <a:buFont typeface="Calibri"/>
              <a:buNone/>
              <a:defRPr sz="60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00" name="Google Shape;1000;p22"/>
          <p:cNvSpPr txBox="1">
            <a:spLocks noGrp="1"/>
          </p:cNvSpPr>
          <p:nvPr>
            <p:ph type="subTitle" idx="1"/>
          </p:nvPr>
        </p:nvSpPr>
        <p:spPr>
          <a:xfrm>
            <a:off x="1524000" y="3602037"/>
            <a:ext cx="9144000" cy="16556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1800"/>
              <a:buNone/>
              <a:defRPr sz="2400"/>
            </a:lvl1pPr>
            <a:lvl2pPr lvl="1" algn="ctr" rtl="0">
              <a:lnSpc>
                <a:spcPct val="90000"/>
              </a:lnSpc>
              <a:spcBef>
                <a:spcPts val="500"/>
              </a:spcBef>
              <a:spcAft>
                <a:spcPts val="0"/>
              </a:spcAft>
              <a:buClr>
                <a:schemeClr val="dk1"/>
              </a:buClr>
              <a:buSzPts val="1500"/>
              <a:buNone/>
              <a:defRPr sz="2000"/>
            </a:lvl2pPr>
            <a:lvl3pPr lvl="2" algn="ctr" rtl="0">
              <a:lnSpc>
                <a:spcPct val="90000"/>
              </a:lnSpc>
              <a:spcBef>
                <a:spcPts val="500"/>
              </a:spcBef>
              <a:spcAft>
                <a:spcPts val="0"/>
              </a:spcAft>
              <a:buClr>
                <a:schemeClr val="dk1"/>
              </a:buClr>
              <a:buSzPts val="1350"/>
              <a:buNone/>
              <a:defRPr sz="1800"/>
            </a:lvl3pPr>
            <a:lvl4pPr lvl="3" algn="ctr" rtl="0">
              <a:lnSpc>
                <a:spcPct val="90000"/>
              </a:lnSpc>
              <a:spcBef>
                <a:spcPts val="500"/>
              </a:spcBef>
              <a:spcAft>
                <a:spcPts val="0"/>
              </a:spcAft>
              <a:buClr>
                <a:schemeClr val="dk1"/>
              </a:buClr>
              <a:buSzPts val="1200"/>
              <a:buNone/>
              <a:defRPr sz="1600"/>
            </a:lvl4pPr>
            <a:lvl5pPr lvl="4" algn="ctr" rtl="0">
              <a:lnSpc>
                <a:spcPct val="90000"/>
              </a:lnSpc>
              <a:spcBef>
                <a:spcPts val="500"/>
              </a:spcBef>
              <a:spcAft>
                <a:spcPts val="0"/>
              </a:spcAft>
              <a:buClr>
                <a:schemeClr val="dk1"/>
              </a:buClr>
              <a:buSzPts val="1200"/>
              <a:buNone/>
              <a:defRPr sz="1600"/>
            </a:lvl5pPr>
            <a:lvl6pPr lvl="5" algn="ctr" rtl="0">
              <a:lnSpc>
                <a:spcPct val="90000"/>
              </a:lnSpc>
              <a:spcBef>
                <a:spcPts val="500"/>
              </a:spcBef>
              <a:spcAft>
                <a:spcPts val="0"/>
              </a:spcAft>
              <a:buClr>
                <a:schemeClr val="dk1"/>
              </a:buClr>
              <a:buSzPts val="1200"/>
              <a:buNone/>
              <a:defRPr sz="1600"/>
            </a:lvl6pPr>
            <a:lvl7pPr lvl="6" algn="ctr" rtl="0">
              <a:lnSpc>
                <a:spcPct val="90000"/>
              </a:lnSpc>
              <a:spcBef>
                <a:spcPts val="500"/>
              </a:spcBef>
              <a:spcAft>
                <a:spcPts val="0"/>
              </a:spcAft>
              <a:buClr>
                <a:schemeClr val="dk1"/>
              </a:buClr>
              <a:buSzPts val="1200"/>
              <a:buNone/>
              <a:defRPr sz="1600"/>
            </a:lvl7pPr>
            <a:lvl8pPr lvl="7" algn="ctr" rtl="0">
              <a:lnSpc>
                <a:spcPct val="90000"/>
              </a:lnSpc>
              <a:spcBef>
                <a:spcPts val="500"/>
              </a:spcBef>
              <a:spcAft>
                <a:spcPts val="0"/>
              </a:spcAft>
              <a:buClr>
                <a:schemeClr val="dk1"/>
              </a:buClr>
              <a:buSzPts val="1200"/>
              <a:buNone/>
              <a:defRPr sz="1600"/>
            </a:lvl8pPr>
            <a:lvl9pPr lvl="8" algn="ctr" rtl="0">
              <a:lnSpc>
                <a:spcPct val="90000"/>
              </a:lnSpc>
              <a:spcBef>
                <a:spcPts val="500"/>
              </a:spcBef>
              <a:spcAft>
                <a:spcPts val="0"/>
              </a:spcAft>
              <a:buClr>
                <a:schemeClr val="dk1"/>
              </a:buClr>
              <a:buSzPts val="1200"/>
              <a:buNone/>
              <a:defRPr sz="1600"/>
            </a:lvl9pPr>
          </a:lstStyle>
          <a:p>
            <a:endParaRPr/>
          </a:p>
        </p:txBody>
      </p:sp>
      <p:sp>
        <p:nvSpPr>
          <p:cNvPr id="1001" name="Google Shape;1001;p22"/>
          <p:cNvSpPr txBox="1">
            <a:spLocks noGrp="1"/>
          </p:cNvSpPr>
          <p:nvPr>
            <p:ph type="dt" idx="10"/>
          </p:nvPr>
        </p:nvSpPr>
        <p:spPr>
          <a:xfrm>
            <a:off x="838200" y="6356351"/>
            <a:ext cx="2743200" cy="365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2" name="Google Shape;1002;p22"/>
          <p:cNvSpPr txBox="1">
            <a:spLocks noGrp="1"/>
          </p:cNvSpPr>
          <p:nvPr>
            <p:ph type="ftr" idx="11"/>
          </p:nvPr>
        </p:nvSpPr>
        <p:spPr>
          <a:xfrm>
            <a:off x="4038600" y="6356351"/>
            <a:ext cx="4114800" cy="3652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3" name="Google Shape;1003;p22"/>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415123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ext slide white background &amp; footer">
  <p:cSld name="Text slide white background &amp; footer">
    <p:bg>
      <p:bgPr>
        <a:solidFill>
          <a:schemeClr val="lt1"/>
        </a:solidFill>
        <a:effectLst/>
      </p:bgPr>
    </p:bg>
    <p:spTree>
      <p:nvGrpSpPr>
        <p:cNvPr id="1" name="Shape 105"/>
        <p:cNvGrpSpPr/>
        <p:nvPr/>
      </p:nvGrpSpPr>
      <p:grpSpPr>
        <a:xfrm>
          <a:off x="0" y="0"/>
          <a:ext cx="0" cy="0"/>
          <a:chOff x="0" y="0"/>
          <a:chExt cx="0" cy="0"/>
        </a:xfrm>
      </p:grpSpPr>
      <p:pic>
        <p:nvPicPr>
          <p:cNvPr id="106" name="Google Shape;106;p16"/>
          <p:cNvPicPr preferRelativeResize="0"/>
          <p:nvPr/>
        </p:nvPicPr>
        <p:blipFill rotWithShape="1">
          <a:blip r:embed="rId2">
            <a:alphaModFix/>
          </a:blip>
          <a:srcRect t="26916"/>
          <a:stretch/>
        </p:blipFill>
        <p:spPr>
          <a:xfrm>
            <a:off x="13" y="6143743"/>
            <a:ext cx="12192000" cy="714260"/>
          </a:xfrm>
          <a:prstGeom prst="rect">
            <a:avLst/>
          </a:prstGeom>
          <a:noFill/>
          <a:ln>
            <a:noFill/>
          </a:ln>
        </p:spPr>
      </p:pic>
      <p:sp>
        <p:nvSpPr>
          <p:cNvPr id="107" name="Google Shape;107;p16"/>
          <p:cNvSpPr txBox="1">
            <a:spLocks noGrp="1"/>
          </p:cNvSpPr>
          <p:nvPr>
            <p:ph type="body" idx="1"/>
          </p:nvPr>
        </p:nvSpPr>
        <p:spPr>
          <a:xfrm>
            <a:off x="473532" y="1284294"/>
            <a:ext cx="11244942" cy="4504507"/>
          </a:xfrm>
          <a:prstGeom prst="rect">
            <a:avLst/>
          </a:prstGeom>
          <a:noFill/>
          <a:ln>
            <a:noFill/>
          </a:ln>
        </p:spPr>
        <p:txBody>
          <a:bodyPr spcFirstLastPara="1" wrap="square" lIns="91389" tIns="45679" rIns="91389" bIns="45679" anchor="t" anchorCtr="0">
            <a:normAutofit/>
          </a:bodyPr>
          <a:lstStyle>
            <a:lvl1pPr>
              <a:defRPr dirty="0"/>
            </a:lvl1pPr>
          </a:lstStyle>
          <a:p>
            <a:pPr marL="531036" lvl="0" indent="-344854">
              <a:spcBef>
                <a:spcPts val="400"/>
              </a:spcBef>
              <a:buSzPct val="100000"/>
            </a:pPr>
            <a:endParaRPr dirty="0"/>
          </a:p>
        </p:txBody>
      </p:sp>
      <p:pic>
        <p:nvPicPr>
          <p:cNvPr id="108" name="Google Shape;108;p16"/>
          <p:cNvPicPr preferRelativeResize="0"/>
          <p:nvPr/>
        </p:nvPicPr>
        <p:blipFill rotWithShape="1">
          <a:blip r:embed="rId3">
            <a:alphaModFix/>
          </a:blip>
          <a:srcRect/>
          <a:stretch/>
        </p:blipFill>
        <p:spPr>
          <a:xfrm>
            <a:off x="13" y="6"/>
            <a:ext cx="12192000" cy="952883"/>
          </a:xfrm>
          <a:prstGeom prst="rect">
            <a:avLst/>
          </a:prstGeom>
          <a:noFill/>
          <a:ln>
            <a:noFill/>
          </a:ln>
        </p:spPr>
      </p:pic>
      <p:sp>
        <p:nvSpPr>
          <p:cNvPr id="109" name="Google Shape;109;p16"/>
          <p:cNvSpPr txBox="1">
            <a:spLocks noGrp="1"/>
          </p:cNvSpPr>
          <p:nvPr>
            <p:ph type="body" idx="2"/>
          </p:nvPr>
        </p:nvSpPr>
        <p:spPr>
          <a:xfrm>
            <a:off x="447318" y="196623"/>
            <a:ext cx="11303799" cy="543605"/>
          </a:xfrm>
          <a:prstGeom prst="rect">
            <a:avLst/>
          </a:prstGeom>
          <a:noFill/>
          <a:ln>
            <a:noFill/>
          </a:ln>
        </p:spPr>
        <p:txBody>
          <a:bodyPr spcFirstLastPara="1" wrap="square" lIns="91389" tIns="45679" rIns="91389" bIns="45679" anchor="t" anchorCtr="0">
            <a:noAutofit/>
          </a:bodyPr>
          <a:lstStyle>
            <a:lvl1pPr>
              <a:defRPr sz="2800" b="1">
                <a:solidFill>
                  <a:schemeClr val="lt1"/>
                </a:solidFill>
              </a:defRPr>
            </a:lvl1pPr>
          </a:lstStyle>
          <a:p>
            <a:pPr lvl="0" indent="-304663" algn="ctr">
              <a:buClr>
                <a:schemeClr val="lt1"/>
              </a:buClr>
              <a:buSzPts val="2100"/>
              <a:buNone/>
            </a:pPr>
            <a:endParaRPr/>
          </a:p>
        </p:txBody>
      </p:sp>
      <p:sp>
        <p:nvSpPr>
          <p:cNvPr id="110" name="Google Shape;110;p16"/>
          <p:cNvSpPr txBox="1">
            <a:spLocks noGrp="1"/>
          </p:cNvSpPr>
          <p:nvPr>
            <p:ph type="sldNum" idx="12"/>
          </p:nvPr>
        </p:nvSpPr>
        <p:spPr>
          <a:xfrm>
            <a:off x="11512797" y="6486277"/>
            <a:ext cx="679216" cy="365125"/>
          </a:xfrm>
          <a:prstGeom prst="rect">
            <a:avLst/>
          </a:prstGeom>
          <a:noFill/>
          <a:ln>
            <a:noFill/>
          </a:ln>
        </p:spPr>
        <p:txBody>
          <a:bodyPr spcFirstLastPara="1" wrap="square" lIns="91389" tIns="45679" rIns="91389" bIns="45679" anchor="ctr" anchorCtr="0">
            <a:noAutofit/>
          </a:bodyPr>
          <a:lstStyle>
            <a:lvl1pPr marL="0" marR="0" lvl="0"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1pPr>
            <a:lvl2pPr marL="0" marR="0" lvl="1"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2pPr>
            <a:lvl3pPr marL="0" marR="0" lvl="2"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3pPr>
            <a:lvl4pPr marL="0" marR="0" lvl="3"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4pPr>
            <a:lvl5pPr marL="0" marR="0" lvl="4"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5pPr>
            <a:lvl6pPr marL="0" marR="0" lvl="5"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6pPr>
            <a:lvl7pPr marL="0" marR="0" lvl="6"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7pPr>
            <a:lvl8pPr marL="0" marR="0" lvl="7"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8pPr>
            <a:lvl9pPr marL="0" marR="0" lvl="8"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9pPr>
          </a:lstStyle>
          <a:p>
            <a:fld id="{00000000-1234-1234-1234-123412341234}" type="slidenum">
              <a:rPr lang="uk-UA" smtClean="0"/>
              <a:pPr/>
              <a:t>‹#›</a:t>
            </a:fld>
            <a:endParaRPr lang="uk-UA"/>
          </a:p>
        </p:txBody>
      </p:sp>
      <p:cxnSp>
        <p:nvCxnSpPr>
          <p:cNvPr id="111" name="Google Shape;111;p16"/>
          <p:cNvCxnSpPr/>
          <p:nvPr/>
        </p:nvCxnSpPr>
        <p:spPr>
          <a:xfrm>
            <a:off x="13" y="6143740"/>
            <a:ext cx="12192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grpSp>
        <p:nvGrpSpPr>
          <p:cNvPr id="112" name="Google Shape;112;p16"/>
          <p:cNvGrpSpPr/>
          <p:nvPr/>
        </p:nvGrpSpPr>
        <p:grpSpPr>
          <a:xfrm>
            <a:off x="1768090" y="6230825"/>
            <a:ext cx="8394607" cy="548640"/>
            <a:chOff x="1898697" y="6230825"/>
            <a:chExt cx="8394606" cy="548640"/>
          </a:xfrm>
        </p:grpSpPr>
        <p:pic>
          <p:nvPicPr>
            <p:cNvPr id="113" name="Google Shape;113;p16"/>
            <p:cNvPicPr preferRelativeResize="0"/>
            <p:nvPr/>
          </p:nvPicPr>
          <p:blipFill rotWithShape="1">
            <a:blip r:embed="rId4">
              <a:alphaModFix/>
            </a:blip>
            <a:srcRect/>
            <a:stretch/>
          </p:blipFill>
          <p:spPr>
            <a:xfrm>
              <a:off x="8275589" y="6325373"/>
              <a:ext cx="2017714" cy="340169"/>
            </a:xfrm>
            <a:prstGeom prst="rect">
              <a:avLst/>
            </a:prstGeom>
            <a:noFill/>
            <a:ln>
              <a:noFill/>
            </a:ln>
          </p:spPr>
        </p:pic>
        <p:pic>
          <p:nvPicPr>
            <p:cNvPr id="114" name="Google Shape;114;p16"/>
            <p:cNvPicPr preferRelativeResize="0"/>
            <p:nvPr/>
          </p:nvPicPr>
          <p:blipFill rotWithShape="1">
            <a:blip r:embed="rId5">
              <a:alphaModFix/>
            </a:blip>
            <a:srcRect/>
            <a:stretch/>
          </p:blipFill>
          <p:spPr>
            <a:xfrm>
              <a:off x="1898697" y="6230825"/>
              <a:ext cx="2017714" cy="548640"/>
            </a:xfrm>
            <a:prstGeom prst="rect">
              <a:avLst/>
            </a:prstGeom>
            <a:noFill/>
            <a:ln>
              <a:noFill/>
            </a:ln>
          </p:spPr>
        </p:pic>
        <p:pic>
          <p:nvPicPr>
            <p:cNvPr id="115" name="Google Shape;115;p16"/>
            <p:cNvPicPr preferRelativeResize="0"/>
            <p:nvPr/>
          </p:nvPicPr>
          <p:blipFill rotWithShape="1">
            <a:blip r:embed="rId6">
              <a:alphaModFix/>
            </a:blip>
            <a:srcRect/>
            <a:stretch/>
          </p:blipFill>
          <p:spPr>
            <a:xfrm>
              <a:off x="4880637" y="6356393"/>
              <a:ext cx="2278325" cy="340297"/>
            </a:xfrm>
            <a:prstGeom prst="rect">
              <a:avLst/>
            </a:prstGeom>
            <a:noFill/>
            <a:ln>
              <a:noFill/>
            </a:ln>
          </p:spPr>
        </p:pic>
      </p:grpSp>
    </p:spTree>
    <p:extLst>
      <p:ext uri="{BB962C8B-B14F-4D97-AF65-F5344CB8AC3E}">
        <p14:creationId xmlns:p14="http://schemas.microsoft.com/office/powerpoint/2010/main" val="1173361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 y="1597026"/>
            <a:ext cx="12192000" cy="2068513"/>
          </a:xfrm>
        </p:spPr>
        <p:txBody>
          <a:bodyPr anchor="ctr" anchorCtr="1">
            <a:normAutofit/>
          </a:bodyPr>
          <a:lstStyle>
            <a:lvl1pPr algn="ctr">
              <a:defRPr sz="3200" b="1" cap="none"/>
            </a:lvl1pPr>
          </a:lstStyle>
          <a:p>
            <a:r>
              <a:rPr lang="en-US" dirty="0"/>
              <a:t>Click to edit Master title style</a:t>
            </a:r>
          </a:p>
        </p:txBody>
      </p:sp>
      <p:sp>
        <p:nvSpPr>
          <p:cNvPr id="3" name="Text Placeholder 2"/>
          <p:cNvSpPr>
            <a:spLocks noGrp="1"/>
          </p:cNvSpPr>
          <p:nvPr>
            <p:ph type="body" idx="1"/>
          </p:nvPr>
        </p:nvSpPr>
        <p:spPr>
          <a:xfrm>
            <a:off x="611717" y="4064001"/>
            <a:ext cx="10970683" cy="1698625"/>
          </a:xfrm>
        </p:spPr>
        <p:txBody>
          <a:bodyPr anchor="ctr" anchorCtr="1">
            <a:normAutofit/>
          </a:bodyPr>
          <a:lstStyle>
            <a:lvl1pPr marL="0" indent="0" algn="ctr">
              <a:buNone/>
              <a:defRPr sz="2400">
                <a:solidFill>
                  <a:schemeClr val="tx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D260E43B-7F43-FA45-AAB7-E054FD6CC4E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52362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Rectangle 11"/>
          <p:cNvSpPr>
            <a:spLocks noGrp="1" noChangeArrowheads="1"/>
          </p:cNvSpPr>
          <p:nvPr>
            <p:ph type="sldNum" sz="quarter" idx="10"/>
          </p:nvPr>
        </p:nvSpPr>
        <p:spPr>
          <a:xfrm>
            <a:off x="11582400" y="6553200"/>
            <a:ext cx="914400" cy="304800"/>
          </a:xfrm>
          <a:prstGeom prst="rect">
            <a:avLst/>
          </a:prstGeom>
          <a:ln/>
        </p:spPr>
        <p:txBody>
          <a:bodyPr/>
          <a:lstStyle>
            <a:lvl1pPr>
              <a:defRPr/>
            </a:lvl1pPr>
          </a:lstStyle>
          <a:p>
            <a:pPr eaLnBrk="0" hangingPunct="0">
              <a:defRPr/>
            </a:pPr>
            <a:fld id="{3C155119-D6E5-4448-A8EA-57000BD18970}" type="slidenum">
              <a:rPr lang="en-US" sz="1600" smtClean="0">
                <a:solidFill>
                  <a:srgbClr val="000000"/>
                </a:solidFill>
                <a:latin typeface="Arial" charset="0"/>
                <a:ea typeface="ＭＳ Ｐゴシック" charset="0"/>
                <a:cs typeface="ＭＳ Ｐゴシック" charset="0"/>
                <a:sym typeface="Arial" charset="0"/>
              </a:rPr>
              <a:pPr eaLnBrk="0" hangingPunct="0">
                <a:defRPr/>
              </a:pPr>
              <a:t>‹#›</a:t>
            </a:fld>
            <a:endParaRPr lang="en-US" sz="1600">
              <a:solidFill>
                <a:srgbClr val="000000"/>
              </a:solidFill>
              <a:latin typeface="Arial" charset="0"/>
              <a:ea typeface="ＭＳ Ｐゴシック" charset="0"/>
              <a:cs typeface="ＭＳ Ｐゴシック" charset="0"/>
              <a:sym typeface="Arial" charset="0"/>
            </a:endParaRPr>
          </a:p>
        </p:txBody>
      </p:sp>
    </p:spTree>
    <p:extLst>
      <p:ext uri="{BB962C8B-B14F-4D97-AF65-F5344CB8AC3E}">
        <p14:creationId xmlns:p14="http://schemas.microsoft.com/office/powerpoint/2010/main" val="3888831950"/>
      </p:ext>
    </p:extLst>
  </p:cSld>
  <p:clrMapOvr>
    <a:masterClrMapping/>
  </p:clrMapOvr>
  <p:transition advTm="6000">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A5FE127-5DCA-430E-B708-5FA24B03A89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101465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3A5FE127-5DCA-430E-B708-5FA24B03A89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704453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12623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OE template">
  <p:cSld name="DOE template">
    <p:spTree>
      <p:nvGrpSpPr>
        <p:cNvPr id="1" name="Shape 93"/>
        <p:cNvGrpSpPr/>
        <p:nvPr/>
      </p:nvGrpSpPr>
      <p:grpSpPr>
        <a:xfrm>
          <a:off x="0" y="0"/>
          <a:ext cx="0" cy="0"/>
          <a:chOff x="0" y="0"/>
          <a:chExt cx="0" cy="0"/>
        </a:xfrm>
      </p:grpSpPr>
      <p:sp>
        <p:nvSpPr>
          <p:cNvPr id="94" name="Google Shape;94;p3"/>
          <p:cNvSpPr/>
          <p:nvPr/>
        </p:nvSpPr>
        <p:spPr>
          <a:xfrm>
            <a:off x="0" y="1"/>
            <a:ext cx="12192000" cy="855663"/>
          </a:xfrm>
          <a:prstGeom prst="rect">
            <a:avLst/>
          </a:prstGeom>
          <a:solidFill>
            <a:srgbClr val="1F497D"/>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Autofit/>
          </a:bodyPr>
          <a:lstStyle/>
          <a:p>
            <a:pPr>
              <a:spcBef>
                <a:spcPts val="0"/>
              </a:spcBef>
              <a:spcAft>
                <a:spcPts val="0"/>
              </a:spcAft>
              <a:buClr>
                <a:prstClr val="white"/>
              </a:buClr>
              <a:buSzPts val="2400"/>
              <a:buFont typeface="Times New Roman"/>
              <a:buNone/>
            </a:pPr>
            <a:endParaRPr sz="2400">
              <a:solidFill>
                <a:srgbClr val="000000"/>
              </a:solidFill>
              <a:latin typeface="Source Sans Pro"/>
              <a:ea typeface="Source Sans Pro"/>
              <a:cs typeface="Source Sans Pro"/>
              <a:sym typeface="Source Sans Pro"/>
            </a:endParaRPr>
          </a:p>
        </p:txBody>
      </p:sp>
      <p:sp>
        <p:nvSpPr>
          <p:cNvPr id="95" name="Google Shape;95;p3"/>
          <p:cNvSpPr txBox="1">
            <a:spLocks noGrp="1"/>
          </p:cNvSpPr>
          <p:nvPr>
            <p:ph type="title"/>
          </p:nvPr>
        </p:nvSpPr>
        <p:spPr>
          <a:xfrm>
            <a:off x="0" y="12579"/>
            <a:ext cx="12192000" cy="843086"/>
          </a:xfrm>
          <a:prstGeom prst="rect">
            <a:avLst/>
          </a:prstGeom>
          <a:solidFill>
            <a:srgbClr val="00395A"/>
          </a:solidFill>
          <a:ln>
            <a:noFill/>
          </a:ln>
          <a:effectLst>
            <a:outerShdw blurRad="50800" dist="38100" dir="2700000" algn="tl" rotWithShape="0">
              <a:srgbClr val="000000">
                <a:alpha val="42745"/>
              </a:srgbClr>
            </a:outerShdw>
          </a:effectLst>
        </p:spPr>
        <p:txBody>
          <a:bodyPr spcFirstLastPara="1" wrap="square" lIns="91425" tIns="45700" rIns="91425" bIns="45700" anchor="ctr" anchorCtr="0"/>
          <a:lstStyle>
            <a:lvl1pPr lvl="0" algn="ctr">
              <a:spcBef>
                <a:spcPts val="0"/>
              </a:spcBef>
              <a:spcAft>
                <a:spcPts val="0"/>
              </a:spcAft>
              <a:buClr>
                <a:srgbClr val="FFFFFF"/>
              </a:buClr>
              <a:buSzPts val="2800"/>
              <a:buFont typeface="Arial"/>
              <a:buNone/>
              <a:defRPr sz="2800">
                <a:solidFill>
                  <a:srgbClr val="FFFFF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3"/>
          <p:cNvSpPr txBox="1">
            <a:spLocks noGrp="1"/>
          </p:cNvSpPr>
          <p:nvPr>
            <p:ph type="body" idx="1"/>
          </p:nvPr>
        </p:nvSpPr>
        <p:spPr>
          <a:xfrm>
            <a:off x="533400" y="1394778"/>
            <a:ext cx="11077502" cy="4548822"/>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a:solidFill>
                  <a:schemeClr val="dk1"/>
                </a:solidFill>
                <a:latin typeface="Arial"/>
                <a:ea typeface="Arial"/>
                <a:cs typeface="Arial"/>
                <a:sym typeface="Arial"/>
              </a:defRPr>
            </a:lvl1pPr>
            <a:lvl2pPr marL="914400" lvl="1" indent="-355600" algn="l">
              <a:spcBef>
                <a:spcPts val="400"/>
              </a:spcBef>
              <a:spcAft>
                <a:spcPts val="0"/>
              </a:spcAft>
              <a:buClr>
                <a:schemeClr val="dk1"/>
              </a:buClr>
              <a:buSzPts val="2000"/>
              <a:buFont typeface="Noto Sans Symbols"/>
              <a:buChar char="▪"/>
              <a:defRPr>
                <a:solidFill>
                  <a:schemeClr val="dk1"/>
                </a:solidFill>
                <a:latin typeface="Arial"/>
                <a:ea typeface="Arial"/>
                <a:cs typeface="Arial"/>
                <a:sym typeface="Arial"/>
              </a:defRPr>
            </a:lvl2pPr>
            <a:lvl3pPr marL="1371600" lvl="2" indent="-355600" algn="l">
              <a:spcBef>
                <a:spcPts val="400"/>
              </a:spcBef>
              <a:spcAft>
                <a:spcPts val="0"/>
              </a:spcAft>
              <a:buClr>
                <a:schemeClr val="dk1"/>
              </a:buClr>
              <a:buSzPts val="2000"/>
              <a:buFont typeface="Courier New"/>
              <a:buChar char="o"/>
              <a:defRPr>
                <a:solidFill>
                  <a:schemeClr val="dk1"/>
                </a:solidFill>
                <a:latin typeface="Arial"/>
                <a:ea typeface="Arial"/>
                <a:cs typeface="Arial"/>
                <a:sym typeface="Arial"/>
              </a:defRPr>
            </a:lvl3pPr>
            <a:lvl4pPr marL="1828800" lvl="3" indent="-355600" algn="l">
              <a:spcBef>
                <a:spcPts val="400"/>
              </a:spcBef>
              <a:spcAft>
                <a:spcPts val="0"/>
              </a:spcAft>
              <a:buClr>
                <a:schemeClr val="dk1"/>
              </a:buClr>
              <a:buSzPts val="2000"/>
              <a:buFont typeface="Courier New"/>
              <a:buChar char="o"/>
              <a:defRPr>
                <a:solidFill>
                  <a:schemeClr val="dk1"/>
                </a:solidFill>
                <a:latin typeface="Arial"/>
                <a:ea typeface="Arial"/>
                <a:cs typeface="Arial"/>
                <a:sym typeface="Arial"/>
              </a:defRPr>
            </a:lvl4pPr>
            <a:lvl5pPr marL="2286000" lvl="4" indent="-355600" algn="l">
              <a:spcBef>
                <a:spcPts val="400"/>
              </a:spcBef>
              <a:spcAft>
                <a:spcPts val="0"/>
              </a:spcAft>
              <a:buClr>
                <a:schemeClr val="dk1"/>
              </a:buClr>
              <a:buSzPts val="2000"/>
              <a:buFont typeface="Courier New"/>
              <a:buChar char="o"/>
              <a:defRPr>
                <a:solidFill>
                  <a:schemeClr val="dk1"/>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7" name="Google Shape;97;p3"/>
          <p:cNvSpPr txBox="1">
            <a:spLocks noGrp="1"/>
          </p:cNvSpPr>
          <p:nvPr>
            <p:ph type="sldNum" idx="12"/>
          </p:nvPr>
        </p:nvSpPr>
        <p:spPr>
          <a:xfrm>
            <a:off x="10820401" y="6300150"/>
            <a:ext cx="790501"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b="0" i="0">
                <a:solidFill>
                  <a:srgbClr val="FFFFFF"/>
                </a:solidFill>
                <a:latin typeface="Arial"/>
                <a:ea typeface="Arial"/>
                <a:cs typeface="Arial"/>
                <a:sym typeface="Arial"/>
              </a:defRPr>
            </a:lvl1pPr>
            <a:lvl2pPr marL="0" marR="0" lvl="1" indent="0" algn="r">
              <a:spcBef>
                <a:spcPts val="0"/>
              </a:spcBef>
              <a:spcAft>
                <a:spcPts val="0"/>
              </a:spcAft>
              <a:buNone/>
              <a:defRPr sz="1000" b="0" i="0">
                <a:solidFill>
                  <a:srgbClr val="FFFFFF"/>
                </a:solidFill>
                <a:latin typeface="Arial"/>
                <a:ea typeface="Arial"/>
                <a:cs typeface="Arial"/>
                <a:sym typeface="Arial"/>
              </a:defRPr>
            </a:lvl2pPr>
            <a:lvl3pPr marL="0" marR="0" lvl="2" indent="0" algn="r">
              <a:spcBef>
                <a:spcPts val="0"/>
              </a:spcBef>
              <a:spcAft>
                <a:spcPts val="0"/>
              </a:spcAft>
              <a:buNone/>
              <a:defRPr sz="1000" b="0" i="0">
                <a:solidFill>
                  <a:srgbClr val="FFFFFF"/>
                </a:solidFill>
                <a:latin typeface="Arial"/>
                <a:ea typeface="Arial"/>
                <a:cs typeface="Arial"/>
                <a:sym typeface="Arial"/>
              </a:defRPr>
            </a:lvl3pPr>
            <a:lvl4pPr marL="0" marR="0" lvl="3" indent="0" algn="r">
              <a:spcBef>
                <a:spcPts val="0"/>
              </a:spcBef>
              <a:spcAft>
                <a:spcPts val="0"/>
              </a:spcAft>
              <a:buNone/>
              <a:defRPr sz="1000" b="0" i="0">
                <a:solidFill>
                  <a:srgbClr val="FFFFFF"/>
                </a:solidFill>
                <a:latin typeface="Arial"/>
                <a:ea typeface="Arial"/>
                <a:cs typeface="Arial"/>
                <a:sym typeface="Arial"/>
              </a:defRPr>
            </a:lvl4pPr>
            <a:lvl5pPr marL="0" marR="0" lvl="4" indent="0" algn="r">
              <a:spcBef>
                <a:spcPts val="0"/>
              </a:spcBef>
              <a:spcAft>
                <a:spcPts val="0"/>
              </a:spcAft>
              <a:buNone/>
              <a:defRPr sz="1000" b="0" i="0">
                <a:solidFill>
                  <a:srgbClr val="FFFFFF"/>
                </a:solidFill>
                <a:latin typeface="Arial"/>
                <a:ea typeface="Arial"/>
                <a:cs typeface="Arial"/>
                <a:sym typeface="Arial"/>
              </a:defRPr>
            </a:lvl5pPr>
            <a:lvl6pPr marL="0" marR="0" lvl="5" indent="0" algn="r">
              <a:spcBef>
                <a:spcPts val="0"/>
              </a:spcBef>
              <a:spcAft>
                <a:spcPts val="0"/>
              </a:spcAft>
              <a:buNone/>
              <a:defRPr sz="1000" b="0" i="0">
                <a:solidFill>
                  <a:srgbClr val="FFFFFF"/>
                </a:solidFill>
                <a:latin typeface="Arial"/>
                <a:ea typeface="Arial"/>
                <a:cs typeface="Arial"/>
                <a:sym typeface="Arial"/>
              </a:defRPr>
            </a:lvl6pPr>
            <a:lvl7pPr marL="0" marR="0" lvl="6" indent="0" algn="r">
              <a:spcBef>
                <a:spcPts val="0"/>
              </a:spcBef>
              <a:spcAft>
                <a:spcPts val="0"/>
              </a:spcAft>
              <a:buNone/>
              <a:defRPr sz="1000" b="0" i="0">
                <a:solidFill>
                  <a:srgbClr val="FFFFFF"/>
                </a:solidFill>
                <a:latin typeface="Arial"/>
                <a:ea typeface="Arial"/>
                <a:cs typeface="Arial"/>
                <a:sym typeface="Arial"/>
              </a:defRPr>
            </a:lvl7pPr>
            <a:lvl8pPr marL="0" marR="0" lvl="7" indent="0" algn="r">
              <a:spcBef>
                <a:spcPts val="0"/>
              </a:spcBef>
              <a:spcAft>
                <a:spcPts val="0"/>
              </a:spcAft>
              <a:buNone/>
              <a:defRPr sz="1000" b="0" i="0">
                <a:solidFill>
                  <a:srgbClr val="FFFFFF"/>
                </a:solidFill>
                <a:latin typeface="Arial"/>
                <a:ea typeface="Arial"/>
                <a:cs typeface="Arial"/>
                <a:sym typeface="Arial"/>
              </a:defRPr>
            </a:lvl8pPr>
            <a:lvl9pPr marL="0" marR="0" lvl="8" indent="0" algn="r">
              <a:spcBef>
                <a:spcPts val="0"/>
              </a:spcBef>
              <a:spcAft>
                <a:spcPts val="0"/>
              </a:spcAft>
              <a:buNone/>
              <a:defRPr sz="1000" b="0" i="0">
                <a:solidFill>
                  <a:srgbClr val="FFFFFF"/>
                </a:solidFill>
                <a:latin typeface="Arial"/>
                <a:ea typeface="Arial"/>
                <a:cs typeface="Arial"/>
                <a:sym typeface="Arial"/>
              </a:defRPr>
            </a:lvl9pPr>
          </a:lstStyle>
          <a:p>
            <a:fld id="{00000000-1234-1234-1234-123412341234}" type="slidenum">
              <a:rPr lang="en-US"/>
              <a:pPr/>
              <a:t>‹#›</a:t>
            </a:fld>
            <a:endParaRPr/>
          </a:p>
        </p:txBody>
      </p:sp>
    </p:spTree>
    <p:extLst>
      <p:ext uri="{BB962C8B-B14F-4D97-AF65-F5344CB8AC3E}">
        <p14:creationId xmlns:p14="http://schemas.microsoft.com/office/powerpoint/2010/main" val="2032721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33400" y="1600200"/>
            <a:ext cx="11052100" cy="4525963"/>
          </a:xfrm>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896600" y="6324600"/>
            <a:ext cx="688900" cy="365125"/>
          </a:xfrm>
          <a:prstGeom prst="rect">
            <a:avLst/>
          </a:prstGeom>
        </p:spPr>
        <p:txBody>
          <a:bodyPr/>
          <a:lstStyle>
            <a:lvl1pPr>
              <a:defRPr b="0" i="0">
                <a:latin typeface="Arial" panose="020B0604020202020204" pitchFamily="34" charset="0"/>
                <a:cs typeface="Arial" panose="020B0604020202020204" pitchFamily="34" charset="0"/>
              </a:defRPr>
            </a:lvl1pPr>
          </a:lstStyle>
          <a:p>
            <a:fld id="{D260E43B-7F43-FA45-AAB7-E054FD6CC4E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95939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197813E7-07E4-894D-A99F-D4B7A4263894}"/>
              </a:ext>
            </a:extLst>
          </p:cNvPr>
          <p:cNvSpPr>
            <a:spLocks noGrp="1"/>
          </p:cNvSpPr>
          <p:nvPr>
            <p:ph type="sldNum" sz="quarter" idx="4"/>
          </p:nvPr>
        </p:nvSpPr>
        <p:spPr>
          <a:xfrm>
            <a:off x="10820400" y="6324600"/>
            <a:ext cx="815901" cy="365125"/>
          </a:xfrm>
          <a:prstGeom prst="rect">
            <a:avLst/>
          </a:prstGeom>
        </p:spPr>
        <p:txBody>
          <a:bodyPr vert="horz" lIns="91440" tIns="45720" rIns="91440" bIns="45720" rtlCol="0" anchor="ctr"/>
          <a:lstStyle>
            <a:lvl1pPr algn="r">
              <a:defRPr sz="1000" b="0" i="0">
                <a:solidFill>
                  <a:schemeClr val="bg1"/>
                </a:solidFill>
                <a:latin typeface="Arial" panose="020B0604020202020204" pitchFamily="34" charset="0"/>
                <a:cs typeface="Arial" panose="020B0604020202020204" pitchFamily="34" charset="0"/>
              </a:defRPr>
            </a:lvl1pPr>
          </a:lstStyle>
          <a:p>
            <a:pPr fontAlgn="auto">
              <a:spcBef>
                <a:spcPts val="0"/>
              </a:spcBef>
              <a:spcAft>
                <a:spcPts val="0"/>
              </a:spcAft>
              <a:buClrTx/>
              <a:buSzTx/>
            </a:pPr>
            <a:fld id="{D260E43B-7F43-FA45-AAB7-E054FD6CC4E3}" type="slidenum">
              <a:rPr lang="en-US" smtClean="0">
                <a:solidFill>
                  <a:prstClr val="white"/>
                </a:solidFill>
              </a:rPr>
              <a:pPr fontAlgn="auto">
                <a:spcBef>
                  <a:spcPts val="0"/>
                </a:spcBef>
                <a:spcAft>
                  <a:spcPts val="0"/>
                </a:spcAft>
                <a:buClrTx/>
                <a:buSzTx/>
              </a:pPr>
              <a:t>‹#›</a:t>
            </a:fld>
            <a:endParaRPr lang="en-US" dirty="0">
              <a:solidFill>
                <a:prstClr val="white"/>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197813E7-07E4-894D-A99F-D4B7A4263894}"/>
              </a:ext>
            </a:extLst>
          </p:cNvPr>
          <p:cNvSpPr>
            <a:spLocks noGrp="1"/>
          </p:cNvSpPr>
          <p:nvPr>
            <p:ph type="sldNum" sz="quarter" idx="4"/>
          </p:nvPr>
        </p:nvSpPr>
        <p:spPr>
          <a:xfrm>
            <a:off x="10820400" y="6324600"/>
            <a:ext cx="815901" cy="365125"/>
          </a:xfrm>
          <a:prstGeom prst="rect">
            <a:avLst/>
          </a:prstGeom>
        </p:spPr>
        <p:txBody>
          <a:bodyPr vert="horz" lIns="91440" tIns="45720" rIns="91440" bIns="45720" rtlCol="0" anchor="ctr"/>
          <a:lstStyle>
            <a:lvl1pPr algn="r">
              <a:defRPr sz="1000" b="0" i="0">
                <a:solidFill>
                  <a:schemeClr val="bg1"/>
                </a:solidFill>
                <a:latin typeface="Arial" panose="020B0604020202020204" pitchFamily="34" charset="0"/>
                <a:cs typeface="Arial" panose="020B0604020202020204" pitchFamily="34" charset="0"/>
              </a:defRPr>
            </a:lvl1pPr>
          </a:lstStyle>
          <a:p>
            <a:pPr fontAlgn="auto">
              <a:spcBef>
                <a:spcPts val="0"/>
              </a:spcBef>
              <a:spcAft>
                <a:spcPts val="0"/>
              </a:spcAft>
              <a:buClrTx/>
              <a:buSzTx/>
            </a:pPr>
            <a:fld id="{D260E43B-7F43-FA45-AAB7-E054FD6CC4E3}" type="slidenum">
              <a:rPr lang="en-US" smtClean="0">
                <a:solidFill>
                  <a:prstClr val="white"/>
                </a:solidFill>
              </a:rPr>
              <a:pPr fontAlgn="auto">
                <a:spcBef>
                  <a:spcPts val="0"/>
                </a:spcBef>
                <a:spcAft>
                  <a:spcPts val="0"/>
                </a:spcAft>
                <a:buClrTx/>
                <a:buSzTx/>
              </a:pPr>
              <a:t>‹#›</a:t>
            </a:fld>
            <a:endParaRPr lang="en-US" dirty="0">
              <a:solidFill>
                <a:prstClr val="white"/>
              </a:solidFill>
            </a:endParaRPr>
          </a:p>
        </p:txBody>
      </p:sp>
    </p:spTree>
    <p:extLst>
      <p:ext uri="{BB962C8B-B14F-4D97-AF65-F5344CB8AC3E}">
        <p14:creationId xmlns:p14="http://schemas.microsoft.com/office/powerpoint/2010/main" val="858951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DOE template">
    <p:spTree>
      <p:nvGrpSpPr>
        <p:cNvPr id="1" name=""/>
        <p:cNvGrpSpPr/>
        <p:nvPr/>
      </p:nvGrpSpPr>
      <p:grpSpPr>
        <a:xfrm>
          <a:off x="0" y="0"/>
          <a:ext cx="0" cy="0"/>
          <a:chOff x="0" y="0"/>
          <a:chExt cx="0" cy="0"/>
        </a:xfrm>
      </p:grpSpPr>
      <p:sp>
        <p:nvSpPr>
          <p:cNvPr id="3" name="Rectangle 2"/>
          <p:cNvSpPr/>
          <p:nvPr/>
        </p:nvSpPr>
        <p:spPr bwMode="auto">
          <a:xfrm>
            <a:off x="0" y="1"/>
            <a:ext cx="12192000" cy="855663"/>
          </a:xfrm>
          <a:prstGeom prst="rect">
            <a:avLst/>
          </a:prstGeom>
          <a:solidFill>
            <a:srgbClr val="1F497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lstStyle/>
          <a:p>
            <a:pPr defTabSz="914165" eaLnBrk="0" hangingPunct="0">
              <a:defRPr/>
            </a:pPr>
            <a:endParaRPr lang="en-US" sz="2400" dirty="0">
              <a:solidFill>
                <a:prstClr val="black"/>
              </a:solidFill>
              <a:ea typeface="ＭＳ Ｐゴシック" charset="-128"/>
              <a:cs typeface="ＭＳ Ｐゴシック" charset="-128"/>
            </a:endParaRPr>
          </a:p>
        </p:txBody>
      </p:sp>
      <p:sp>
        <p:nvSpPr>
          <p:cNvPr id="16" name="Title 1"/>
          <p:cNvSpPr>
            <a:spLocks noGrp="1"/>
          </p:cNvSpPr>
          <p:nvPr>
            <p:ph type="title"/>
          </p:nvPr>
        </p:nvSpPr>
        <p:spPr>
          <a:xfrm>
            <a:off x="0" y="12578"/>
            <a:ext cx="12192000" cy="855765"/>
          </a:xfrm>
          <a:prstGeom prst="rect">
            <a:avLst/>
          </a:prstGeom>
        </p:spPr>
        <p:txBody>
          <a:bodyPr anchor="ctr"/>
          <a:lstStyle>
            <a:lvl1pPr>
              <a:defRPr sz="2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544914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0" y="0"/>
            <a:ext cx="12192000" cy="1143000"/>
          </a:xfrm>
          <a:prstGeom prst="rect">
            <a:avLst/>
          </a:prstGeom>
          <a:solidFill>
            <a:schemeClr val="dk2"/>
          </a:solidFill>
          <a:ln>
            <a:noFill/>
          </a:ln>
          <a:effectLst>
            <a:outerShdw blurRad="50800" dist="38100" dir="2700000" algn="tl" rotWithShape="0">
              <a:srgbClr val="000000">
                <a:alpha val="42745"/>
              </a:srgbClr>
            </a:outerShdw>
          </a:effectLst>
        </p:spPr>
        <p:txBody>
          <a:bodyPr spcFirstLastPara="1" wrap="square" lIns="91425" tIns="91425" rIns="91425" bIns="91425" anchor="ctr" anchorCtr="0"/>
          <a:lstStyle>
            <a:lvl1pPr marR="0" lvl="0" algn="ctr" rtl="0">
              <a:spcBef>
                <a:spcPts val="0"/>
              </a:spcBef>
              <a:spcAft>
                <a:spcPts val="0"/>
              </a:spcAft>
              <a:buClr>
                <a:schemeClr val="lt1"/>
              </a:buClr>
              <a:buSzPts val="2800"/>
              <a:buFont typeface="Source Sans Pro"/>
              <a:buNone/>
              <a:defRPr sz="2800" b="0" i="0" u="none" strike="noStrike" cap="none">
                <a:solidFill>
                  <a:schemeClr val="lt1"/>
                </a:solidFill>
                <a:latin typeface="Arial Regular"/>
                <a:ea typeface="Source Sans Pro"/>
                <a:cs typeface="Arial Regular"/>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52" name="Shape 52"/>
          <p:cNvSpPr txBox="1">
            <a:spLocks noGrp="1"/>
          </p:cNvSpPr>
          <p:nvPr>
            <p:ph type="sldNum" idx="12"/>
          </p:nvPr>
        </p:nvSpPr>
        <p:spPr>
          <a:xfrm>
            <a:off x="10893501" y="6356351"/>
            <a:ext cx="6889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chemeClr val="lt1"/>
                </a:solidFill>
                <a:latin typeface="Arial Regular"/>
                <a:ea typeface="Source Sans Pro"/>
                <a:cs typeface="Arial Regular"/>
                <a:sym typeface="Source Sans Pro"/>
              </a:defRPr>
            </a:lvl1pPr>
            <a:lvl2pPr marL="0" marR="0" lvl="1" indent="0" algn="r" rtl="0">
              <a:spcBef>
                <a:spcPts val="0"/>
              </a:spcBef>
              <a:buNone/>
              <a:defRPr sz="1000" b="0" i="0" u="none" strike="noStrike" cap="none">
                <a:solidFill>
                  <a:schemeClr val="lt1"/>
                </a:solidFill>
                <a:latin typeface="Source Sans Pro"/>
                <a:ea typeface="Source Sans Pro"/>
                <a:cs typeface="Source Sans Pro"/>
                <a:sym typeface="Source Sans Pro"/>
              </a:defRPr>
            </a:lvl2pPr>
            <a:lvl3pPr marL="0" marR="0" lvl="2" indent="0" algn="r" rtl="0">
              <a:spcBef>
                <a:spcPts val="0"/>
              </a:spcBef>
              <a:buNone/>
              <a:defRPr sz="1000" b="0" i="0" u="none" strike="noStrike" cap="none">
                <a:solidFill>
                  <a:schemeClr val="lt1"/>
                </a:solidFill>
                <a:latin typeface="Source Sans Pro"/>
                <a:ea typeface="Source Sans Pro"/>
                <a:cs typeface="Source Sans Pro"/>
                <a:sym typeface="Source Sans Pro"/>
              </a:defRPr>
            </a:lvl3pPr>
            <a:lvl4pPr marL="0" marR="0" lvl="3" indent="0" algn="r" rtl="0">
              <a:spcBef>
                <a:spcPts val="0"/>
              </a:spcBef>
              <a:buNone/>
              <a:defRPr sz="1000" b="0" i="0" u="none" strike="noStrike" cap="none">
                <a:solidFill>
                  <a:schemeClr val="lt1"/>
                </a:solidFill>
                <a:latin typeface="Source Sans Pro"/>
                <a:ea typeface="Source Sans Pro"/>
                <a:cs typeface="Source Sans Pro"/>
                <a:sym typeface="Source Sans Pro"/>
              </a:defRPr>
            </a:lvl4pPr>
            <a:lvl5pPr marL="0" marR="0" lvl="4" indent="0" algn="r" rtl="0">
              <a:spcBef>
                <a:spcPts val="0"/>
              </a:spcBef>
              <a:buNone/>
              <a:defRPr sz="1000" b="0" i="0" u="none" strike="noStrike" cap="none">
                <a:solidFill>
                  <a:schemeClr val="lt1"/>
                </a:solidFill>
                <a:latin typeface="Source Sans Pro"/>
                <a:ea typeface="Source Sans Pro"/>
                <a:cs typeface="Source Sans Pro"/>
                <a:sym typeface="Source Sans Pro"/>
              </a:defRPr>
            </a:lvl5pPr>
            <a:lvl6pPr marL="0" marR="0" lvl="5" indent="0" algn="r" rtl="0">
              <a:spcBef>
                <a:spcPts val="0"/>
              </a:spcBef>
              <a:buNone/>
              <a:defRPr sz="1000" b="0" i="0" u="none" strike="noStrike" cap="none">
                <a:solidFill>
                  <a:schemeClr val="lt1"/>
                </a:solidFill>
                <a:latin typeface="Source Sans Pro"/>
                <a:ea typeface="Source Sans Pro"/>
                <a:cs typeface="Source Sans Pro"/>
                <a:sym typeface="Source Sans Pro"/>
              </a:defRPr>
            </a:lvl6pPr>
            <a:lvl7pPr marL="0" marR="0" lvl="6" indent="0" algn="r" rtl="0">
              <a:spcBef>
                <a:spcPts val="0"/>
              </a:spcBef>
              <a:buNone/>
              <a:defRPr sz="1000" b="0" i="0" u="none" strike="noStrike" cap="none">
                <a:solidFill>
                  <a:schemeClr val="lt1"/>
                </a:solidFill>
                <a:latin typeface="Source Sans Pro"/>
                <a:ea typeface="Source Sans Pro"/>
                <a:cs typeface="Source Sans Pro"/>
                <a:sym typeface="Source Sans Pro"/>
              </a:defRPr>
            </a:lvl7pPr>
            <a:lvl8pPr marL="0" marR="0" lvl="7" indent="0" algn="r" rtl="0">
              <a:spcBef>
                <a:spcPts val="0"/>
              </a:spcBef>
              <a:buNone/>
              <a:defRPr sz="1000" b="0" i="0" u="none" strike="noStrike" cap="none">
                <a:solidFill>
                  <a:schemeClr val="lt1"/>
                </a:solidFill>
                <a:latin typeface="Source Sans Pro"/>
                <a:ea typeface="Source Sans Pro"/>
                <a:cs typeface="Source Sans Pro"/>
                <a:sym typeface="Source Sans Pro"/>
              </a:defRPr>
            </a:lvl8pPr>
            <a:lvl9pPr marL="0" marR="0" lvl="8" indent="0" algn="r" rtl="0">
              <a:spcBef>
                <a:spcPts val="0"/>
              </a:spcBef>
              <a:buNone/>
              <a:defRPr sz="1000"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099993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p>
            <a:endParaRPr lang="en-US" dirty="0">
              <a:solidFill>
                <a:prstClr val="black"/>
              </a:solidFill>
              <a:ea typeface="ＭＳ Ｐゴシック" panose="020B0600070205080204" pitchFamily="34" charset="-128"/>
            </a:endParaRPr>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p>
            <a:endParaRPr lang="en-US" dirty="0">
              <a:solidFill>
                <a:prstClr val="black"/>
              </a:solidFill>
              <a:ea typeface="ＭＳ Ｐゴシック" panose="020B0600070205080204" pitchFamily="34" charset="-128"/>
            </a:endParaRPr>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p>
            <a:fld id="{2D3F6FE6-4B04-4271-8C1F-A19314B2D2D9}" type="slidenum">
              <a:rPr lang="en-US" smtClean="0">
                <a:solidFill>
                  <a:prstClr val="black"/>
                </a:solidFill>
                <a:ea typeface="ＭＳ Ｐゴシック" panose="020B0600070205080204" pitchFamily="34" charset="-128"/>
              </a:rPr>
              <a:pPr/>
              <a:t>‹#›</a:t>
            </a:fld>
            <a:endParaRPr lang="en-US" dirty="0">
              <a:solidFill>
                <a:prstClr val="black"/>
              </a:solidFill>
              <a:ea typeface="ＭＳ Ｐゴシック" panose="020B0600070205080204" pitchFamily="34" charset="-128"/>
            </a:endParaRPr>
          </a:p>
        </p:txBody>
      </p:sp>
      <p:sp>
        <p:nvSpPr>
          <p:cNvPr id="7" name="Rectangle 6"/>
          <p:cNvSpPr>
            <a:spLocks noChangeArrowheads="1"/>
          </p:cNvSpPr>
          <p:nvPr userDrawn="1"/>
        </p:nvSpPr>
        <p:spPr bwMode="auto">
          <a:xfrm>
            <a:off x="0" y="3"/>
            <a:ext cx="12192000" cy="855663"/>
          </a:xfrm>
          <a:prstGeom prst="rect">
            <a:avLst/>
          </a:prstGeom>
          <a:solidFill>
            <a:srgbClr val="1F497D"/>
          </a:solidFill>
          <a:ln>
            <a:noFill/>
          </a:ln>
          <a:effectLst>
            <a:outerShdw blurRad="50800" dist="38100" dir="5400000" algn="t" rotWithShape="0">
              <a:srgbClr val="808080">
                <a:alpha val="39999"/>
              </a:srgbClr>
            </a:outerShdw>
          </a:effectLst>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a:lstStyle/>
          <a:p>
            <a:pPr defTabSz="914165" eaLnBrk="0" hangingPunct="0">
              <a:defRPr/>
            </a:pPr>
            <a:endParaRPr lang="en-US" sz="2400" dirty="0">
              <a:solidFill>
                <a:prstClr val="black"/>
              </a:solidFill>
              <a:ea typeface="ＭＳ Ｐゴシック" charset="-128"/>
              <a:cs typeface="ＭＳ Ｐゴシック" charset="-128"/>
            </a:endParaRPr>
          </a:p>
        </p:txBody>
      </p:sp>
    </p:spTree>
    <p:extLst>
      <p:ext uri="{BB962C8B-B14F-4D97-AF65-F5344CB8AC3E}">
        <p14:creationId xmlns:p14="http://schemas.microsoft.com/office/powerpoint/2010/main" val="1295176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128C41A-7A0A-A74C-A765-4BF8AA94B2BC}" type="slidenum">
              <a:rPr lang="en-US" altLang="en-US" smtClean="0">
                <a:solidFill>
                  <a:prstClr val="white"/>
                </a:solidFill>
              </a:rPr>
              <a:pPr/>
              <a:t>‹#›</a:t>
            </a:fld>
            <a:endParaRPr lang="en-US" altLang="en-US">
              <a:solidFill>
                <a:prstClr val="white"/>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dirty="0">
              <a:solidFill>
                <a:prstClr val="white"/>
              </a:solidFill>
            </a:endParaRPr>
          </a:p>
        </p:txBody>
      </p:sp>
      <p:sp>
        <p:nvSpPr>
          <p:cNvPr id="6" name="Content Placeholder 5"/>
          <p:cNvSpPr>
            <a:spLocks noGrp="1"/>
          </p:cNvSpPr>
          <p:nvPr>
            <p:ph sz="quarter" idx="12"/>
          </p:nvPr>
        </p:nvSpPr>
        <p:spPr>
          <a:xfrm>
            <a:off x="330200" y="1393825"/>
            <a:ext cx="11482917"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79826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DOE template">
    <p:spTree>
      <p:nvGrpSpPr>
        <p:cNvPr id="1" name=""/>
        <p:cNvGrpSpPr/>
        <p:nvPr/>
      </p:nvGrpSpPr>
      <p:grpSpPr>
        <a:xfrm>
          <a:off x="0" y="0"/>
          <a:ext cx="0" cy="0"/>
          <a:chOff x="0" y="0"/>
          <a:chExt cx="0" cy="0"/>
        </a:xfrm>
      </p:grpSpPr>
      <p:sp>
        <p:nvSpPr>
          <p:cNvPr id="3" name="Rectangle 2"/>
          <p:cNvSpPr/>
          <p:nvPr/>
        </p:nvSpPr>
        <p:spPr bwMode="auto">
          <a:xfrm>
            <a:off x="0" y="1"/>
            <a:ext cx="12192000" cy="855663"/>
          </a:xfrm>
          <a:prstGeom prst="rect">
            <a:avLst/>
          </a:prstGeom>
          <a:solidFill>
            <a:srgbClr val="1F497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lstStyle/>
          <a:p>
            <a:pPr defTabSz="914165" eaLnBrk="0" fontAlgn="auto" hangingPunct="0">
              <a:spcBef>
                <a:spcPts val="0"/>
              </a:spcBef>
              <a:spcAft>
                <a:spcPts val="0"/>
              </a:spcAft>
              <a:buClrTx/>
              <a:buSzTx/>
              <a:buFontTx/>
              <a:buNone/>
              <a:defRPr/>
            </a:pPr>
            <a:endParaRPr lang="en-US" sz="2400">
              <a:solidFill>
                <a:prstClr val="black"/>
              </a:solidFill>
              <a:latin typeface="Franklin Gothic Book"/>
              <a:ea typeface="ＭＳ Ｐゴシック" charset="-128"/>
              <a:cs typeface="ＭＳ Ｐゴシック" charset="-128"/>
            </a:endParaRPr>
          </a:p>
        </p:txBody>
      </p:sp>
      <p:sp>
        <p:nvSpPr>
          <p:cNvPr id="16" name="Title 1"/>
          <p:cNvSpPr>
            <a:spLocks noGrp="1"/>
          </p:cNvSpPr>
          <p:nvPr>
            <p:ph type="title"/>
          </p:nvPr>
        </p:nvSpPr>
        <p:spPr>
          <a:xfrm>
            <a:off x="0" y="12578"/>
            <a:ext cx="12192000" cy="855765"/>
          </a:xfrm>
        </p:spPr>
        <p:txBody>
          <a:bodyPr anchor="ctr"/>
          <a:lstStyle>
            <a:lvl1pPr>
              <a:defRPr sz="2800">
                <a:solidFill>
                  <a:srgbClr val="FFFFFF"/>
                </a:solidFill>
              </a:defRPr>
            </a:lvl1pPr>
          </a:lstStyle>
          <a:p>
            <a:r>
              <a:rPr lang="en-US" dirty="0"/>
              <a:t>Click to edit Master title style</a:t>
            </a:r>
          </a:p>
        </p:txBody>
      </p:sp>
      <p:sp>
        <p:nvSpPr>
          <p:cNvPr id="4" name="Content Placeholder 3"/>
          <p:cNvSpPr>
            <a:spLocks noGrp="1"/>
          </p:cNvSpPr>
          <p:nvPr>
            <p:ph sz="quarter" idx="10"/>
          </p:nvPr>
        </p:nvSpPr>
        <p:spPr>
          <a:xfrm>
            <a:off x="802640" y="1394778"/>
            <a:ext cx="10871200" cy="4548822"/>
          </a:xfrm>
          <a:prstGeom prst="rect">
            <a:avLst/>
          </a:prstGeom>
        </p:spPr>
        <p:txBody>
          <a:bodyPr/>
          <a:lstStyle>
            <a:lvl2pPr marL="287338" indent="-225425">
              <a:buFont typeface="Wingdings" panose="05000000000000000000" pitchFamily="2" charset="2"/>
              <a:buChar char="§"/>
              <a:defRPr/>
            </a:lvl2pPr>
            <a:lvl3pPr marL="798512" indent="-342900">
              <a:buFont typeface="Courier New" panose="02070309020205020404" pitchFamily="49" charset="0"/>
              <a:buChar char="o"/>
              <a:defRPr/>
            </a:lvl3pPr>
            <a:lvl4pPr marL="1025525" indent="-342900">
              <a:buFont typeface="Courier New" panose="02070309020205020404" pitchFamily="49" charset="0"/>
              <a:buChar char="o"/>
              <a:defRPr/>
            </a:lvl4pPr>
            <a:lvl5pPr marL="1252538" indent="-342900">
              <a:buFont typeface="Courier New" panose="02070309020205020404" pitchFamily="49" charset="0"/>
              <a:buChar cha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69798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Custom Layout">
  <p:cSld name="2_Custom Layout">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0" y="0"/>
            <a:ext cx="12192000" cy="1143000"/>
          </a:xfrm>
          <a:prstGeom prst="rect">
            <a:avLst/>
          </a:prstGeom>
          <a:solidFill>
            <a:schemeClr val="dk2"/>
          </a:solidFill>
          <a:ln>
            <a:noFill/>
          </a:ln>
          <a:effectLst>
            <a:outerShdw blurRad="50800" dist="38100" dir="2700000" algn="tl" rotWithShape="0">
              <a:srgbClr val="000000">
                <a:alpha val="42745"/>
              </a:srgbClr>
            </a:outerShdw>
          </a:effectLst>
        </p:spPr>
        <p:txBody>
          <a:bodyPr spcFirstLastPara="1" wrap="square" lIns="91425" tIns="91425" rIns="91425" bIns="91425" anchor="ctr" anchorCtr="0"/>
          <a:lstStyle>
            <a:lvl1pPr marR="0" lvl="0" algn="ctr" rtl="0">
              <a:spcBef>
                <a:spcPts val="0"/>
              </a:spcBef>
              <a:spcAft>
                <a:spcPts val="0"/>
              </a:spcAft>
              <a:buClr>
                <a:schemeClr val="lt1"/>
              </a:buClr>
              <a:buSzPts val="2800"/>
              <a:buFont typeface="Source Sans Pro"/>
              <a:buNone/>
              <a:defRPr sz="2800" b="0" i="0" u="none" strike="noStrike" cap="none">
                <a:solidFill>
                  <a:schemeClr val="lt1"/>
                </a:solidFill>
                <a:latin typeface="Arial Regular"/>
                <a:ea typeface="Source Sans Pro"/>
                <a:cs typeface="Arial Regular"/>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92" name="Shape 92"/>
          <p:cNvSpPr txBox="1">
            <a:spLocks noGrp="1"/>
          </p:cNvSpPr>
          <p:nvPr>
            <p:ph type="sldNum" idx="12"/>
          </p:nvPr>
        </p:nvSpPr>
        <p:spPr>
          <a:xfrm>
            <a:off x="10893501" y="6356351"/>
            <a:ext cx="6889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a:solidFill>
                  <a:schemeClr val="lt1"/>
                </a:solidFill>
                <a:latin typeface="Arial Regular"/>
                <a:ea typeface="Source Sans Pro"/>
                <a:cs typeface="Arial Regular"/>
                <a:sym typeface="Source Sans Pro"/>
              </a:defRPr>
            </a:lvl1pPr>
            <a:lvl2pPr marL="0" marR="0" lvl="1" indent="0" algn="r" rtl="0">
              <a:spcBef>
                <a:spcPts val="0"/>
              </a:spcBef>
              <a:buNone/>
              <a:defRPr sz="1000">
                <a:solidFill>
                  <a:schemeClr val="lt1"/>
                </a:solidFill>
                <a:latin typeface="Source Sans Pro"/>
                <a:ea typeface="Source Sans Pro"/>
                <a:cs typeface="Source Sans Pro"/>
                <a:sym typeface="Source Sans Pro"/>
              </a:defRPr>
            </a:lvl2pPr>
            <a:lvl3pPr marL="0" marR="0" lvl="2" indent="0" algn="r" rtl="0">
              <a:spcBef>
                <a:spcPts val="0"/>
              </a:spcBef>
              <a:buNone/>
              <a:defRPr sz="1000">
                <a:solidFill>
                  <a:schemeClr val="lt1"/>
                </a:solidFill>
                <a:latin typeface="Source Sans Pro"/>
                <a:ea typeface="Source Sans Pro"/>
                <a:cs typeface="Source Sans Pro"/>
                <a:sym typeface="Source Sans Pro"/>
              </a:defRPr>
            </a:lvl3pPr>
            <a:lvl4pPr marL="0" marR="0" lvl="3" indent="0" algn="r" rtl="0">
              <a:spcBef>
                <a:spcPts val="0"/>
              </a:spcBef>
              <a:buNone/>
              <a:defRPr sz="1000">
                <a:solidFill>
                  <a:schemeClr val="lt1"/>
                </a:solidFill>
                <a:latin typeface="Source Sans Pro"/>
                <a:ea typeface="Source Sans Pro"/>
                <a:cs typeface="Source Sans Pro"/>
                <a:sym typeface="Source Sans Pro"/>
              </a:defRPr>
            </a:lvl4pPr>
            <a:lvl5pPr marL="0" marR="0" lvl="4" indent="0" algn="r" rtl="0">
              <a:spcBef>
                <a:spcPts val="0"/>
              </a:spcBef>
              <a:buNone/>
              <a:defRPr sz="1000">
                <a:solidFill>
                  <a:schemeClr val="lt1"/>
                </a:solidFill>
                <a:latin typeface="Source Sans Pro"/>
                <a:ea typeface="Source Sans Pro"/>
                <a:cs typeface="Source Sans Pro"/>
                <a:sym typeface="Source Sans Pro"/>
              </a:defRPr>
            </a:lvl5pPr>
            <a:lvl6pPr marL="0" marR="0" lvl="5" indent="0" algn="r" rtl="0">
              <a:spcBef>
                <a:spcPts val="0"/>
              </a:spcBef>
              <a:buNone/>
              <a:defRPr sz="1000">
                <a:solidFill>
                  <a:schemeClr val="lt1"/>
                </a:solidFill>
                <a:latin typeface="Source Sans Pro"/>
                <a:ea typeface="Source Sans Pro"/>
                <a:cs typeface="Source Sans Pro"/>
                <a:sym typeface="Source Sans Pro"/>
              </a:defRPr>
            </a:lvl6pPr>
            <a:lvl7pPr marL="0" marR="0" lvl="6" indent="0" algn="r" rtl="0">
              <a:spcBef>
                <a:spcPts val="0"/>
              </a:spcBef>
              <a:buNone/>
              <a:defRPr sz="1000">
                <a:solidFill>
                  <a:schemeClr val="lt1"/>
                </a:solidFill>
                <a:latin typeface="Source Sans Pro"/>
                <a:ea typeface="Source Sans Pro"/>
                <a:cs typeface="Source Sans Pro"/>
                <a:sym typeface="Source Sans Pro"/>
              </a:defRPr>
            </a:lvl7pPr>
            <a:lvl8pPr marL="0" marR="0" lvl="7" indent="0" algn="r" rtl="0">
              <a:spcBef>
                <a:spcPts val="0"/>
              </a:spcBef>
              <a:buNone/>
              <a:defRPr sz="1000">
                <a:solidFill>
                  <a:schemeClr val="lt1"/>
                </a:solidFill>
                <a:latin typeface="Source Sans Pro"/>
                <a:ea typeface="Source Sans Pro"/>
                <a:cs typeface="Source Sans Pro"/>
                <a:sym typeface="Source Sans Pro"/>
              </a:defRPr>
            </a:lvl8pPr>
            <a:lvl9pPr marL="0" marR="0" lvl="8" indent="0" algn="r" rtl="0">
              <a:spcBef>
                <a:spcPts val="0"/>
              </a:spcBef>
              <a:buNone/>
              <a:defRPr sz="1000">
                <a:solidFill>
                  <a:schemeClr val="lt1"/>
                </a:solidFill>
                <a:latin typeface="Source Sans Pro"/>
                <a:ea typeface="Source Sans Pro"/>
                <a:cs typeface="Source Sans Pro"/>
                <a:sym typeface="Source Sans Pro"/>
              </a:defRPr>
            </a:lvl9pPr>
          </a:lstStyle>
          <a:p>
            <a:fld id="{00000000-1234-1234-1234-123412341234}" type="slidenum">
              <a:rPr lang="en-US" smtClean="0">
                <a:solidFill>
                  <a:prstClr val="white"/>
                </a:solidFill>
              </a:rPr>
              <a:pPr/>
              <a:t>‹#›</a:t>
            </a:fld>
            <a:endParaRPr lang="en-US" dirty="0">
              <a:solidFill>
                <a:prstClr val="white"/>
              </a:solidFill>
            </a:endParaRPr>
          </a:p>
        </p:txBody>
      </p:sp>
      <p:sp>
        <p:nvSpPr>
          <p:cNvPr id="93" name="Shape 93"/>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b="0" i="0">
                <a:solidFill>
                  <a:schemeClr val="dk1"/>
                </a:solidFill>
                <a:latin typeface="Arial Regular"/>
                <a:ea typeface="Source Sans Pro"/>
                <a:cs typeface="Arial Regular"/>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lang="en-US" dirty="0">
              <a:solidFill>
                <a:prstClr val="black"/>
              </a:solidFill>
            </a:endParaRPr>
          </a:p>
        </p:txBody>
      </p:sp>
      <p:sp>
        <p:nvSpPr>
          <p:cNvPr id="94" name="Shape 94"/>
          <p:cNvSpPr txBox="1">
            <a:spLocks noGrp="1"/>
          </p:cNvSpPr>
          <p:nvPr>
            <p:ph type="body" idx="1"/>
          </p:nvPr>
        </p:nvSpPr>
        <p:spPr>
          <a:xfrm>
            <a:off x="330200" y="1393825"/>
            <a:ext cx="11482917" cy="45227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2"/>
              </a:buClr>
              <a:buSzPts val="2400"/>
              <a:buFont typeface="Arial"/>
              <a:buChar char="•"/>
              <a:defRPr sz="2400" b="0" i="0" u="none" strike="noStrike" cap="none">
                <a:solidFill>
                  <a:schemeClr val="dk2"/>
                </a:solidFill>
                <a:latin typeface="Arial Regular"/>
                <a:ea typeface="Source Sans Pro"/>
                <a:cs typeface="Arial Regular"/>
                <a:sym typeface="Source Sans Pro"/>
              </a:defRPr>
            </a:lvl1pPr>
            <a:lvl2pPr marL="914400" marR="0" lvl="1" indent="-355600" algn="l" rtl="0">
              <a:spcBef>
                <a:spcPts val="400"/>
              </a:spcBef>
              <a:spcAft>
                <a:spcPts val="0"/>
              </a:spcAft>
              <a:buClr>
                <a:srgbClr val="1F497D"/>
              </a:buClr>
              <a:buSzPts val="2000"/>
              <a:buFont typeface="Courier New"/>
              <a:buChar char="o"/>
              <a:defRPr sz="2000" b="0" i="0" u="none" strike="noStrike" cap="none">
                <a:solidFill>
                  <a:srgbClr val="1F497D"/>
                </a:solidFill>
                <a:latin typeface="Source Sans Pro"/>
                <a:ea typeface="Source Sans Pro"/>
                <a:cs typeface="Source Sans Pro"/>
                <a:sym typeface="Source Sans Pro"/>
              </a:defRPr>
            </a:lvl2pPr>
            <a:lvl3pPr marL="1371600" marR="0" lvl="2" indent="-355600" algn="l" rtl="0">
              <a:spcBef>
                <a:spcPts val="400"/>
              </a:spcBef>
              <a:spcAft>
                <a:spcPts val="0"/>
              </a:spcAft>
              <a:buClr>
                <a:srgbClr val="1F497D"/>
              </a:buClr>
              <a:buSzPts val="2000"/>
              <a:buFont typeface="Arial"/>
              <a:buChar char="•"/>
              <a:defRPr sz="2000" b="0" i="0" u="none" strike="noStrike" cap="none">
                <a:solidFill>
                  <a:srgbClr val="1F497D"/>
                </a:solidFill>
                <a:latin typeface="Source Sans Pro"/>
                <a:ea typeface="Source Sans Pro"/>
                <a:cs typeface="Source Sans Pro"/>
                <a:sym typeface="Source Sans Pro"/>
              </a:defRPr>
            </a:lvl3pPr>
            <a:lvl4pPr marL="1828800" marR="0" lvl="3" indent="-355600" algn="l" rtl="0">
              <a:spcBef>
                <a:spcPts val="400"/>
              </a:spcBef>
              <a:spcAft>
                <a:spcPts val="0"/>
              </a:spcAft>
              <a:buClr>
                <a:srgbClr val="1F497D"/>
              </a:buClr>
              <a:buSzPts val="2000"/>
              <a:buFont typeface="Arial"/>
              <a:buChar char="–"/>
              <a:defRPr sz="2000" b="0" i="0" u="none" strike="noStrike" cap="none">
                <a:solidFill>
                  <a:srgbClr val="1F497D"/>
                </a:solidFill>
                <a:latin typeface="Source Sans Pro"/>
                <a:ea typeface="Source Sans Pro"/>
                <a:cs typeface="Source Sans Pro"/>
                <a:sym typeface="Source Sans Pro"/>
              </a:defRPr>
            </a:lvl4pPr>
            <a:lvl5pPr marL="2286000" marR="0" lvl="4" indent="-355600" algn="l" rtl="0">
              <a:spcBef>
                <a:spcPts val="400"/>
              </a:spcBef>
              <a:spcAft>
                <a:spcPts val="0"/>
              </a:spcAft>
              <a:buClr>
                <a:srgbClr val="1F497D"/>
              </a:buClr>
              <a:buSzPts val="2000"/>
              <a:buFont typeface="Arial"/>
              <a:buChar char="»"/>
              <a:defRPr sz="2000" b="0" i="0" u="none" strike="noStrike" cap="none">
                <a:solidFill>
                  <a:srgbClr val="1F497D"/>
                </a:solidFill>
                <a:latin typeface="Source Sans Pro"/>
                <a:ea typeface="Source Sans Pro"/>
                <a:cs typeface="Source Sans Pro"/>
                <a:sym typeface="Source Sans Pro"/>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9pPr>
          </a:lstStyle>
          <a:p>
            <a:endParaRPr dirty="0"/>
          </a:p>
        </p:txBody>
      </p:sp>
    </p:spTree>
    <p:extLst>
      <p:ext uri="{BB962C8B-B14F-4D97-AF65-F5344CB8AC3E}">
        <p14:creationId xmlns:p14="http://schemas.microsoft.com/office/powerpoint/2010/main" val="19316010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042247" y="2073149"/>
            <a:ext cx="8361593" cy="2195697"/>
          </a:xfrm>
        </p:spPr>
        <p:txBody>
          <a:bodyPr anchor="b" anchorCtr="0"/>
          <a:lstStyle>
            <a:lvl1pPr marL="0" indent="0" algn="ctr">
              <a:buNone/>
              <a:defRPr>
                <a:solidFill>
                  <a:schemeClr val="bg1"/>
                </a:solidFill>
                <a:latin typeface="Avenir" panose="02000503020000020003"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ext Placeholder 5"/>
          <p:cNvSpPr>
            <a:spLocks noGrp="1"/>
          </p:cNvSpPr>
          <p:nvPr>
            <p:ph type="body" sz="quarter" idx="10"/>
          </p:nvPr>
        </p:nvSpPr>
        <p:spPr>
          <a:xfrm>
            <a:off x="611717" y="498348"/>
            <a:ext cx="10968568" cy="1574800"/>
          </a:xfrm>
        </p:spPr>
        <p:txBody>
          <a:bodyPr anchor="ctr" anchorCtr="1">
            <a:normAutofit/>
          </a:bodyPr>
          <a:lstStyle>
            <a:lvl1pPr marL="0" indent="0" algn="ctr">
              <a:buNone/>
              <a:defRPr sz="3600">
                <a:solidFill>
                  <a:schemeClr val="bg1"/>
                </a:solidFill>
                <a:latin typeface="Avenir" panose="02000503020000020003" pitchFamily="2" charset="0"/>
              </a:defRPr>
            </a:lvl1pPr>
          </a:lstStyle>
          <a:p>
            <a:pPr lvl="0"/>
            <a:r>
              <a:rPr lang="en-US" dirty="0"/>
              <a:t>Edit Master text styles</a:t>
            </a:r>
          </a:p>
        </p:txBody>
      </p:sp>
    </p:spTree>
    <p:extLst>
      <p:ext uri="{BB962C8B-B14F-4D97-AF65-F5344CB8AC3E}">
        <p14:creationId xmlns:p14="http://schemas.microsoft.com/office/powerpoint/2010/main" val="17328564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200">
                <a:solidFill>
                  <a:schemeClr val="bg1"/>
                </a:solidFill>
              </a:defRPr>
            </a:lvl1pPr>
          </a:lstStyle>
          <a:p>
            <a:fld id="{D260E43B-7F43-FA45-AAB7-E054FD6CC4E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445272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marL="228600" indent="-228600">
              <a:defRPr sz="2000"/>
            </a:lvl1pPr>
            <a:lvl2pPr marL="457200" indent="-228600">
              <a:defRPr sz="2000"/>
            </a:lvl2pPr>
            <a:lvl3pPr marL="687388" indent="-230188">
              <a:defRPr sz="2000"/>
            </a:lvl3pPr>
            <a:lvl4pPr marL="915988" indent="-228600">
              <a:defRPr sz="2000"/>
            </a:lvl4pPr>
            <a:lvl5pPr marL="1144588" indent="-228600">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3"/>
            <a:ext cx="5384800" cy="4525963"/>
          </a:xfrm>
        </p:spPr>
        <p:txBody>
          <a:bodyPr/>
          <a:lstStyle>
            <a:lvl1pPr marL="228600" indent="-228600">
              <a:defRPr sz="2000"/>
            </a:lvl1pPr>
            <a:lvl2pPr marL="457200" indent="-228600">
              <a:defRPr sz="2000"/>
            </a:lvl2pPr>
            <a:lvl3pPr marL="685800" indent="-228600">
              <a:tabLst/>
              <a:defRPr sz="2000"/>
            </a:lvl3pPr>
            <a:lvl4pPr marL="915988" indent="-228600">
              <a:defRPr sz="2000"/>
            </a:lvl4pPr>
            <a:lvl5pPr marL="1144588" indent="-228600">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D260E43B-7F43-FA45-AAB7-E054FD6CC4E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86252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DOE template">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
            <a:ext cx="12192000" cy="855663"/>
          </a:xfrm>
          <a:prstGeom prst="rect">
            <a:avLst/>
          </a:prstGeom>
          <a:solidFill>
            <a:srgbClr val="1F497D"/>
          </a:solidFill>
          <a:ln>
            <a:noFill/>
          </a:ln>
          <a:effectLst>
            <a:outerShdw blurRad="50800" dist="38100" dir="5400000" algn="t" rotWithShape="0">
              <a:srgbClr val="000000">
                <a:alpha val="39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lvl1pPr defTabSz="912813" eaLnBrk="0" hangingPunct="0">
              <a:defRPr sz="2400">
                <a:solidFill>
                  <a:schemeClr val="tx1"/>
                </a:solidFill>
                <a:latin typeface="Arial" charset="0"/>
                <a:ea typeface="ＭＳ Ｐゴシック" charset="-128"/>
                <a:cs typeface="ＭＳ Ｐゴシック" charset="-128"/>
              </a:defRPr>
            </a:lvl1pPr>
            <a:lvl2pPr marL="742950" indent="-285750" defTabSz="912813" eaLnBrk="0" hangingPunct="0">
              <a:defRPr sz="2400">
                <a:solidFill>
                  <a:schemeClr val="tx1"/>
                </a:solidFill>
                <a:latin typeface="Arial" charset="0"/>
                <a:ea typeface="ＭＳ Ｐゴシック" charset="-128"/>
                <a:cs typeface="ＭＳ Ｐゴシック" charset="-128"/>
              </a:defRPr>
            </a:lvl2pPr>
            <a:lvl3pPr marL="1143000" indent="-228600" defTabSz="912813" eaLnBrk="0" hangingPunct="0">
              <a:defRPr sz="2400">
                <a:solidFill>
                  <a:schemeClr val="tx1"/>
                </a:solidFill>
                <a:latin typeface="Arial" charset="0"/>
                <a:ea typeface="ＭＳ Ｐゴシック" charset="-128"/>
                <a:cs typeface="ＭＳ Ｐゴシック" charset="-128"/>
              </a:defRPr>
            </a:lvl3pPr>
            <a:lvl4pPr marL="1600200" indent="-228600" defTabSz="912813" eaLnBrk="0" hangingPunct="0">
              <a:defRPr sz="2400">
                <a:solidFill>
                  <a:schemeClr val="tx1"/>
                </a:solidFill>
                <a:latin typeface="Arial" charset="0"/>
                <a:ea typeface="ＭＳ Ｐゴシック" charset="-128"/>
                <a:cs typeface="ＭＳ Ｐゴシック" charset="-128"/>
              </a:defRPr>
            </a:lvl4pPr>
            <a:lvl5pPr marL="2057400" indent="-228600" defTabSz="912813" eaLnBrk="0" hangingPunct="0">
              <a:defRPr sz="2400">
                <a:solidFill>
                  <a:schemeClr val="tx1"/>
                </a:solidFill>
                <a:latin typeface="Arial" charset="0"/>
                <a:ea typeface="ＭＳ Ｐゴシック" charset="-128"/>
                <a:cs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cs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cs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cs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cs typeface="ＭＳ Ｐゴシック" charset="-128"/>
              </a:defRPr>
            </a:lvl9pPr>
          </a:lstStyle>
          <a:p>
            <a:endParaRPr lang="x-none" altLang="x-none" sz="2400">
              <a:solidFill>
                <a:srgbClr val="000000"/>
              </a:solidFill>
            </a:endParaRPr>
          </a:p>
        </p:txBody>
      </p:sp>
      <p:sp>
        <p:nvSpPr>
          <p:cNvPr id="16" name="Title 1"/>
          <p:cNvSpPr>
            <a:spLocks noGrp="1"/>
          </p:cNvSpPr>
          <p:nvPr>
            <p:ph type="title"/>
          </p:nvPr>
        </p:nvSpPr>
        <p:spPr>
          <a:xfrm>
            <a:off x="0" y="12579"/>
            <a:ext cx="12192000" cy="843086"/>
          </a:xfrm>
          <a:prstGeom prst="rect">
            <a:avLst/>
          </a:prstGeom>
        </p:spPr>
        <p:txBody>
          <a:bodyPr anchor="ctr">
            <a:normAutofit/>
          </a:bodyPr>
          <a:lstStyle>
            <a:lvl1pPr>
              <a:defRPr sz="2800">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FD0C11F7-91F7-EF4B-BDE6-9C994AE4408B}"/>
              </a:ext>
            </a:extLst>
          </p:cNvPr>
          <p:cNvSpPr>
            <a:spLocks noGrp="1"/>
          </p:cNvSpPr>
          <p:nvPr>
            <p:ph type="sldNum" sz="quarter" idx="4"/>
          </p:nvPr>
        </p:nvSpPr>
        <p:spPr>
          <a:xfrm>
            <a:off x="10972800" y="6400800"/>
            <a:ext cx="688900" cy="347833"/>
          </a:xfrm>
          <a:prstGeom prst="rect">
            <a:avLst/>
          </a:prstGeom>
        </p:spPr>
        <p:txBody>
          <a:bodyPr vert="horz" lIns="91440" tIns="45720" rIns="91440" bIns="45720" rtlCol="0" anchor="ctr"/>
          <a:lstStyle>
            <a:lvl1pPr algn="r">
              <a:defRPr sz="1000" b="0" i="0">
                <a:solidFill>
                  <a:schemeClr val="bg1"/>
                </a:solidFill>
                <a:latin typeface="Arial" panose="020B0604020202020204" pitchFamily="34" charset="0"/>
                <a:cs typeface="Arial" panose="020B0604020202020204" pitchFamily="34" charset="0"/>
              </a:defRPr>
            </a:lvl1pPr>
          </a:lstStyle>
          <a:p>
            <a:pPr fontAlgn="auto">
              <a:spcBef>
                <a:spcPts val="0"/>
              </a:spcBef>
              <a:spcAft>
                <a:spcPts val="0"/>
              </a:spcAft>
              <a:buClrTx/>
              <a:buSzTx/>
            </a:pPr>
            <a:fld id="{D260E43B-7F43-FA45-AAB7-E054FD6CC4E3}" type="slidenum">
              <a:rPr lang="en-US" smtClean="0"/>
              <a:pPr fontAlgn="auto">
                <a:spcBef>
                  <a:spcPts val="0"/>
                </a:spcBef>
                <a:spcAft>
                  <a:spcPts val="0"/>
                </a:spcAft>
                <a:buClrTx/>
                <a:buSzTx/>
              </a:pPr>
              <a:t>‹#›</a:t>
            </a:fld>
            <a:endParaRPr lang="en-US" dirty="0"/>
          </a:p>
        </p:txBody>
      </p:sp>
    </p:spTree>
    <p:extLst>
      <p:ext uri="{BB962C8B-B14F-4D97-AF65-F5344CB8AC3E}">
        <p14:creationId xmlns:p14="http://schemas.microsoft.com/office/powerpoint/2010/main" val="7481442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60E43B-7F43-FA45-AAB7-E054FD6CC4E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632775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 y="1597028"/>
            <a:ext cx="12192000" cy="2068513"/>
          </a:xfrm>
        </p:spPr>
        <p:txBody>
          <a:bodyPr anchor="ctr" anchorCtr="1">
            <a:normAutofit/>
          </a:bodyPr>
          <a:lstStyle>
            <a:lvl1pPr algn="ctr">
              <a:defRPr sz="3200" b="1" cap="none"/>
            </a:lvl1pPr>
          </a:lstStyle>
          <a:p>
            <a:r>
              <a:rPr lang="en-US"/>
              <a:t>Click to edit Master title style</a:t>
            </a:r>
            <a:endParaRPr lang="en-US" dirty="0"/>
          </a:p>
        </p:txBody>
      </p:sp>
      <p:sp>
        <p:nvSpPr>
          <p:cNvPr id="3" name="Text Placeholder 2"/>
          <p:cNvSpPr>
            <a:spLocks noGrp="1"/>
          </p:cNvSpPr>
          <p:nvPr>
            <p:ph type="body" idx="1"/>
          </p:nvPr>
        </p:nvSpPr>
        <p:spPr>
          <a:xfrm>
            <a:off x="611717" y="4064003"/>
            <a:ext cx="10970683" cy="1698625"/>
          </a:xfrm>
        </p:spPr>
        <p:txBody>
          <a:bodyPr anchor="ctr" anchorCtr="1">
            <a:normAutofit/>
          </a:bodyPr>
          <a:lstStyle>
            <a:lvl1pPr marL="0" indent="0" algn="ctr">
              <a:buNone/>
              <a:defRPr sz="2400">
                <a:solidFill>
                  <a:schemeClr val="tx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60E43B-7F43-FA45-AAB7-E054FD6CC4E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715743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33400" y="1600200"/>
            <a:ext cx="11052100" cy="4525963"/>
          </a:xfrm>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896600" y="6324600"/>
            <a:ext cx="688900" cy="365125"/>
          </a:xfrm>
          <a:prstGeom prst="rect">
            <a:avLst/>
          </a:prstGeom>
        </p:spPr>
        <p:txBody>
          <a:bodyPr/>
          <a:lstStyle>
            <a:lvl1pPr>
              <a:defRPr b="0" i="0">
                <a:latin typeface="Arial" panose="020B0604020202020204" pitchFamily="34" charset="0"/>
                <a:cs typeface="Arial" panose="020B0604020202020204" pitchFamily="34" charset="0"/>
              </a:defRPr>
            </a:lvl1pPr>
          </a:lstStyle>
          <a:p>
            <a:fld id="{D260E43B-7F43-FA45-AAB7-E054FD6CC4E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7916687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197813E7-07E4-894D-A99F-D4B7A4263894}"/>
              </a:ext>
            </a:extLst>
          </p:cNvPr>
          <p:cNvSpPr>
            <a:spLocks noGrp="1"/>
          </p:cNvSpPr>
          <p:nvPr>
            <p:ph type="sldNum" sz="quarter" idx="4"/>
          </p:nvPr>
        </p:nvSpPr>
        <p:spPr>
          <a:xfrm>
            <a:off x="10820400" y="6324600"/>
            <a:ext cx="815901" cy="365125"/>
          </a:xfrm>
          <a:prstGeom prst="rect">
            <a:avLst/>
          </a:prstGeom>
        </p:spPr>
        <p:txBody>
          <a:bodyPr vert="horz" lIns="91440" tIns="45720" rIns="91440" bIns="45720" rtlCol="0" anchor="ctr"/>
          <a:lstStyle>
            <a:lvl1pPr algn="r">
              <a:defRPr sz="1000" b="0" i="0">
                <a:solidFill>
                  <a:schemeClr val="bg1"/>
                </a:solidFill>
                <a:latin typeface="Arial" panose="020B0604020202020204" pitchFamily="34" charset="0"/>
                <a:cs typeface="Arial" panose="020B0604020202020204" pitchFamily="34" charset="0"/>
              </a:defRPr>
            </a:lvl1pPr>
          </a:lstStyle>
          <a:p>
            <a:pPr fontAlgn="auto">
              <a:spcBef>
                <a:spcPts val="0"/>
              </a:spcBef>
              <a:spcAft>
                <a:spcPts val="0"/>
              </a:spcAft>
              <a:buClrTx/>
              <a:buSzTx/>
            </a:pPr>
            <a:fld id="{D260E43B-7F43-FA45-AAB7-E054FD6CC4E3}" type="slidenum">
              <a:rPr lang="en-US" smtClean="0">
                <a:solidFill>
                  <a:prstClr val="white"/>
                </a:solidFill>
              </a:rPr>
              <a:pPr fontAlgn="auto">
                <a:spcBef>
                  <a:spcPts val="0"/>
                </a:spcBef>
                <a:spcAft>
                  <a:spcPts val="0"/>
                </a:spcAft>
                <a:buClrTx/>
                <a:buSzTx/>
              </a:pPr>
              <a:t>‹#›</a:t>
            </a:fld>
            <a:endParaRPr lang="en-US">
              <a:solidFill>
                <a:prstClr val="white"/>
              </a:solidFill>
            </a:endParaRPr>
          </a:p>
        </p:txBody>
      </p:sp>
    </p:spTree>
    <p:extLst>
      <p:ext uri="{BB962C8B-B14F-4D97-AF65-F5344CB8AC3E}">
        <p14:creationId xmlns:p14="http://schemas.microsoft.com/office/powerpoint/2010/main" val="38128852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DOE template">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
            <a:ext cx="12192000" cy="855663"/>
          </a:xfrm>
          <a:prstGeom prst="rect">
            <a:avLst/>
          </a:prstGeom>
          <a:solidFill>
            <a:srgbClr val="1F497D"/>
          </a:solidFill>
          <a:ln>
            <a:noFill/>
          </a:ln>
          <a:effectLst>
            <a:outerShdw blurRad="50800" dist="38100" dir="5400000" algn="t" rotWithShape="0">
              <a:srgbClr val="000000">
                <a:alpha val="39999"/>
              </a:srgbClr>
            </a:outerShdw>
          </a:effectLst>
          <a:extLst>
            <a:ext uri="{91240B29-F687-4f45-9708-019B960494DF}">
              <a14:hiddenLine xmlns="" xmlns:a14="http://schemas.microsoft.com/office/drawing/2010/main" w="9525">
                <a:solidFill>
                  <a:srgbClr val="000000"/>
                </a:solidFill>
                <a:round/>
                <a:headEnd/>
                <a:tailEnd/>
              </a14:hiddenLine>
            </a:ext>
          </a:extLst>
        </p:spPr>
        <p:txBody>
          <a:bodyPr/>
          <a:lstStyle>
            <a:lvl1pPr defTabSz="912813" eaLnBrk="0" hangingPunct="0">
              <a:defRPr sz="2400">
                <a:solidFill>
                  <a:schemeClr val="tx1"/>
                </a:solidFill>
                <a:latin typeface="Arial" charset="0"/>
                <a:ea typeface="ＭＳ Ｐゴシック" charset="-128"/>
                <a:cs typeface="ＭＳ Ｐゴシック" charset="-128"/>
              </a:defRPr>
            </a:lvl1pPr>
            <a:lvl2pPr marL="742950" indent="-285750" defTabSz="912813" eaLnBrk="0" hangingPunct="0">
              <a:defRPr sz="2400">
                <a:solidFill>
                  <a:schemeClr val="tx1"/>
                </a:solidFill>
                <a:latin typeface="Arial" charset="0"/>
                <a:ea typeface="ＭＳ Ｐゴシック" charset="-128"/>
                <a:cs typeface="ＭＳ Ｐゴシック" charset="-128"/>
              </a:defRPr>
            </a:lvl2pPr>
            <a:lvl3pPr marL="1143000" indent="-228600" defTabSz="912813" eaLnBrk="0" hangingPunct="0">
              <a:defRPr sz="2400">
                <a:solidFill>
                  <a:schemeClr val="tx1"/>
                </a:solidFill>
                <a:latin typeface="Arial" charset="0"/>
                <a:ea typeface="ＭＳ Ｐゴシック" charset="-128"/>
                <a:cs typeface="ＭＳ Ｐゴシック" charset="-128"/>
              </a:defRPr>
            </a:lvl3pPr>
            <a:lvl4pPr marL="1600200" indent="-228600" defTabSz="912813" eaLnBrk="0" hangingPunct="0">
              <a:defRPr sz="2400">
                <a:solidFill>
                  <a:schemeClr val="tx1"/>
                </a:solidFill>
                <a:latin typeface="Arial" charset="0"/>
                <a:ea typeface="ＭＳ Ｐゴシック" charset="-128"/>
                <a:cs typeface="ＭＳ Ｐゴシック" charset="-128"/>
              </a:defRPr>
            </a:lvl4pPr>
            <a:lvl5pPr marL="2057400" indent="-228600" defTabSz="912813" eaLnBrk="0" hangingPunct="0">
              <a:defRPr sz="2400">
                <a:solidFill>
                  <a:schemeClr val="tx1"/>
                </a:solidFill>
                <a:latin typeface="Arial" charset="0"/>
                <a:ea typeface="ＭＳ Ｐゴシック" charset="-128"/>
                <a:cs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cs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cs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cs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cs typeface="ＭＳ Ｐゴシック" charset="-128"/>
              </a:defRPr>
            </a:lvl9pPr>
          </a:lstStyle>
          <a:p>
            <a:endParaRPr lang="x-none" altLang="x-none">
              <a:solidFill>
                <a:srgbClr val="000000"/>
              </a:solidFill>
            </a:endParaRPr>
          </a:p>
        </p:txBody>
      </p:sp>
      <p:sp>
        <p:nvSpPr>
          <p:cNvPr id="16" name="Title 1"/>
          <p:cNvSpPr>
            <a:spLocks noGrp="1"/>
          </p:cNvSpPr>
          <p:nvPr>
            <p:ph type="title"/>
          </p:nvPr>
        </p:nvSpPr>
        <p:spPr>
          <a:xfrm>
            <a:off x="0" y="12579"/>
            <a:ext cx="12192000" cy="843086"/>
          </a:xfrm>
          <a:prstGeom prst="rect">
            <a:avLst/>
          </a:prstGeom>
        </p:spPr>
        <p:txBody>
          <a:bodyPr anchor="ctr">
            <a:normAutofit/>
          </a:bodyPr>
          <a:lstStyle>
            <a:lvl1pPr>
              <a:defRPr sz="2800">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FD0C11F7-91F7-EF4B-BDE6-9C994AE4408B}"/>
              </a:ext>
            </a:extLst>
          </p:cNvPr>
          <p:cNvSpPr>
            <a:spLocks noGrp="1"/>
          </p:cNvSpPr>
          <p:nvPr>
            <p:ph type="sldNum" sz="quarter" idx="4"/>
          </p:nvPr>
        </p:nvSpPr>
        <p:spPr>
          <a:xfrm>
            <a:off x="10972800" y="6400800"/>
            <a:ext cx="688900" cy="347833"/>
          </a:xfrm>
          <a:prstGeom prst="rect">
            <a:avLst/>
          </a:prstGeom>
        </p:spPr>
        <p:txBody>
          <a:bodyPr vert="horz" lIns="91440" tIns="45720" rIns="91440" bIns="45720" rtlCol="0" anchor="ctr"/>
          <a:lstStyle>
            <a:lvl1pPr algn="r">
              <a:defRPr sz="1000" b="0" i="0">
                <a:solidFill>
                  <a:schemeClr val="bg1"/>
                </a:solidFill>
                <a:latin typeface="Arial" panose="020B0604020202020204" pitchFamily="34" charset="0"/>
                <a:cs typeface="Arial" panose="020B0604020202020204" pitchFamily="34" charset="0"/>
              </a:defRPr>
            </a:lvl1pPr>
          </a:lstStyle>
          <a:p>
            <a:pPr fontAlgn="auto">
              <a:spcBef>
                <a:spcPts val="0"/>
              </a:spcBef>
              <a:spcAft>
                <a:spcPts val="0"/>
              </a:spcAft>
              <a:buClrTx/>
              <a:buSzTx/>
            </a:pPr>
            <a:fld id="{D260E43B-7F43-FA45-AAB7-E054FD6CC4E3}" type="slidenum">
              <a:rPr lang="en-US" smtClean="0">
                <a:solidFill>
                  <a:prstClr val="white"/>
                </a:solidFill>
              </a:rPr>
              <a:pPr fontAlgn="auto">
                <a:spcBef>
                  <a:spcPts val="0"/>
                </a:spcBef>
                <a:spcAft>
                  <a:spcPts val="0"/>
                </a:spcAft>
                <a:buClrTx/>
                <a:buSzTx/>
              </a:pPr>
              <a:t>‹#›</a:t>
            </a:fld>
            <a:endParaRPr lang="en-US">
              <a:solidFill>
                <a:prstClr val="white"/>
              </a:solidFill>
            </a:endParaRPr>
          </a:p>
        </p:txBody>
      </p:sp>
    </p:spTree>
    <p:extLst>
      <p:ext uri="{BB962C8B-B14F-4D97-AF65-F5344CB8AC3E}">
        <p14:creationId xmlns:p14="http://schemas.microsoft.com/office/powerpoint/2010/main" val="9936497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50"/>
        <p:cNvGrpSpPr/>
        <p:nvPr/>
      </p:nvGrpSpPr>
      <p:grpSpPr>
        <a:xfrm>
          <a:off x="0" y="0"/>
          <a:ext cx="0" cy="0"/>
          <a:chOff x="0" y="0"/>
          <a:chExt cx="0" cy="0"/>
        </a:xfrm>
      </p:grpSpPr>
      <p:sp>
        <p:nvSpPr>
          <p:cNvPr id="51" name="Google Shape;51;p2"/>
          <p:cNvSpPr txBox="1">
            <a:spLocks noGrp="1"/>
          </p:cNvSpPr>
          <p:nvPr>
            <p:ph type="title"/>
          </p:nvPr>
        </p:nvSpPr>
        <p:spPr>
          <a:xfrm>
            <a:off x="0" y="0"/>
            <a:ext cx="12192000" cy="1143000"/>
          </a:xfrm>
          <a:prstGeom prst="rect">
            <a:avLst/>
          </a:prstGeom>
          <a:solidFill>
            <a:schemeClr val="dk2"/>
          </a:solidFill>
          <a:ln>
            <a:noFill/>
          </a:ln>
          <a:effectLst>
            <a:outerShdw blurRad="50800" dist="38100" dir="2700000" algn="tl" rotWithShape="0">
              <a:srgbClr val="000000">
                <a:alpha val="42745"/>
              </a:srgbClr>
            </a:outerShdw>
          </a:effectLst>
        </p:spPr>
        <p:txBody>
          <a:bodyPr spcFirstLastPara="1" wrap="square" lIns="91425" tIns="45700" rIns="91425" bIns="45700" anchor="ctr" anchorCtr="0"/>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2"/>
          <p:cNvSpPr txBox="1">
            <a:spLocks noGrp="1"/>
          </p:cNvSpPr>
          <p:nvPr>
            <p:ph type="sldNum" idx="12"/>
          </p:nvPr>
        </p:nvSpPr>
        <p:spPr>
          <a:xfrm>
            <a:off x="10893501" y="6356351"/>
            <a:ext cx="6889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FFFFFF"/>
                </a:solidFill>
              </a:defRPr>
            </a:lvl1pPr>
            <a:lvl2pPr marL="0" lvl="1" indent="0" algn="r">
              <a:spcBef>
                <a:spcPts val="0"/>
              </a:spcBef>
              <a:buNone/>
              <a:defRPr>
                <a:solidFill>
                  <a:srgbClr val="FFFFFF"/>
                </a:solidFill>
              </a:defRPr>
            </a:lvl2pPr>
            <a:lvl3pPr marL="0" lvl="2" indent="0" algn="r">
              <a:spcBef>
                <a:spcPts val="0"/>
              </a:spcBef>
              <a:buNone/>
              <a:defRPr>
                <a:solidFill>
                  <a:srgbClr val="FFFFFF"/>
                </a:solidFill>
              </a:defRPr>
            </a:lvl3pPr>
            <a:lvl4pPr marL="0" lvl="3" indent="0" algn="r">
              <a:spcBef>
                <a:spcPts val="0"/>
              </a:spcBef>
              <a:buNone/>
              <a:defRPr>
                <a:solidFill>
                  <a:srgbClr val="FFFFFF"/>
                </a:solidFill>
              </a:defRPr>
            </a:lvl4pPr>
            <a:lvl5pPr marL="0" lvl="4" indent="0" algn="r">
              <a:spcBef>
                <a:spcPts val="0"/>
              </a:spcBef>
              <a:buNone/>
              <a:defRPr>
                <a:solidFill>
                  <a:srgbClr val="FFFFFF"/>
                </a:solidFill>
              </a:defRPr>
            </a:lvl5pPr>
            <a:lvl6pPr marL="0" lvl="5" indent="0" algn="r">
              <a:spcBef>
                <a:spcPts val="0"/>
              </a:spcBef>
              <a:buNone/>
              <a:defRPr>
                <a:solidFill>
                  <a:srgbClr val="FFFFFF"/>
                </a:solidFill>
              </a:defRPr>
            </a:lvl6pPr>
            <a:lvl7pPr marL="0" lvl="6" indent="0" algn="r">
              <a:spcBef>
                <a:spcPts val="0"/>
              </a:spcBef>
              <a:buNone/>
              <a:defRPr>
                <a:solidFill>
                  <a:srgbClr val="FFFFFF"/>
                </a:solidFill>
              </a:defRPr>
            </a:lvl7pPr>
            <a:lvl8pPr marL="0" lvl="7" indent="0" algn="r">
              <a:spcBef>
                <a:spcPts val="0"/>
              </a:spcBef>
              <a:buNone/>
              <a:defRPr>
                <a:solidFill>
                  <a:srgbClr val="FFFFFF"/>
                </a:solidFill>
              </a:defRPr>
            </a:lvl8pPr>
            <a:lvl9pPr marL="0" lvl="8" indent="0" algn="r">
              <a:spcBef>
                <a:spcPts val="0"/>
              </a:spcBef>
              <a:buNone/>
              <a:defRPr>
                <a:solidFill>
                  <a:srgbClr val="FFFFFF"/>
                </a:solidFill>
              </a:defRPr>
            </a:lvl9pPr>
          </a:lstStyle>
          <a:p>
            <a:pPr>
              <a:spcAft>
                <a:spcPts val="0"/>
              </a:spcAft>
            </a:pPr>
            <a:fld id="{00000000-1234-1234-1234-123412341234}" type="slidenum">
              <a:rPr lang="en-US" smtClean="0"/>
              <a:pPr>
                <a:spcAft>
                  <a:spcPts val="0"/>
                </a:spcAft>
              </a:pPr>
              <a:t>‹#›</a:t>
            </a:fld>
            <a:endParaRPr lang="en-US"/>
          </a:p>
        </p:txBody>
      </p:sp>
    </p:spTree>
    <p:extLst>
      <p:ext uri="{BB962C8B-B14F-4D97-AF65-F5344CB8AC3E}">
        <p14:creationId xmlns:p14="http://schemas.microsoft.com/office/powerpoint/2010/main" val="41890728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ormal">
  <p:cSld name="normal">
    <p:spTree>
      <p:nvGrpSpPr>
        <p:cNvPr id="1" name="Shape 407"/>
        <p:cNvGrpSpPr/>
        <p:nvPr/>
      </p:nvGrpSpPr>
      <p:grpSpPr>
        <a:xfrm>
          <a:off x="0" y="0"/>
          <a:ext cx="0" cy="0"/>
          <a:chOff x="0" y="0"/>
          <a:chExt cx="0" cy="0"/>
        </a:xfrm>
      </p:grpSpPr>
      <p:sp>
        <p:nvSpPr>
          <p:cNvPr id="408" name="Google Shape;408;p57"/>
          <p:cNvSpPr txBox="1">
            <a:spLocks noGrp="1"/>
          </p:cNvSpPr>
          <p:nvPr>
            <p:ph type="title"/>
          </p:nvPr>
        </p:nvSpPr>
        <p:spPr>
          <a:xfrm>
            <a:off x="1" y="1"/>
            <a:ext cx="12245340" cy="725805"/>
          </a:xfrm>
          <a:prstGeom prst="rect">
            <a:avLst/>
          </a:prstGeom>
          <a:noFill/>
          <a:ln>
            <a:noFill/>
          </a:ln>
        </p:spPr>
        <p:txBody>
          <a:bodyPr spcFirstLastPara="1" wrap="square" lIns="91400" tIns="45700" rIns="91400" bIns="45700" anchor="ctr" anchorCtr="0"/>
          <a:lstStyle>
            <a:lvl1pPr lvl="0" algn="l">
              <a:spcBef>
                <a:spcPts val="0"/>
              </a:spcBef>
              <a:spcAft>
                <a:spcPts val="0"/>
              </a:spcAft>
              <a:buSzPts val="1400"/>
              <a:buNone/>
              <a:defRPr sz="2800" b="1" i="0">
                <a:solidFill>
                  <a:schemeClr val="lt1"/>
                </a:solidFill>
                <a:latin typeface="Avenir"/>
                <a:ea typeface="Avenir"/>
                <a:cs typeface="Avenir"/>
                <a:sym typeface="Avenir"/>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409" name="Google Shape;409;p5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333098" y="6395013"/>
            <a:ext cx="1853407" cy="348527"/>
          </a:xfrm>
          <a:prstGeom prst="rect">
            <a:avLst/>
          </a:prstGeom>
          <a:noFill/>
          <a:ln>
            <a:noFill/>
          </a:ln>
        </p:spPr>
      </p:pic>
    </p:spTree>
    <p:extLst>
      <p:ext uri="{BB962C8B-B14F-4D97-AF65-F5344CB8AC3E}">
        <p14:creationId xmlns:p14="http://schemas.microsoft.com/office/powerpoint/2010/main" val="32809790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DOE template">
  <p:cSld name="DOE template">
    <p:spTree>
      <p:nvGrpSpPr>
        <p:cNvPr id="1" name="Shape 478"/>
        <p:cNvGrpSpPr/>
        <p:nvPr/>
      </p:nvGrpSpPr>
      <p:grpSpPr>
        <a:xfrm>
          <a:off x="0" y="0"/>
          <a:ext cx="0" cy="0"/>
          <a:chOff x="0" y="0"/>
          <a:chExt cx="0" cy="0"/>
        </a:xfrm>
      </p:grpSpPr>
      <p:sp>
        <p:nvSpPr>
          <p:cNvPr id="479" name="Google Shape;479;p66"/>
          <p:cNvSpPr/>
          <p:nvPr/>
        </p:nvSpPr>
        <p:spPr>
          <a:xfrm>
            <a:off x="0" y="2"/>
            <a:ext cx="12192000" cy="855663"/>
          </a:xfrm>
          <a:prstGeom prst="rect">
            <a:avLst/>
          </a:prstGeom>
          <a:solidFill>
            <a:srgbClr val="1F497D"/>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Autofit/>
          </a:bodyPr>
          <a:lstStyle/>
          <a:p>
            <a:pPr>
              <a:spcBef>
                <a:spcPts val="0"/>
              </a:spcBef>
              <a:spcAft>
                <a:spcPts val="0"/>
              </a:spcAft>
              <a:buClr>
                <a:prstClr val="white"/>
              </a:buClr>
              <a:buSzPts val="2400"/>
              <a:buFont typeface="Times New Roman"/>
              <a:buNone/>
            </a:pPr>
            <a:endParaRPr sz="2400">
              <a:solidFill>
                <a:srgbClr val="000000"/>
              </a:solidFill>
              <a:latin typeface="Libre Franklin"/>
              <a:ea typeface="Libre Franklin"/>
              <a:cs typeface="Libre Franklin"/>
              <a:sym typeface="Libre Franklin"/>
            </a:endParaRPr>
          </a:p>
        </p:txBody>
      </p:sp>
      <p:sp>
        <p:nvSpPr>
          <p:cNvPr id="480" name="Google Shape;480;p66"/>
          <p:cNvSpPr txBox="1">
            <a:spLocks noGrp="1"/>
          </p:cNvSpPr>
          <p:nvPr>
            <p:ph type="title"/>
          </p:nvPr>
        </p:nvSpPr>
        <p:spPr>
          <a:xfrm>
            <a:off x="0" y="12579"/>
            <a:ext cx="12192000" cy="843086"/>
          </a:xfrm>
          <a:prstGeom prst="rect">
            <a:avLst/>
          </a:prstGeom>
          <a:solidFill>
            <a:srgbClr val="00395A"/>
          </a:solidFill>
          <a:ln>
            <a:noFill/>
          </a:ln>
          <a:effectLst>
            <a:outerShdw blurRad="50800" dist="38100" dir="2700000" algn="tl" rotWithShape="0">
              <a:srgbClr val="000000">
                <a:alpha val="42745"/>
              </a:srgbClr>
            </a:outerShdw>
          </a:effectLst>
        </p:spPr>
        <p:txBody>
          <a:bodyPr spcFirstLastPara="1" wrap="square" lIns="91425" tIns="45700" rIns="91425" bIns="45700" anchor="ctr" anchorCtr="0"/>
          <a:lstStyle>
            <a:lvl1pPr lvl="0" algn="ctr">
              <a:spcBef>
                <a:spcPts val="0"/>
              </a:spcBef>
              <a:spcAft>
                <a:spcPts val="0"/>
              </a:spcAft>
              <a:buClr>
                <a:srgbClr val="FFFFFF"/>
              </a:buClr>
              <a:buSzPts val="2800"/>
              <a:buFont typeface="Arial"/>
              <a:buNone/>
              <a:defRPr sz="2800">
                <a:solidFill>
                  <a:srgbClr val="FFFFF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1" name="Google Shape;481;p66"/>
          <p:cNvSpPr txBox="1">
            <a:spLocks noGrp="1"/>
          </p:cNvSpPr>
          <p:nvPr>
            <p:ph type="body" idx="1"/>
          </p:nvPr>
        </p:nvSpPr>
        <p:spPr>
          <a:xfrm>
            <a:off x="533400" y="1394778"/>
            <a:ext cx="11077501" cy="4548822"/>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a:solidFill>
                  <a:schemeClr val="dk1"/>
                </a:solidFill>
                <a:latin typeface="Arial"/>
                <a:ea typeface="Arial"/>
                <a:cs typeface="Arial"/>
                <a:sym typeface="Arial"/>
              </a:defRPr>
            </a:lvl1pPr>
            <a:lvl2pPr marL="914400" lvl="1" indent="-355600" algn="l">
              <a:spcBef>
                <a:spcPts val="400"/>
              </a:spcBef>
              <a:spcAft>
                <a:spcPts val="0"/>
              </a:spcAft>
              <a:buClr>
                <a:schemeClr val="dk1"/>
              </a:buClr>
              <a:buSzPts val="2000"/>
              <a:buFont typeface="Noto Sans Symbols"/>
              <a:buChar char="▪"/>
              <a:defRPr>
                <a:solidFill>
                  <a:schemeClr val="dk1"/>
                </a:solidFill>
                <a:latin typeface="Arial"/>
                <a:ea typeface="Arial"/>
                <a:cs typeface="Arial"/>
                <a:sym typeface="Arial"/>
              </a:defRPr>
            </a:lvl2pPr>
            <a:lvl3pPr marL="1371600" lvl="2" indent="-355600" algn="l">
              <a:spcBef>
                <a:spcPts val="400"/>
              </a:spcBef>
              <a:spcAft>
                <a:spcPts val="0"/>
              </a:spcAft>
              <a:buClr>
                <a:schemeClr val="dk1"/>
              </a:buClr>
              <a:buSzPts val="2000"/>
              <a:buFont typeface="Courier New"/>
              <a:buChar char="o"/>
              <a:defRPr>
                <a:solidFill>
                  <a:schemeClr val="dk1"/>
                </a:solidFill>
                <a:latin typeface="Arial"/>
                <a:ea typeface="Arial"/>
                <a:cs typeface="Arial"/>
                <a:sym typeface="Arial"/>
              </a:defRPr>
            </a:lvl3pPr>
            <a:lvl4pPr marL="1828800" lvl="3" indent="-355600" algn="l">
              <a:spcBef>
                <a:spcPts val="400"/>
              </a:spcBef>
              <a:spcAft>
                <a:spcPts val="0"/>
              </a:spcAft>
              <a:buClr>
                <a:schemeClr val="dk1"/>
              </a:buClr>
              <a:buSzPts val="2000"/>
              <a:buFont typeface="Courier New"/>
              <a:buChar char="o"/>
              <a:defRPr>
                <a:solidFill>
                  <a:schemeClr val="dk1"/>
                </a:solidFill>
                <a:latin typeface="Arial"/>
                <a:ea typeface="Arial"/>
                <a:cs typeface="Arial"/>
                <a:sym typeface="Arial"/>
              </a:defRPr>
            </a:lvl4pPr>
            <a:lvl5pPr marL="2286000" lvl="4" indent="-355600" algn="l">
              <a:spcBef>
                <a:spcPts val="400"/>
              </a:spcBef>
              <a:spcAft>
                <a:spcPts val="0"/>
              </a:spcAft>
              <a:buClr>
                <a:schemeClr val="dk1"/>
              </a:buClr>
              <a:buSzPts val="2000"/>
              <a:buFont typeface="Courier New"/>
              <a:buChar char="o"/>
              <a:defRPr>
                <a:solidFill>
                  <a:schemeClr val="dk1"/>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82" name="Google Shape;482;p66"/>
          <p:cNvSpPr txBox="1">
            <a:spLocks noGrp="1"/>
          </p:cNvSpPr>
          <p:nvPr>
            <p:ph type="sldNum" idx="12"/>
          </p:nvPr>
        </p:nvSpPr>
        <p:spPr>
          <a:xfrm>
            <a:off x="10820402" y="6300151"/>
            <a:ext cx="790501"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b="0" i="0">
                <a:solidFill>
                  <a:srgbClr val="FFFFFF"/>
                </a:solidFill>
                <a:latin typeface="Arial"/>
                <a:ea typeface="Arial"/>
                <a:cs typeface="Arial"/>
                <a:sym typeface="Arial"/>
              </a:defRPr>
            </a:lvl1pPr>
            <a:lvl2pPr marL="0" marR="0" lvl="1" indent="0" algn="r">
              <a:spcBef>
                <a:spcPts val="0"/>
              </a:spcBef>
              <a:spcAft>
                <a:spcPts val="0"/>
              </a:spcAft>
              <a:buNone/>
              <a:defRPr sz="1000" b="0" i="0">
                <a:solidFill>
                  <a:srgbClr val="FFFFFF"/>
                </a:solidFill>
                <a:latin typeface="Arial"/>
                <a:ea typeface="Arial"/>
                <a:cs typeface="Arial"/>
                <a:sym typeface="Arial"/>
              </a:defRPr>
            </a:lvl2pPr>
            <a:lvl3pPr marL="0" marR="0" lvl="2" indent="0" algn="r">
              <a:spcBef>
                <a:spcPts val="0"/>
              </a:spcBef>
              <a:spcAft>
                <a:spcPts val="0"/>
              </a:spcAft>
              <a:buNone/>
              <a:defRPr sz="1000" b="0" i="0">
                <a:solidFill>
                  <a:srgbClr val="FFFFFF"/>
                </a:solidFill>
                <a:latin typeface="Arial"/>
                <a:ea typeface="Arial"/>
                <a:cs typeface="Arial"/>
                <a:sym typeface="Arial"/>
              </a:defRPr>
            </a:lvl3pPr>
            <a:lvl4pPr marL="0" marR="0" lvl="3" indent="0" algn="r">
              <a:spcBef>
                <a:spcPts val="0"/>
              </a:spcBef>
              <a:spcAft>
                <a:spcPts val="0"/>
              </a:spcAft>
              <a:buNone/>
              <a:defRPr sz="1000" b="0" i="0">
                <a:solidFill>
                  <a:srgbClr val="FFFFFF"/>
                </a:solidFill>
                <a:latin typeface="Arial"/>
                <a:ea typeface="Arial"/>
                <a:cs typeface="Arial"/>
                <a:sym typeface="Arial"/>
              </a:defRPr>
            </a:lvl4pPr>
            <a:lvl5pPr marL="0" marR="0" lvl="4" indent="0" algn="r">
              <a:spcBef>
                <a:spcPts val="0"/>
              </a:spcBef>
              <a:spcAft>
                <a:spcPts val="0"/>
              </a:spcAft>
              <a:buNone/>
              <a:defRPr sz="1000" b="0" i="0">
                <a:solidFill>
                  <a:srgbClr val="FFFFFF"/>
                </a:solidFill>
                <a:latin typeface="Arial"/>
                <a:ea typeface="Arial"/>
                <a:cs typeface="Arial"/>
                <a:sym typeface="Arial"/>
              </a:defRPr>
            </a:lvl5pPr>
            <a:lvl6pPr marL="0" marR="0" lvl="5" indent="0" algn="r">
              <a:spcBef>
                <a:spcPts val="0"/>
              </a:spcBef>
              <a:spcAft>
                <a:spcPts val="0"/>
              </a:spcAft>
              <a:buNone/>
              <a:defRPr sz="1000" b="0" i="0">
                <a:solidFill>
                  <a:srgbClr val="FFFFFF"/>
                </a:solidFill>
                <a:latin typeface="Arial"/>
                <a:ea typeface="Arial"/>
                <a:cs typeface="Arial"/>
                <a:sym typeface="Arial"/>
              </a:defRPr>
            </a:lvl6pPr>
            <a:lvl7pPr marL="0" marR="0" lvl="6" indent="0" algn="r">
              <a:spcBef>
                <a:spcPts val="0"/>
              </a:spcBef>
              <a:spcAft>
                <a:spcPts val="0"/>
              </a:spcAft>
              <a:buNone/>
              <a:defRPr sz="1000" b="0" i="0">
                <a:solidFill>
                  <a:srgbClr val="FFFFFF"/>
                </a:solidFill>
                <a:latin typeface="Arial"/>
                <a:ea typeface="Arial"/>
                <a:cs typeface="Arial"/>
                <a:sym typeface="Arial"/>
              </a:defRPr>
            </a:lvl7pPr>
            <a:lvl8pPr marL="0" marR="0" lvl="7" indent="0" algn="r">
              <a:spcBef>
                <a:spcPts val="0"/>
              </a:spcBef>
              <a:spcAft>
                <a:spcPts val="0"/>
              </a:spcAft>
              <a:buNone/>
              <a:defRPr sz="1000" b="0" i="0">
                <a:solidFill>
                  <a:srgbClr val="FFFFFF"/>
                </a:solidFill>
                <a:latin typeface="Arial"/>
                <a:ea typeface="Arial"/>
                <a:cs typeface="Arial"/>
                <a:sym typeface="Arial"/>
              </a:defRPr>
            </a:lvl8pPr>
            <a:lvl9pPr marL="0" marR="0" lvl="8" indent="0" algn="r">
              <a:spcBef>
                <a:spcPts val="0"/>
              </a:spcBef>
              <a:spcAft>
                <a:spcPts val="0"/>
              </a:spcAft>
              <a:buNone/>
              <a:defRPr sz="1000" b="0" i="0">
                <a:solidFill>
                  <a:srgbClr val="FFFFFF"/>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53743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DOE template">
    <p:spTree>
      <p:nvGrpSpPr>
        <p:cNvPr id="1" name=""/>
        <p:cNvGrpSpPr/>
        <p:nvPr/>
      </p:nvGrpSpPr>
      <p:grpSpPr>
        <a:xfrm>
          <a:off x="0" y="0"/>
          <a:ext cx="0" cy="0"/>
          <a:chOff x="0" y="0"/>
          <a:chExt cx="0" cy="0"/>
        </a:xfrm>
      </p:grpSpPr>
      <p:sp>
        <p:nvSpPr>
          <p:cNvPr id="3" name="Rectangle 2"/>
          <p:cNvSpPr/>
          <p:nvPr/>
        </p:nvSpPr>
        <p:spPr bwMode="auto">
          <a:xfrm>
            <a:off x="0" y="1"/>
            <a:ext cx="12192000" cy="855663"/>
          </a:xfrm>
          <a:prstGeom prst="rect">
            <a:avLst/>
          </a:prstGeom>
          <a:solidFill>
            <a:srgbClr val="1F497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lstStyle/>
          <a:p>
            <a:pPr defTabSz="914165" eaLnBrk="0" fontAlgn="auto" hangingPunct="0">
              <a:spcBef>
                <a:spcPts val="0"/>
              </a:spcBef>
              <a:spcAft>
                <a:spcPts val="0"/>
              </a:spcAft>
              <a:buClrTx/>
              <a:buSzTx/>
              <a:buFontTx/>
              <a:buNone/>
              <a:defRPr/>
            </a:pPr>
            <a:endParaRPr lang="en-US" sz="2400">
              <a:solidFill>
                <a:prstClr val="black"/>
              </a:solidFill>
              <a:latin typeface="Franklin Gothic Book"/>
              <a:ea typeface="ＭＳ Ｐゴシック" charset="-128"/>
              <a:cs typeface="ＭＳ Ｐゴシック" charset="-128"/>
            </a:endParaRPr>
          </a:p>
        </p:txBody>
      </p:sp>
      <p:sp>
        <p:nvSpPr>
          <p:cNvPr id="16" name="Title 1"/>
          <p:cNvSpPr>
            <a:spLocks noGrp="1"/>
          </p:cNvSpPr>
          <p:nvPr>
            <p:ph type="title"/>
          </p:nvPr>
        </p:nvSpPr>
        <p:spPr>
          <a:xfrm>
            <a:off x="0" y="12579"/>
            <a:ext cx="12192000" cy="843086"/>
          </a:xfrm>
        </p:spPr>
        <p:txBody>
          <a:bodyPr anchor="ctr"/>
          <a:lstStyle>
            <a:lvl1pPr>
              <a:defRPr sz="2800">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quarter" idx="10"/>
          </p:nvPr>
        </p:nvSpPr>
        <p:spPr>
          <a:xfrm>
            <a:off x="533400" y="1394778"/>
            <a:ext cx="11077502" cy="4548822"/>
          </a:xfrm>
          <a:prstGeom prst="rect">
            <a:avLst/>
          </a:prstGeom>
        </p:spPr>
        <p:txBody>
          <a:bodyPr/>
          <a:lstStyle>
            <a:lvl1pPr>
              <a:defRPr>
                <a:solidFill>
                  <a:schemeClr val="tx1"/>
                </a:solidFill>
                <a:latin typeface="Arial" panose="020B0604020202020204" pitchFamily="34" charset="0"/>
                <a:cs typeface="Arial" panose="020B0604020202020204" pitchFamily="34" charset="0"/>
              </a:defRPr>
            </a:lvl1pPr>
            <a:lvl2pPr marL="287338" indent="-225425">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2pPr>
            <a:lvl3pPr marL="798512" indent="-3429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3pPr>
            <a:lvl4pPr marL="1025525" indent="-3429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4pPr>
            <a:lvl5pPr marL="1252538" indent="-3429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92F679EE-959D-724E-B3F3-4EB37B74AB7A}"/>
              </a:ext>
            </a:extLst>
          </p:cNvPr>
          <p:cNvSpPr>
            <a:spLocks noGrp="1"/>
          </p:cNvSpPr>
          <p:nvPr>
            <p:ph type="sldNum" sz="quarter" idx="4"/>
          </p:nvPr>
        </p:nvSpPr>
        <p:spPr>
          <a:xfrm>
            <a:off x="10820401" y="6300150"/>
            <a:ext cx="790501" cy="365125"/>
          </a:xfrm>
          <a:prstGeom prst="rect">
            <a:avLst/>
          </a:prstGeom>
        </p:spPr>
        <p:txBody>
          <a:bodyPr vert="horz" lIns="91440" tIns="45720" rIns="91440" bIns="45720" rtlCol="0" anchor="ctr"/>
          <a:lstStyle>
            <a:lvl1pPr algn="r">
              <a:defRPr sz="1000" b="0" i="0">
                <a:solidFill>
                  <a:schemeClr val="bg1"/>
                </a:solidFill>
                <a:latin typeface="Arial" panose="020B0604020202020204" pitchFamily="34" charset="0"/>
                <a:cs typeface="Arial" panose="020B0604020202020204" pitchFamily="34" charset="0"/>
              </a:defRPr>
            </a:lvl1pPr>
          </a:lstStyle>
          <a:p>
            <a:pPr fontAlgn="auto">
              <a:spcBef>
                <a:spcPts val="0"/>
              </a:spcBef>
              <a:spcAft>
                <a:spcPts val="0"/>
              </a:spcAft>
              <a:buClrTx/>
              <a:buSzTx/>
            </a:pPr>
            <a:fld id="{D260E43B-7F43-FA45-AAB7-E054FD6CC4E3}" type="slidenum">
              <a:rPr lang="en-US" smtClean="0">
                <a:solidFill>
                  <a:prstClr val="white"/>
                </a:solidFill>
              </a:rPr>
              <a:pPr fontAlgn="auto">
                <a:spcBef>
                  <a:spcPts val="0"/>
                </a:spcBef>
                <a:spcAft>
                  <a:spcPts val="0"/>
                </a:spcAft>
                <a:buClrTx/>
                <a:buSzTx/>
              </a:pPr>
              <a:t>‹#›</a:t>
            </a:fld>
            <a:endParaRPr lang="en-US">
              <a:solidFill>
                <a:prstClr val="white"/>
              </a:solidFill>
            </a:endParaRPr>
          </a:p>
        </p:txBody>
      </p:sp>
    </p:spTree>
    <p:extLst>
      <p:ext uri="{BB962C8B-B14F-4D97-AF65-F5344CB8AC3E}">
        <p14:creationId xmlns:p14="http://schemas.microsoft.com/office/powerpoint/2010/main" val="594208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lab of future">
    <p:spTree>
      <p:nvGrpSpPr>
        <p:cNvPr id="1" name=""/>
        <p:cNvGrpSpPr/>
        <p:nvPr/>
      </p:nvGrpSpPr>
      <p:grpSpPr>
        <a:xfrm>
          <a:off x="0" y="0"/>
          <a:ext cx="0" cy="0"/>
          <a:chOff x="0" y="0"/>
          <a:chExt cx="0" cy="0"/>
        </a:xfrm>
      </p:grpSpPr>
      <p:sp>
        <p:nvSpPr>
          <p:cNvPr id="3" name="Rectangle 2"/>
          <p:cNvSpPr/>
          <p:nvPr/>
        </p:nvSpPr>
        <p:spPr bwMode="auto">
          <a:xfrm>
            <a:off x="1" y="2"/>
            <a:ext cx="12192000" cy="855663"/>
          </a:xfrm>
          <a:prstGeom prst="rect">
            <a:avLst/>
          </a:prstGeom>
          <a:solidFill>
            <a:srgbClr val="1F497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lstStyle/>
          <a:p>
            <a:pPr defTabSz="914165" eaLnBrk="0" hangingPunct="0">
              <a:defRPr/>
            </a:pPr>
            <a:endParaRPr lang="en-US" sz="2400">
              <a:solidFill>
                <a:prstClr val="black"/>
              </a:solidFill>
              <a:latin typeface="Arial" charset="0"/>
              <a:ea typeface="ＭＳ Ｐゴシック" charset="-128"/>
              <a:cs typeface="ＭＳ Ｐゴシック" charset="-128"/>
            </a:endParaRPr>
          </a:p>
        </p:txBody>
      </p:sp>
      <p:sp>
        <p:nvSpPr>
          <p:cNvPr id="16" name="Title 1"/>
          <p:cNvSpPr>
            <a:spLocks noGrp="1"/>
          </p:cNvSpPr>
          <p:nvPr>
            <p:ph type="title"/>
          </p:nvPr>
        </p:nvSpPr>
        <p:spPr>
          <a:xfrm>
            <a:off x="1" y="3"/>
            <a:ext cx="12192000" cy="855765"/>
          </a:xfrm>
        </p:spPr>
        <p:txBody>
          <a:bodyPr anchor="ctr"/>
          <a:lstStyle>
            <a:lvl1pPr>
              <a:defRPr sz="2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515411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197813E7-07E4-894D-A99F-D4B7A4263894}"/>
              </a:ext>
            </a:extLst>
          </p:cNvPr>
          <p:cNvSpPr>
            <a:spLocks noGrp="1"/>
          </p:cNvSpPr>
          <p:nvPr>
            <p:ph type="sldNum" sz="quarter" idx="4"/>
          </p:nvPr>
        </p:nvSpPr>
        <p:spPr>
          <a:xfrm>
            <a:off x="10896600" y="6324600"/>
            <a:ext cx="688900" cy="365125"/>
          </a:xfrm>
          <a:prstGeom prst="rect">
            <a:avLst/>
          </a:prstGeom>
        </p:spPr>
        <p:txBody>
          <a:bodyPr vert="horz" lIns="91440" tIns="45720" rIns="91440" bIns="45720" rtlCol="0" anchor="ctr"/>
          <a:lstStyle>
            <a:lvl1pPr algn="r">
              <a:defRPr sz="1000" b="0" i="0">
                <a:solidFill>
                  <a:schemeClr val="tx1"/>
                </a:solidFill>
                <a:latin typeface="Arial" panose="020B0604020202020204" pitchFamily="34" charset="0"/>
                <a:cs typeface="Arial" panose="020B0604020202020204" pitchFamily="34" charset="0"/>
              </a:defRPr>
            </a:lvl1pPr>
          </a:lstStyle>
          <a:p>
            <a:pPr fontAlgn="auto">
              <a:spcBef>
                <a:spcPts val="0"/>
              </a:spcBef>
              <a:spcAft>
                <a:spcPts val="0"/>
              </a:spcAft>
              <a:buClrTx/>
              <a:buSzTx/>
            </a:pPr>
            <a:fld id="{D260E43B-7F43-FA45-AAB7-E054FD6CC4E3}" type="slidenum">
              <a:rPr lang="en-US" smtClean="0"/>
              <a:pPr fontAlgn="auto">
                <a:spcBef>
                  <a:spcPts val="0"/>
                </a:spcBef>
                <a:spcAft>
                  <a:spcPts val="0"/>
                </a:spcAft>
                <a:buClrTx/>
                <a:buSzTx/>
              </a:pPr>
              <a:t>‹#›</a:t>
            </a:fld>
            <a:endParaRPr lang="en-US" dirty="0"/>
          </a:p>
        </p:txBody>
      </p:sp>
    </p:spTree>
    <p:extLst>
      <p:ext uri="{BB962C8B-B14F-4D97-AF65-F5344CB8AC3E}">
        <p14:creationId xmlns:p14="http://schemas.microsoft.com/office/powerpoint/2010/main" val="13750003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DOE template">
    <p:spTree>
      <p:nvGrpSpPr>
        <p:cNvPr id="1" name=""/>
        <p:cNvGrpSpPr/>
        <p:nvPr/>
      </p:nvGrpSpPr>
      <p:grpSpPr>
        <a:xfrm>
          <a:off x="0" y="0"/>
          <a:ext cx="0" cy="0"/>
          <a:chOff x="0" y="0"/>
          <a:chExt cx="0" cy="0"/>
        </a:xfrm>
      </p:grpSpPr>
      <p:sp>
        <p:nvSpPr>
          <p:cNvPr id="3" name="Rectangle 2"/>
          <p:cNvSpPr/>
          <p:nvPr/>
        </p:nvSpPr>
        <p:spPr bwMode="auto">
          <a:xfrm>
            <a:off x="0" y="1"/>
            <a:ext cx="12192000" cy="855663"/>
          </a:xfrm>
          <a:prstGeom prst="rect">
            <a:avLst/>
          </a:prstGeom>
          <a:solidFill>
            <a:srgbClr val="1F497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lstStyle/>
          <a:p>
            <a:pPr defTabSz="914165" eaLnBrk="0" hangingPunct="0">
              <a:defRPr/>
            </a:pPr>
            <a:endParaRPr lang="en-US" sz="2400">
              <a:solidFill>
                <a:prstClr val="black"/>
              </a:solidFill>
              <a:latin typeface="Arial" charset="0"/>
              <a:ea typeface="ＭＳ Ｐゴシック" charset="-128"/>
              <a:cs typeface="ＭＳ Ｐゴシック" charset="-128"/>
            </a:endParaRPr>
          </a:p>
        </p:txBody>
      </p:sp>
      <p:sp>
        <p:nvSpPr>
          <p:cNvPr id="16" name="Title 1"/>
          <p:cNvSpPr>
            <a:spLocks noGrp="1"/>
          </p:cNvSpPr>
          <p:nvPr>
            <p:ph type="title"/>
          </p:nvPr>
        </p:nvSpPr>
        <p:spPr>
          <a:xfrm>
            <a:off x="0" y="12578"/>
            <a:ext cx="12192000" cy="855765"/>
          </a:xfrm>
        </p:spPr>
        <p:txBody>
          <a:bodyPr anchor="ctr"/>
          <a:lstStyle>
            <a:lvl1pPr>
              <a:defRPr sz="2800">
                <a:solidFill>
                  <a:srgbClr val="FFFFFF"/>
                </a:solidFill>
              </a:defRPr>
            </a:lvl1pPr>
          </a:lstStyle>
          <a:p>
            <a:r>
              <a:rPr lang="en-US" dirty="0"/>
              <a:t>Click to edit Master title style</a:t>
            </a:r>
          </a:p>
        </p:txBody>
      </p:sp>
      <p:sp>
        <p:nvSpPr>
          <p:cNvPr id="2" name="TextBox 1"/>
          <p:cNvSpPr txBox="1"/>
          <p:nvPr userDrawn="1"/>
        </p:nvSpPr>
        <p:spPr>
          <a:xfrm>
            <a:off x="11146971" y="6400800"/>
            <a:ext cx="647934" cy="307777"/>
          </a:xfrm>
          <a:prstGeom prst="rect">
            <a:avLst/>
          </a:prstGeom>
          <a:noFill/>
        </p:spPr>
        <p:txBody>
          <a:bodyPr wrap="none" rtlCol="0">
            <a:spAutoFit/>
          </a:bodyPr>
          <a:lstStyle/>
          <a:p>
            <a:fld id="{B81E2FEF-A828-1A4C-96B9-14BFA3658195}" type="slidenum">
              <a:rPr lang="en-US" sz="1400">
                <a:solidFill>
                  <a:prstClr val="white"/>
                </a:solidFill>
                <a:latin typeface="Calibri"/>
              </a:rPr>
              <a:pPr/>
              <a:t>‹#›</a:t>
            </a:fld>
            <a:r>
              <a:rPr lang="en-US" sz="1400">
                <a:solidFill>
                  <a:prstClr val="white"/>
                </a:solidFill>
                <a:latin typeface="Calibri"/>
              </a:rPr>
              <a:t>/23</a:t>
            </a:r>
          </a:p>
        </p:txBody>
      </p:sp>
    </p:spTree>
    <p:extLst>
      <p:ext uri="{BB962C8B-B14F-4D97-AF65-F5344CB8AC3E}">
        <p14:creationId xmlns:p14="http://schemas.microsoft.com/office/powerpoint/2010/main" val="22399663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a:solidFill>
                <a:prstClr val="white"/>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25E3FE0-32A0-504D-A44D-FFDC1D35F84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7672545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25" name="Shape 25"/>
          <p:cNvSpPr>
            <a:spLocks noGrp="1"/>
          </p:cNvSpPr>
          <p:nvPr>
            <p:ph type="title"/>
          </p:nvPr>
        </p:nvSpPr>
        <p:spPr>
          <a:xfrm>
            <a:off x="132348" y="52917"/>
            <a:ext cx="11944149" cy="967362"/>
          </a:xfrm>
          <a:prstGeom prst="rect">
            <a:avLst/>
          </a:prstGeom>
        </p:spPr>
        <p:txBody>
          <a:bodyPr/>
          <a:lstStyle>
            <a:lvl1pPr>
              <a:defRPr>
                <a:latin typeface="+mj-lt"/>
              </a:defRPr>
            </a:lvl1pPr>
          </a:lstStyle>
          <a:p>
            <a:r>
              <a:rPr dirty="0"/>
              <a:t>Title Text</a:t>
            </a:r>
          </a:p>
        </p:txBody>
      </p:sp>
      <p:sp>
        <p:nvSpPr>
          <p:cNvPr id="26" name="Shape 26"/>
          <p:cNvSpPr>
            <a:spLocks noGrp="1"/>
          </p:cNvSpPr>
          <p:nvPr>
            <p:ph type="body" sz="half" idx="1"/>
          </p:nvPr>
        </p:nvSpPr>
        <p:spPr>
          <a:xfrm>
            <a:off x="132348" y="1221855"/>
            <a:ext cx="11841480" cy="4582180"/>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Tree>
    <p:extLst>
      <p:ext uri="{BB962C8B-B14F-4D97-AF65-F5344CB8AC3E}">
        <p14:creationId xmlns:p14="http://schemas.microsoft.com/office/powerpoint/2010/main" val="283120673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one">
  <p:cSld name="Title slide one">
    <p:bg>
      <p:bgPr>
        <a:solidFill>
          <a:schemeClr val="lt1"/>
        </a:solidFill>
        <a:effectLst/>
      </p:bgPr>
    </p:bg>
    <p:spTree>
      <p:nvGrpSpPr>
        <p:cNvPr id="1" name="Shape 88"/>
        <p:cNvGrpSpPr/>
        <p:nvPr/>
      </p:nvGrpSpPr>
      <p:grpSpPr>
        <a:xfrm>
          <a:off x="0" y="0"/>
          <a:ext cx="0" cy="0"/>
          <a:chOff x="0" y="0"/>
          <a:chExt cx="0" cy="0"/>
        </a:xfrm>
      </p:grpSpPr>
      <p:pic>
        <p:nvPicPr>
          <p:cNvPr id="89" name="Google Shape;89;p14"/>
          <p:cNvPicPr preferRelativeResize="0"/>
          <p:nvPr/>
        </p:nvPicPr>
        <p:blipFill rotWithShape="1">
          <a:blip r:embed="rId2">
            <a:alphaModFix/>
          </a:blip>
          <a:srcRect/>
          <a:stretch/>
        </p:blipFill>
        <p:spPr>
          <a:xfrm>
            <a:off x="-51182" y="-768"/>
            <a:ext cx="12294362" cy="6923279"/>
          </a:xfrm>
          <a:prstGeom prst="rect">
            <a:avLst/>
          </a:prstGeom>
          <a:noFill/>
          <a:ln>
            <a:noFill/>
          </a:ln>
        </p:spPr>
      </p:pic>
      <p:sp>
        <p:nvSpPr>
          <p:cNvPr id="90" name="Google Shape;90;p14"/>
          <p:cNvSpPr txBox="1">
            <a:spLocks noGrp="1"/>
          </p:cNvSpPr>
          <p:nvPr>
            <p:ph type="body" idx="1"/>
          </p:nvPr>
        </p:nvSpPr>
        <p:spPr>
          <a:xfrm>
            <a:off x="1605759" y="1992087"/>
            <a:ext cx="8980487" cy="1273628"/>
          </a:xfrm>
          <a:prstGeom prst="rect">
            <a:avLst/>
          </a:prstGeom>
          <a:noFill/>
          <a:ln>
            <a:noFill/>
          </a:ln>
        </p:spPr>
        <p:txBody>
          <a:bodyPr spcFirstLastPara="1" wrap="square" lIns="91389" tIns="45679" rIns="91389" bIns="45679" anchor="t" anchorCtr="0">
            <a:normAutofit/>
          </a:bodyPr>
          <a:lstStyle>
            <a:lvl1pPr marL="609316" lvl="0" indent="-304663" algn="ctr">
              <a:spcBef>
                <a:spcPts val="933"/>
              </a:spcBef>
              <a:spcAft>
                <a:spcPts val="0"/>
              </a:spcAft>
              <a:buClr>
                <a:schemeClr val="lt1"/>
              </a:buClr>
              <a:buSzPts val="3300"/>
              <a:buNone/>
              <a:defRPr sz="4400">
                <a:solidFill>
                  <a:schemeClr val="lt1"/>
                </a:solidFill>
              </a:defRPr>
            </a:lvl1pPr>
            <a:lvl2pPr marL="1218632" lvl="1" indent="-423138" algn="l">
              <a:spcBef>
                <a:spcPts val="400"/>
              </a:spcBef>
              <a:spcAft>
                <a:spcPts val="0"/>
              </a:spcAft>
              <a:buClr>
                <a:srgbClr val="1F497D"/>
              </a:buClr>
              <a:buSzPts val="1400"/>
              <a:buChar char="o"/>
              <a:defRPr/>
            </a:lvl2pPr>
            <a:lvl3pPr marL="1827948" lvl="2" indent="-423138" algn="l">
              <a:spcBef>
                <a:spcPts val="400"/>
              </a:spcBef>
              <a:spcAft>
                <a:spcPts val="0"/>
              </a:spcAft>
              <a:buClr>
                <a:srgbClr val="1F497D"/>
              </a:buClr>
              <a:buSzPts val="1400"/>
              <a:buChar char="•"/>
              <a:defRPr/>
            </a:lvl3pPr>
            <a:lvl4pPr marL="2437263" lvl="3" indent="-423138" algn="l">
              <a:spcBef>
                <a:spcPts val="400"/>
              </a:spcBef>
              <a:spcAft>
                <a:spcPts val="0"/>
              </a:spcAft>
              <a:buClr>
                <a:srgbClr val="1F497D"/>
              </a:buClr>
              <a:buSzPts val="1400"/>
              <a:buChar char="–"/>
              <a:defRPr/>
            </a:lvl4pPr>
            <a:lvl5pPr marL="3046573" lvl="4" indent="-423138" algn="l">
              <a:spcBef>
                <a:spcPts val="400"/>
              </a:spcBef>
              <a:spcAft>
                <a:spcPts val="0"/>
              </a:spcAft>
              <a:buClr>
                <a:srgbClr val="1F497D"/>
              </a:buClr>
              <a:buSzPts val="1400"/>
              <a:buChar char="»"/>
              <a:defRPr/>
            </a:lvl5pPr>
            <a:lvl6pPr marL="3655896" lvl="5" indent="-423138" algn="l">
              <a:spcBef>
                <a:spcPts val="400"/>
              </a:spcBef>
              <a:spcAft>
                <a:spcPts val="0"/>
              </a:spcAft>
              <a:buClr>
                <a:schemeClr val="dk1"/>
              </a:buClr>
              <a:buSzPts val="1400"/>
              <a:buChar char="•"/>
              <a:defRPr/>
            </a:lvl6pPr>
            <a:lvl7pPr marL="4265207" lvl="6" indent="-423138" algn="l">
              <a:spcBef>
                <a:spcPts val="400"/>
              </a:spcBef>
              <a:spcAft>
                <a:spcPts val="0"/>
              </a:spcAft>
              <a:buClr>
                <a:schemeClr val="dk1"/>
              </a:buClr>
              <a:buSzPts val="1400"/>
              <a:buChar char="•"/>
              <a:defRPr/>
            </a:lvl7pPr>
            <a:lvl8pPr marL="4874521" lvl="7" indent="-423138" algn="l">
              <a:spcBef>
                <a:spcPts val="400"/>
              </a:spcBef>
              <a:spcAft>
                <a:spcPts val="0"/>
              </a:spcAft>
              <a:buClr>
                <a:schemeClr val="dk1"/>
              </a:buClr>
              <a:buSzPts val="1400"/>
              <a:buChar char="•"/>
              <a:defRPr/>
            </a:lvl8pPr>
            <a:lvl9pPr marL="5483843" lvl="8" indent="-423138" algn="l">
              <a:spcBef>
                <a:spcPts val="400"/>
              </a:spcBef>
              <a:spcAft>
                <a:spcPts val="0"/>
              </a:spcAft>
              <a:buClr>
                <a:schemeClr val="dk1"/>
              </a:buClr>
              <a:buSzPts val="1400"/>
              <a:buChar char="•"/>
              <a:defRPr/>
            </a:lvl9pPr>
          </a:lstStyle>
          <a:p>
            <a:endParaRPr/>
          </a:p>
        </p:txBody>
      </p:sp>
      <p:grpSp>
        <p:nvGrpSpPr>
          <p:cNvPr id="91" name="Google Shape;91;p14"/>
          <p:cNvGrpSpPr/>
          <p:nvPr/>
        </p:nvGrpSpPr>
        <p:grpSpPr>
          <a:xfrm>
            <a:off x="354485" y="5457979"/>
            <a:ext cx="11265318" cy="859967"/>
            <a:chOff x="309790" y="5457944"/>
            <a:chExt cx="11265317" cy="859967"/>
          </a:xfrm>
        </p:grpSpPr>
        <p:pic>
          <p:nvPicPr>
            <p:cNvPr id="92" name="Google Shape;92;p14"/>
            <p:cNvPicPr preferRelativeResize="0"/>
            <p:nvPr/>
          </p:nvPicPr>
          <p:blipFill rotWithShape="1">
            <a:blip r:embed="rId3">
              <a:alphaModFix/>
            </a:blip>
            <a:srcRect/>
            <a:stretch/>
          </p:blipFill>
          <p:spPr>
            <a:xfrm>
              <a:off x="309790" y="5457944"/>
              <a:ext cx="3160486" cy="859967"/>
            </a:xfrm>
            <a:prstGeom prst="rect">
              <a:avLst/>
            </a:prstGeom>
            <a:noFill/>
            <a:ln>
              <a:noFill/>
            </a:ln>
          </p:spPr>
        </p:pic>
        <p:pic>
          <p:nvPicPr>
            <p:cNvPr id="93" name="Google Shape;93;p14"/>
            <p:cNvPicPr preferRelativeResize="0"/>
            <p:nvPr/>
          </p:nvPicPr>
          <p:blipFill rotWithShape="1">
            <a:blip r:embed="rId4">
              <a:alphaModFix/>
            </a:blip>
            <a:srcRect/>
            <a:stretch/>
          </p:blipFill>
          <p:spPr>
            <a:xfrm>
              <a:off x="4058104" y="5668971"/>
              <a:ext cx="3568700" cy="533400"/>
            </a:xfrm>
            <a:prstGeom prst="rect">
              <a:avLst/>
            </a:prstGeom>
            <a:noFill/>
            <a:ln>
              <a:noFill/>
            </a:ln>
          </p:spPr>
        </p:pic>
        <p:pic>
          <p:nvPicPr>
            <p:cNvPr id="94" name="Google Shape;94;p14"/>
            <p:cNvPicPr preferRelativeResize="0"/>
            <p:nvPr/>
          </p:nvPicPr>
          <p:blipFill rotWithShape="1">
            <a:blip r:embed="rId5">
              <a:alphaModFix/>
            </a:blip>
            <a:srcRect/>
            <a:stretch/>
          </p:blipFill>
          <p:spPr>
            <a:xfrm>
              <a:off x="8414621" y="5627915"/>
              <a:ext cx="3160486" cy="532830"/>
            </a:xfrm>
            <a:prstGeom prst="rect">
              <a:avLst/>
            </a:prstGeom>
            <a:noFill/>
            <a:ln>
              <a:noFill/>
            </a:ln>
          </p:spPr>
        </p:pic>
      </p:grpSp>
    </p:spTree>
    <p:extLst>
      <p:ext uri="{BB962C8B-B14F-4D97-AF65-F5344CB8AC3E}">
        <p14:creationId xmlns:p14="http://schemas.microsoft.com/office/powerpoint/2010/main" val="42389452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ext slide white background &amp; footer">
  <p:cSld name="Text slide white background &amp; footer">
    <p:bg>
      <p:bgPr>
        <a:solidFill>
          <a:schemeClr val="lt1"/>
        </a:solidFill>
        <a:effectLst/>
      </p:bgPr>
    </p:bg>
    <p:spTree>
      <p:nvGrpSpPr>
        <p:cNvPr id="1" name="Shape 105"/>
        <p:cNvGrpSpPr/>
        <p:nvPr/>
      </p:nvGrpSpPr>
      <p:grpSpPr>
        <a:xfrm>
          <a:off x="0" y="0"/>
          <a:ext cx="0" cy="0"/>
          <a:chOff x="0" y="0"/>
          <a:chExt cx="0" cy="0"/>
        </a:xfrm>
      </p:grpSpPr>
      <p:pic>
        <p:nvPicPr>
          <p:cNvPr id="106" name="Google Shape;106;p16"/>
          <p:cNvPicPr preferRelativeResize="0"/>
          <p:nvPr/>
        </p:nvPicPr>
        <p:blipFill rotWithShape="1">
          <a:blip r:embed="rId2">
            <a:alphaModFix/>
          </a:blip>
          <a:srcRect t="26916"/>
          <a:stretch/>
        </p:blipFill>
        <p:spPr>
          <a:xfrm>
            <a:off x="13" y="6143743"/>
            <a:ext cx="12192000" cy="714260"/>
          </a:xfrm>
          <a:prstGeom prst="rect">
            <a:avLst/>
          </a:prstGeom>
          <a:noFill/>
          <a:ln>
            <a:noFill/>
          </a:ln>
        </p:spPr>
      </p:pic>
      <p:sp>
        <p:nvSpPr>
          <p:cNvPr id="107" name="Google Shape;107;p16"/>
          <p:cNvSpPr txBox="1">
            <a:spLocks noGrp="1"/>
          </p:cNvSpPr>
          <p:nvPr>
            <p:ph type="body" idx="1"/>
          </p:nvPr>
        </p:nvSpPr>
        <p:spPr>
          <a:xfrm>
            <a:off x="473532" y="1284294"/>
            <a:ext cx="11244942" cy="4504507"/>
          </a:xfrm>
          <a:prstGeom prst="rect">
            <a:avLst/>
          </a:prstGeom>
          <a:noFill/>
          <a:ln>
            <a:noFill/>
          </a:ln>
        </p:spPr>
        <p:txBody>
          <a:bodyPr spcFirstLastPara="1" wrap="square" lIns="91389" tIns="45679" rIns="91389" bIns="45679" anchor="t" anchorCtr="0">
            <a:normAutofit/>
          </a:bodyPr>
          <a:lstStyle>
            <a:lvl1pPr>
              <a:defRPr dirty="0"/>
            </a:lvl1pPr>
          </a:lstStyle>
          <a:p>
            <a:pPr marL="531036" lvl="0" indent="-344854">
              <a:spcBef>
                <a:spcPts val="400"/>
              </a:spcBef>
              <a:buSzPct val="100000"/>
            </a:pPr>
            <a:endParaRPr dirty="0"/>
          </a:p>
        </p:txBody>
      </p:sp>
      <p:pic>
        <p:nvPicPr>
          <p:cNvPr id="108" name="Google Shape;108;p16"/>
          <p:cNvPicPr preferRelativeResize="0"/>
          <p:nvPr/>
        </p:nvPicPr>
        <p:blipFill rotWithShape="1">
          <a:blip r:embed="rId3">
            <a:alphaModFix/>
          </a:blip>
          <a:srcRect/>
          <a:stretch/>
        </p:blipFill>
        <p:spPr>
          <a:xfrm>
            <a:off x="13" y="6"/>
            <a:ext cx="12192000" cy="952883"/>
          </a:xfrm>
          <a:prstGeom prst="rect">
            <a:avLst/>
          </a:prstGeom>
          <a:noFill/>
          <a:ln>
            <a:noFill/>
          </a:ln>
        </p:spPr>
      </p:pic>
      <p:sp>
        <p:nvSpPr>
          <p:cNvPr id="109" name="Google Shape;109;p16"/>
          <p:cNvSpPr txBox="1">
            <a:spLocks noGrp="1"/>
          </p:cNvSpPr>
          <p:nvPr>
            <p:ph type="body" idx="2"/>
          </p:nvPr>
        </p:nvSpPr>
        <p:spPr>
          <a:xfrm>
            <a:off x="447318" y="196623"/>
            <a:ext cx="11303799" cy="543605"/>
          </a:xfrm>
          <a:prstGeom prst="rect">
            <a:avLst/>
          </a:prstGeom>
          <a:noFill/>
          <a:ln>
            <a:noFill/>
          </a:ln>
        </p:spPr>
        <p:txBody>
          <a:bodyPr spcFirstLastPara="1" wrap="square" lIns="91389" tIns="45679" rIns="91389" bIns="45679" anchor="t" anchorCtr="0">
            <a:noAutofit/>
          </a:bodyPr>
          <a:lstStyle>
            <a:lvl1pPr>
              <a:defRPr sz="2800" b="1">
                <a:solidFill>
                  <a:schemeClr val="lt1"/>
                </a:solidFill>
              </a:defRPr>
            </a:lvl1pPr>
          </a:lstStyle>
          <a:p>
            <a:pPr lvl="0" indent="-304663" algn="ctr">
              <a:buClr>
                <a:schemeClr val="lt1"/>
              </a:buClr>
              <a:buSzPts val="2100"/>
              <a:buNone/>
            </a:pPr>
            <a:endParaRPr/>
          </a:p>
        </p:txBody>
      </p:sp>
      <p:sp>
        <p:nvSpPr>
          <p:cNvPr id="110" name="Google Shape;110;p16"/>
          <p:cNvSpPr txBox="1">
            <a:spLocks noGrp="1"/>
          </p:cNvSpPr>
          <p:nvPr>
            <p:ph type="sldNum" idx="12"/>
          </p:nvPr>
        </p:nvSpPr>
        <p:spPr>
          <a:xfrm>
            <a:off x="11512797" y="6486277"/>
            <a:ext cx="679216" cy="365125"/>
          </a:xfrm>
          <a:prstGeom prst="rect">
            <a:avLst/>
          </a:prstGeom>
          <a:noFill/>
          <a:ln>
            <a:noFill/>
          </a:ln>
        </p:spPr>
        <p:txBody>
          <a:bodyPr spcFirstLastPara="1" wrap="square" lIns="91389" tIns="45679" rIns="91389" bIns="45679" anchor="ctr" anchorCtr="0">
            <a:noAutofit/>
          </a:bodyPr>
          <a:lstStyle>
            <a:lvl1pPr marL="0" marR="0" lvl="0"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1pPr>
            <a:lvl2pPr marL="0" marR="0" lvl="1"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2pPr>
            <a:lvl3pPr marL="0" marR="0" lvl="2"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3pPr>
            <a:lvl4pPr marL="0" marR="0" lvl="3"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4pPr>
            <a:lvl5pPr marL="0" marR="0" lvl="4"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5pPr>
            <a:lvl6pPr marL="0" marR="0" lvl="5"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6pPr>
            <a:lvl7pPr marL="0" marR="0" lvl="6"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7pPr>
            <a:lvl8pPr marL="0" marR="0" lvl="7"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8pPr>
            <a:lvl9pPr marL="0" marR="0" lvl="8"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9pPr>
          </a:lstStyle>
          <a:p>
            <a:fld id="{00000000-1234-1234-1234-123412341234}" type="slidenum">
              <a:rPr lang="uk-UA" smtClean="0"/>
              <a:pPr/>
              <a:t>‹#›</a:t>
            </a:fld>
            <a:endParaRPr lang="uk-UA"/>
          </a:p>
        </p:txBody>
      </p:sp>
      <p:cxnSp>
        <p:nvCxnSpPr>
          <p:cNvPr id="111" name="Google Shape;111;p16"/>
          <p:cNvCxnSpPr/>
          <p:nvPr/>
        </p:nvCxnSpPr>
        <p:spPr>
          <a:xfrm>
            <a:off x="13" y="6143740"/>
            <a:ext cx="12192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grpSp>
        <p:nvGrpSpPr>
          <p:cNvPr id="112" name="Google Shape;112;p16"/>
          <p:cNvGrpSpPr/>
          <p:nvPr/>
        </p:nvGrpSpPr>
        <p:grpSpPr>
          <a:xfrm>
            <a:off x="1768090" y="6230825"/>
            <a:ext cx="8394607" cy="548640"/>
            <a:chOff x="1898697" y="6230825"/>
            <a:chExt cx="8394606" cy="548640"/>
          </a:xfrm>
        </p:grpSpPr>
        <p:pic>
          <p:nvPicPr>
            <p:cNvPr id="113" name="Google Shape;113;p16"/>
            <p:cNvPicPr preferRelativeResize="0"/>
            <p:nvPr/>
          </p:nvPicPr>
          <p:blipFill rotWithShape="1">
            <a:blip r:embed="rId4">
              <a:alphaModFix/>
            </a:blip>
            <a:srcRect/>
            <a:stretch/>
          </p:blipFill>
          <p:spPr>
            <a:xfrm>
              <a:off x="8275589" y="6325373"/>
              <a:ext cx="2017714" cy="340169"/>
            </a:xfrm>
            <a:prstGeom prst="rect">
              <a:avLst/>
            </a:prstGeom>
            <a:noFill/>
            <a:ln>
              <a:noFill/>
            </a:ln>
          </p:spPr>
        </p:pic>
        <p:pic>
          <p:nvPicPr>
            <p:cNvPr id="114" name="Google Shape;114;p16"/>
            <p:cNvPicPr preferRelativeResize="0"/>
            <p:nvPr/>
          </p:nvPicPr>
          <p:blipFill rotWithShape="1">
            <a:blip r:embed="rId5">
              <a:alphaModFix/>
            </a:blip>
            <a:srcRect/>
            <a:stretch/>
          </p:blipFill>
          <p:spPr>
            <a:xfrm>
              <a:off x="1898697" y="6230825"/>
              <a:ext cx="2017714" cy="548640"/>
            </a:xfrm>
            <a:prstGeom prst="rect">
              <a:avLst/>
            </a:prstGeom>
            <a:noFill/>
            <a:ln>
              <a:noFill/>
            </a:ln>
          </p:spPr>
        </p:pic>
        <p:pic>
          <p:nvPicPr>
            <p:cNvPr id="115" name="Google Shape;115;p16"/>
            <p:cNvPicPr preferRelativeResize="0"/>
            <p:nvPr/>
          </p:nvPicPr>
          <p:blipFill rotWithShape="1">
            <a:blip r:embed="rId6">
              <a:alphaModFix/>
            </a:blip>
            <a:srcRect/>
            <a:stretch/>
          </p:blipFill>
          <p:spPr>
            <a:xfrm>
              <a:off x="4880637" y="6356393"/>
              <a:ext cx="2278325" cy="340297"/>
            </a:xfrm>
            <a:prstGeom prst="rect">
              <a:avLst/>
            </a:prstGeom>
            <a:noFill/>
            <a:ln>
              <a:noFill/>
            </a:ln>
          </p:spPr>
        </p:pic>
      </p:grpSp>
    </p:spTree>
    <p:extLst>
      <p:ext uri="{BB962C8B-B14F-4D97-AF65-F5344CB8AC3E}">
        <p14:creationId xmlns:p14="http://schemas.microsoft.com/office/powerpoint/2010/main" val="11865619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extLst>
      <p:ext uri="{BB962C8B-B14F-4D97-AF65-F5344CB8AC3E}">
        <p14:creationId xmlns:p14="http://schemas.microsoft.com/office/powerpoint/2010/main" val="10899900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bIns="0"/>
          <a:lstStyle>
            <a:lvl1pPr eaLnBrk="1" latinLnBrk="0" hangingPunct="1">
              <a:spcBef>
                <a:spcPts val="1800"/>
              </a:spcBef>
              <a:spcAft>
                <a:spcPts val="0"/>
              </a:spcAft>
              <a:defRPr/>
            </a:lvl1pPr>
            <a:lvl2pPr eaLnBrk="1" latinLnBrk="0" hangingPunct="1">
              <a:spcAft>
                <a:spcPts val="0"/>
              </a:spcAft>
              <a:defRPr/>
            </a:lvl2pPr>
            <a:lvl3pPr eaLnBrk="1" latinLnBrk="0" hangingPunct="1">
              <a:spcAft>
                <a:spcPts val="0"/>
              </a:spcAft>
              <a:defRPr/>
            </a:lvl3pPr>
            <a:lvl4pPr eaLnBrk="1" latinLnBrk="0" hangingPunct="1">
              <a:spcAft>
                <a:spcPts val="0"/>
              </a:spcAft>
              <a:defRPr/>
            </a:lvl4pPr>
            <a:lvl5pPr eaLnBrk="1" latinLnBrk="0" hangingPunct="1">
              <a:spcAft>
                <a:spcPts val="0"/>
              </a:spcAft>
              <a:defRPr/>
            </a:lvl5p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5" name="Title Placeholder 1"/>
          <p:cNvSpPr>
            <a:spLocks noGrp="1"/>
          </p:cNvSpPr>
          <p:nvPr>
            <p:ph type="title"/>
          </p:nvPr>
        </p:nvSpPr>
        <p:spPr>
          <a:xfrm>
            <a:off x="609600" y="219508"/>
            <a:ext cx="10972800" cy="1008771"/>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extLst>
      <p:ext uri="{BB962C8B-B14F-4D97-AF65-F5344CB8AC3E}">
        <p14:creationId xmlns:p14="http://schemas.microsoft.com/office/powerpoint/2010/main" val="20555737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itle with side-text-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621101"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21618878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Title with side-text-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6301619"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9752453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Title with side-by-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621101"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Content Placeholder 2"/>
          <p:cNvSpPr>
            <a:spLocks noGrp="1"/>
          </p:cNvSpPr>
          <p:nvPr>
            <p:ph idx="10"/>
          </p:nvPr>
        </p:nvSpPr>
        <p:spPr>
          <a:xfrm>
            <a:off x="6291532"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1293903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33400" y="1600200"/>
            <a:ext cx="11052100" cy="4525963"/>
          </a:xfrm>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896600" y="6324600"/>
            <a:ext cx="688900" cy="365125"/>
          </a:xfrm>
          <a:prstGeom prst="rect">
            <a:avLst/>
          </a:prstGeom>
        </p:spPr>
        <p:txBody>
          <a:bodyPr/>
          <a:lstStyle>
            <a:lvl1pPr>
              <a:defRPr b="0" i="0">
                <a:latin typeface="Arial" panose="020B0604020202020204" pitchFamily="34" charset="0"/>
                <a:cs typeface="Arial" panose="020B0604020202020204" pitchFamily="34" charset="0"/>
              </a:defRPr>
            </a:lvl1pPr>
          </a:lstStyle>
          <a:p>
            <a:fld id="{D260E43B-7F43-FA45-AAB7-E054FD6CC4E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243719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3"/>
            <a:ext cx="2844800" cy="365125"/>
          </a:xfrm>
          <a:prstGeom prst="rect">
            <a:avLst/>
          </a:prstGeom>
        </p:spPr>
        <p:txBody>
          <a:bodyPr/>
          <a:lstStyle/>
          <a:p>
            <a:endParaRPr lang="en-US">
              <a:solidFill>
                <a:prstClr val="black"/>
              </a:solidFill>
            </a:endParaRPr>
          </a:p>
        </p:txBody>
      </p:sp>
      <p:sp>
        <p:nvSpPr>
          <p:cNvPr id="3" name="Footer Placeholder 2"/>
          <p:cNvSpPr>
            <a:spLocks noGrp="1"/>
          </p:cNvSpPr>
          <p:nvPr>
            <p:ph type="ftr" sz="quarter" idx="11"/>
          </p:nvPr>
        </p:nvSpPr>
        <p:spPr>
          <a:xfrm>
            <a:off x="4165600" y="6356353"/>
            <a:ext cx="38608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8737601" y="6356353"/>
            <a:ext cx="2844800" cy="365125"/>
          </a:xfrm>
          <a:prstGeom prst="rect">
            <a:avLst/>
          </a:prstGeom>
        </p:spPr>
        <p:txBody>
          <a:bodyPr/>
          <a:lstStyle/>
          <a:p>
            <a:fld id="{2551DB3D-DD83-4CDB-A426-8899C98D100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523626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p:cNvSpPr/>
          <p:nvPr userDrawn="1"/>
        </p:nvSpPr>
        <p:spPr bwMode="auto">
          <a:xfrm>
            <a:off x="-1" y="1144538"/>
            <a:ext cx="12192001" cy="5141962"/>
          </a:xfrm>
          <a:prstGeom prst="rect">
            <a:avLst/>
          </a:prstGeom>
          <a:blipFill rotWithShape="1">
            <a:blip r:embed="rId2" cstate="screen">
              <a:extLst>
                <a:ext uri="{28A0092B-C50C-407E-A947-70E740481C1C}">
                  <a14:useLocalDpi xmlns:a14="http://schemas.microsoft.com/office/drawing/2010/main"/>
                </a:ext>
              </a:extLst>
            </a:blip>
            <a:srcRect/>
            <a:stretch>
              <a:fillRect/>
            </a:stretch>
          </a:blipFill>
          <a:ln w="9525" cap="flat" cmpd="sng" algn="ctr">
            <a:noFill/>
            <a:prstDash val="solid"/>
            <a:round/>
            <a:headEnd type="none" w="med" len="med"/>
            <a:tailEnd type="none" w="med" len="med"/>
          </a:ln>
          <a:effectLst/>
        </p:spPr>
        <p:txBody>
          <a:bodyPr vert="horz" wrap="square" lIns="91416" tIns="45709" rIns="91416" bIns="45709" numCol="1" rtlCol="0" anchor="t" anchorCtr="0" compatLnSpc="1">
            <a:prstTxWarp prst="textNoShape">
              <a:avLst/>
            </a:prstTxWarp>
          </a:bodyPr>
          <a:lstStyle/>
          <a:p>
            <a:pPr defTabSz="914165" eaLnBrk="0" fontAlgn="base" hangingPunct="0">
              <a:spcBef>
                <a:spcPct val="0"/>
              </a:spcBef>
              <a:spcAft>
                <a:spcPct val="0"/>
              </a:spcAft>
            </a:pPr>
            <a:endParaRPr lang="en-US" sz="2400" dirty="0">
              <a:solidFill>
                <a:prstClr val="black"/>
              </a:solidFill>
              <a:ea typeface="ＭＳ Ｐゴシック" charset="-128"/>
              <a:cs typeface="ＭＳ Ｐゴシック" charset="-128"/>
            </a:endParaRPr>
          </a:p>
        </p:txBody>
      </p:sp>
      <p:sp>
        <p:nvSpPr>
          <p:cNvPr id="2" name="Title 1"/>
          <p:cNvSpPr>
            <a:spLocks noGrp="1"/>
          </p:cNvSpPr>
          <p:nvPr>
            <p:ph type="ctrTitle"/>
          </p:nvPr>
        </p:nvSpPr>
        <p:spPr>
          <a:xfrm>
            <a:off x="0" y="10610"/>
            <a:ext cx="12192000" cy="1133929"/>
          </a:xfrm>
          <a:solidFill>
            <a:schemeClr val="tx2"/>
          </a:solidFill>
          <a:ln>
            <a:noFill/>
          </a:ln>
          <a:effectLst>
            <a:outerShdw blurRad="50800" dist="38100" dir="2700000" algn="tl" rotWithShape="0">
              <a:srgbClr val="000000">
                <a:alpha val="43000"/>
              </a:srgbClr>
            </a:outerShdw>
          </a:effectLst>
        </p:spPr>
        <p:txBody>
          <a:bodyPr>
            <a:normAutofit/>
          </a:bodyPr>
          <a:lstStyle>
            <a:lvl1pPr>
              <a:defRPr sz="3600">
                <a:effectLst/>
              </a:defRPr>
            </a:lvl1pPr>
          </a:lstStyle>
          <a:p>
            <a:r>
              <a:rPr lang="en-US" dirty="0"/>
              <a:t>Click to edit Master title style</a:t>
            </a:r>
          </a:p>
        </p:txBody>
      </p:sp>
      <p:sp>
        <p:nvSpPr>
          <p:cNvPr id="3" name="Subtitle 2"/>
          <p:cNvSpPr>
            <a:spLocks noGrp="1"/>
          </p:cNvSpPr>
          <p:nvPr>
            <p:ph type="subTitle" idx="1"/>
          </p:nvPr>
        </p:nvSpPr>
        <p:spPr>
          <a:xfrm>
            <a:off x="611717" y="4387983"/>
            <a:ext cx="10968567" cy="805052"/>
          </a:xfrm>
        </p:spPr>
        <p:txBody>
          <a:bodyPr anchor="b" anchorCtr="0"/>
          <a:lstStyle>
            <a:lvl1pPr marL="0" indent="0" algn="ctr">
              <a:buNone/>
              <a:defRPr>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ext Placeholder 5"/>
          <p:cNvSpPr>
            <a:spLocks noGrp="1"/>
          </p:cNvSpPr>
          <p:nvPr>
            <p:ph type="body" sz="quarter" idx="10"/>
          </p:nvPr>
        </p:nvSpPr>
        <p:spPr>
          <a:xfrm>
            <a:off x="611717" y="2095500"/>
            <a:ext cx="10968568" cy="1574800"/>
          </a:xfrm>
        </p:spPr>
        <p:txBody>
          <a:bodyPr anchor="ctr" anchorCtr="1">
            <a:normAutofit/>
          </a:bodyPr>
          <a:lstStyle>
            <a:lvl1pPr marL="0" indent="0" algn="ctr">
              <a:buNone/>
              <a:defRPr sz="36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9433340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260E43B-7F43-FA45-AAB7-E054FD6CC4E3}" type="slidenum">
              <a:rPr lang="en-US" smtClean="0"/>
              <a:t>‹#›</a:t>
            </a:fld>
            <a:endParaRPr lang="en-US" dirty="0"/>
          </a:p>
        </p:txBody>
      </p:sp>
    </p:spTree>
    <p:extLst>
      <p:ext uri="{BB962C8B-B14F-4D97-AF65-F5344CB8AC3E}">
        <p14:creationId xmlns:p14="http://schemas.microsoft.com/office/powerpoint/2010/main" val="17565187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marL="228600" indent="-228600">
              <a:defRPr sz="2000"/>
            </a:lvl1pPr>
            <a:lvl2pPr marL="457200" indent="-228600">
              <a:defRPr sz="2000"/>
            </a:lvl2pPr>
            <a:lvl3pPr marL="687388" indent="-230188">
              <a:defRPr sz="2000"/>
            </a:lvl3pPr>
            <a:lvl4pPr marL="915988" indent="-228600">
              <a:defRPr sz="2000"/>
            </a:lvl4pPr>
            <a:lvl5pPr marL="1144588" indent="-228600">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marL="228600" indent="-228600">
              <a:defRPr sz="2000"/>
            </a:lvl1pPr>
            <a:lvl2pPr marL="457200" indent="-228600">
              <a:defRPr sz="2000"/>
            </a:lvl2pPr>
            <a:lvl3pPr marL="685800" indent="-228600">
              <a:tabLst/>
              <a:defRPr sz="2000"/>
            </a:lvl3pPr>
            <a:lvl4pPr marL="915988" indent="-228600">
              <a:defRPr sz="2000"/>
            </a:lvl4pPr>
            <a:lvl5pPr marL="1144588" indent="-228600">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D260E43B-7F43-FA45-AAB7-E054FD6CC4E3}" type="slidenum">
              <a:rPr lang="en-US" smtClean="0"/>
              <a:t>‹#›</a:t>
            </a:fld>
            <a:endParaRPr lang="en-US" dirty="0"/>
          </a:p>
        </p:txBody>
      </p:sp>
    </p:spTree>
    <p:extLst>
      <p:ext uri="{BB962C8B-B14F-4D97-AF65-F5344CB8AC3E}">
        <p14:creationId xmlns:p14="http://schemas.microsoft.com/office/powerpoint/2010/main" val="333479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D260E43B-7F43-FA45-AAB7-E054FD6CC4E3}" type="slidenum">
              <a:rPr lang="en-US" smtClean="0"/>
              <a:t>‹#›</a:t>
            </a:fld>
            <a:endParaRPr lang="en-US" dirty="0"/>
          </a:p>
        </p:txBody>
      </p:sp>
    </p:spTree>
    <p:extLst>
      <p:ext uri="{BB962C8B-B14F-4D97-AF65-F5344CB8AC3E}">
        <p14:creationId xmlns:p14="http://schemas.microsoft.com/office/powerpoint/2010/main" val="10537829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 y="1597026"/>
            <a:ext cx="12192000" cy="2068513"/>
          </a:xfrm>
        </p:spPr>
        <p:txBody>
          <a:bodyPr anchor="ctr" anchorCtr="1">
            <a:normAutofit/>
          </a:bodyPr>
          <a:lstStyle>
            <a:lvl1pPr algn="ctr">
              <a:defRPr sz="3200" b="1" cap="none"/>
            </a:lvl1pPr>
          </a:lstStyle>
          <a:p>
            <a:r>
              <a:rPr lang="en-US" dirty="0"/>
              <a:t>Click to edit Master title style</a:t>
            </a:r>
          </a:p>
        </p:txBody>
      </p:sp>
      <p:sp>
        <p:nvSpPr>
          <p:cNvPr id="3" name="Text Placeholder 2"/>
          <p:cNvSpPr>
            <a:spLocks noGrp="1"/>
          </p:cNvSpPr>
          <p:nvPr>
            <p:ph type="body" idx="1"/>
          </p:nvPr>
        </p:nvSpPr>
        <p:spPr>
          <a:xfrm>
            <a:off x="611717" y="4064001"/>
            <a:ext cx="10970683" cy="1698625"/>
          </a:xfrm>
        </p:spPr>
        <p:txBody>
          <a:bodyPr anchor="ctr" anchorCtr="1">
            <a:normAutofit/>
          </a:bodyPr>
          <a:lstStyle>
            <a:lvl1pPr marL="0" indent="0" algn="ctr">
              <a:buNone/>
              <a:defRPr sz="2400">
                <a:solidFill>
                  <a:schemeClr val="tx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D260E43B-7F43-FA45-AAB7-E054FD6CC4E3}" type="slidenum">
              <a:rPr lang="en-US" smtClean="0"/>
              <a:t>‹#›</a:t>
            </a:fld>
            <a:endParaRPr lang="en-US" dirty="0"/>
          </a:p>
        </p:txBody>
      </p:sp>
    </p:spTree>
    <p:extLst>
      <p:ext uri="{BB962C8B-B14F-4D97-AF65-F5344CB8AC3E}">
        <p14:creationId xmlns:p14="http://schemas.microsoft.com/office/powerpoint/2010/main" val="8424781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lIns="91432" tIns="45716" rIns="91432" bIns="45716"/>
          <a:lstStyle>
            <a:lvl1pPr marL="0" indent="0" algn="ctr">
              <a:buNone/>
              <a:defRPr sz="2400"/>
            </a:lvl1pPr>
            <a:lvl2pPr marL="457159" indent="0" algn="ctr">
              <a:buNone/>
              <a:defRPr sz="2000"/>
            </a:lvl2pPr>
            <a:lvl3pPr marL="914318" indent="0" algn="ctr">
              <a:buNone/>
              <a:defRPr sz="1800"/>
            </a:lvl3pPr>
            <a:lvl4pPr marL="1371477" indent="0" algn="ctr">
              <a:buNone/>
              <a:defRPr sz="1600"/>
            </a:lvl4pPr>
            <a:lvl5pPr marL="1828637" indent="0" algn="ctr">
              <a:buNone/>
              <a:defRPr sz="1600"/>
            </a:lvl5pPr>
            <a:lvl6pPr marL="2285797" indent="0" algn="ctr">
              <a:buNone/>
              <a:defRPr sz="1600"/>
            </a:lvl6pPr>
            <a:lvl7pPr marL="2742956" indent="0" algn="ctr">
              <a:buNone/>
              <a:defRPr sz="1600"/>
            </a:lvl7pPr>
            <a:lvl8pPr marL="3200115" indent="0" algn="ctr">
              <a:buNone/>
              <a:defRPr sz="1600"/>
            </a:lvl8pPr>
            <a:lvl9pPr marL="3657274"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3"/>
            <a:ext cx="2743200" cy="365125"/>
          </a:xfrm>
          <a:prstGeom prst="rect">
            <a:avLst/>
          </a:prstGeom>
        </p:spPr>
        <p:txBody>
          <a:bodyPr lIns="91432" tIns="45716" rIns="91432" bIns="45716"/>
          <a:lstStyle/>
          <a:p>
            <a:endParaRPr lang="en-US" dirty="0"/>
          </a:p>
        </p:txBody>
      </p:sp>
      <p:sp>
        <p:nvSpPr>
          <p:cNvPr id="5" name="Footer Placeholder 4"/>
          <p:cNvSpPr>
            <a:spLocks noGrp="1"/>
          </p:cNvSpPr>
          <p:nvPr>
            <p:ph type="ftr" sz="quarter" idx="11"/>
          </p:nvPr>
        </p:nvSpPr>
        <p:spPr>
          <a:xfrm>
            <a:off x="4038601" y="6356353"/>
            <a:ext cx="4114800" cy="365125"/>
          </a:xfrm>
          <a:prstGeom prst="rect">
            <a:avLst/>
          </a:prstGeom>
        </p:spPr>
        <p:txBody>
          <a:bodyPr lIns="91432" tIns="45716" rIns="91432" bIns="45716"/>
          <a:lstStyle/>
          <a:p>
            <a:endParaRPr lang="en-US" dirty="0"/>
          </a:p>
        </p:txBody>
      </p:sp>
      <p:sp>
        <p:nvSpPr>
          <p:cNvPr id="6" name="Slide Number Placeholder 5"/>
          <p:cNvSpPr>
            <a:spLocks noGrp="1"/>
          </p:cNvSpPr>
          <p:nvPr>
            <p:ph type="sldNum" sz="quarter" idx="12"/>
          </p:nvPr>
        </p:nvSpPr>
        <p:spPr>
          <a:xfrm>
            <a:off x="8610600" y="6356353"/>
            <a:ext cx="2743200" cy="365125"/>
          </a:xfrm>
          <a:prstGeom prst="rect">
            <a:avLst/>
          </a:prstGeom>
        </p:spPr>
        <p:txBody>
          <a:bodyPr lIns="91432" tIns="45716" rIns="91432" bIns="45716"/>
          <a:lstStyle/>
          <a:p>
            <a:fld id="{2D3F6FE6-4B04-4271-8C1F-A19314B2D2D9}" type="slidenum">
              <a:rPr lang="en-US" smtClean="0"/>
              <a:t>‹#›</a:t>
            </a:fld>
            <a:endParaRPr lang="en-US" dirty="0"/>
          </a:p>
        </p:txBody>
      </p:sp>
      <p:sp>
        <p:nvSpPr>
          <p:cNvPr id="7" name="Rectangle 6"/>
          <p:cNvSpPr>
            <a:spLocks noChangeArrowheads="1"/>
          </p:cNvSpPr>
          <p:nvPr userDrawn="1"/>
        </p:nvSpPr>
        <p:spPr bwMode="auto">
          <a:xfrm>
            <a:off x="0" y="2"/>
            <a:ext cx="12192000" cy="855663"/>
          </a:xfrm>
          <a:prstGeom prst="rect">
            <a:avLst/>
          </a:prstGeom>
          <a:solidFill>
            <a:srgbClr val="1F497D"/>
          </a:solidFill>
          <a:ln>
            <a:noFill/>
          </a:ln>
          <a:effectLst>
            <a:outerShdw blurRad="50800" dist="38100" dir="5400000" algn="t" rotWithShape="0">
              <a:srgbClr val="808080">
                <a:alpha val="39999"/>
              </a:srgbClr>
            </a:outerShdw>
          </a:effectLst>
          <a:extLst>
            <a:ext uri="{91240B29-F687-4f45-9708-019B960494DF}">
              <a14:hiddenLine xmlns:a14="http://schemas.microsoft.com/office/drawing/2010/main" xmlns="" w="9525">
                <a:solidFill>
                  <a:srgbClr val="000000"/>
                </a:solidFill>
                <a:round/>
                <a:headEnd/>
                <a:tailEnd/>
              </a14:hiddenLine>
            </a:ext>
          </a:extLst>
        </p:spPr>
        <p:txBody>
          <a:bodyPr lIns="91432" tIns="45716" rIns="91432" bIns="45716"/>
          <a:lstStyle/>
          <a:p>
            <a:pPr defTabSz="914084" eaLnBrk="0" hangingPunct="0">
              <a:defRPr/>
            </a:pPr>
            <a:endParaRPr lang="en-US" sz="2400" dirty="0">
              <a:solidFill>
                <a:prstClr val="black"/>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6084279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20580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3_lab of future">
    <p:spTree>
      <p:nvGrpSpPr>
        <p:cNvPr id="1" name=""/>
        <p:cNvGrpSpPr/>
        <p:nvPr/>
      </p:nvGrpSpPr>
      <p:grpSpPr>
        <a:xfrm>
          <a:off x="0" y="0"/>
          <a:ext cx="0" cy="0"/>
          <a:chOff x="0" y="0"/>
          <a:chExt cx="0" cy="0"/>
        </a:xfrm>
      </p:grpSpPr>
      <p:pic>
        <p:nvPicPr>
          <p:cNvPr id="3" name="image1.png"/>
          <p:cNvPicPr>
            <a:picLocks noChangeAspect="1" noChangeArrowheads="1"/>
          </p:cNvPicPr>
          <p:nvPr/>
        </p:nvPicPr>
        <p:blipFill>
          <a:blip r:embed="rId2" cstate="screen">
            <a:extLst>
              <a:ext uri="{28A0092B-C50C-407E-A947-70E740481C1C}">
                <a14:useLocalDpi xmlns:a14="http://schemas.microsoft.com/office/drawing/2010/main"/>
              </a:ext>
            </a:extLst>
          </a:blip>
          <a:srcRect l="6667" t="8601" r="7967" b="18398"/>
          <a:stretch>
            <a:fillRect/>
          </a:stretch>
        </p:blipFill>
        <p:spPr bwMode="auto">
          <a:xfrm>
            <a:off x="93134" y="6430964"/>
            <a:ext cx="713317"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 name="image2.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29784" y="6426201"/>
            <a:ext cx="21336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 name="Shape 120"/>
          <p:cNvSpPr>
            <a:spLocks noChangeShapeType="1"/>
          </p:cNvSpPr>
          <p:nvPr/>
        </p:nvSpPr>
        <p:spPr bwMode="auto">
          <a:xfrm>
            <a:off x="3429000" y="6448426"/>
            <a:ext cx="0" cy="366713"/>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lstStyle/>
          <a:p>
            <a:pPr defTabSz="457200"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6" name="Shape 121"/>
          <p:cNvSpPr>
            <a:spLocks noChangeArrowheads="1"/>
          </p:cNvSpPr>
          <p:nvPr/>
        </p:nvSpPr>
        <p:spPr bwMode="auto">
          <a:xfrm>
            <a:off x="3460751" y="6389689"/>
            <a:ext cx="1041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 xmlns:ma14="http://schemas.microsoft.com/office/mac/drawingml/2011/main" val="1"/>
            </a:ext>
          </a:extLst>
        </p:spPr>
        <p:txBody>
          <a:bodyPr lIns="45719" rIns="45719">
            <a:spAutoFit/>
          </a:bodyPr>
          <a:lstStyle/>
          <a:p>
            <a:pPr defTabSz="455613" fontAlgn="base">
              <a:spcBef>
                <a:spcPct val="0"/>
              </a:spcBef>
              <a:spcAft>
                <a:spcPct val="0"/>
              </a:spcAft>
            </a:pPr>
            <a:r>
              <a:rPr lang="en-US" sz="1200">
                <a:solidFill>
                  <a:srgbClr val="FFFFFF"/>
                </a:solidFill>
                <a:latin typeface="Arial" charset="0"/>
                <a:ea typeface="ＭＳ Ｐゴシック" charset="0"/>
                <a:cs typeface="Arial" charset="0"/>
                <a:sym typeface="Arial" charset="0"/>
              </a:rPr>
              <a:t>Office of</a:t>
            </a:r>
            <a:br>
              <a:rPr lang="en-US" sz="1200">
                <a:solidFill>
                  <a:srgbClr val="FFFFFF"/>
                </a:solidFill>
                <a:latin typeface="Arial" charset="0"/>
                <a:ea typeface="ＭＳ Ｐゴシック" charset="0"/>
                <a:cs typeface="Arial" charset="0"/>
                <a:sym typeface="Arial" charset="0"/>
              </a:rPr>
            </a:br>
            <a:r>
              <a:rPr lang="en-US" sz="1200">
                <a:solidFill>
                  <a:srgbClr val="FFFFFF"/>
                </a:solidFill>
                <a:latin typeface="Arial" charset="0"/>
                <a:ea typeface="ＭＳ Ｐゴシック" charset="0"/>
                <a:cs typeface="Arial" charset="0"/>
                <a:sym typeface="Arial" charset="0"/>
              </a:rPr>
              <a:t>Science</a:t>
            </a:r>
          </a:p>
        </p:txBody>
      </p:sp>
      <p:sp>
        <p:nvSpPr>
          <p:cNvPr id="7" name="Shape 122"/>
          <p:cNvSpPr>
            <a:spLocks noChangeArrowheads="1"/>
          </p:cNvSpPr>
          <p:nvPr/>
        </p:nvSpPr>
        <p:spPr bwMode="auto">
          <a:xfrm>
            <a:off x="11633200" y="6446838"/>
            <a:ext cx="491067" cy="355600"/>
          </a:xfrm>
          <a:prstGeom prst="roundRect">
            <a:avLst>
              <a:gd name="adj" fmla="val 16667"/>
            </a:avLst>
          </a:prstGeom>
          <a:noFill/>
          <a:ln w="28575">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defTabSz="912813" fontAlgn="base">
              <a:spcBef>
                <a:spcPct val="0"/>
              </a:spcBef>
              <a:spcAft>
                <a:spcPct val="0"/>
              </a:spcAft>
            </a:pPr>
            <a:endParaRPr lang="en-US" sz="2400">
              <a:solidFill>
                <a:srgbClr val="000000"/>
              </a:solidFill>
              <a:latin typeface="Arial" charset="0"/>
              <a:ea typeface="ＭＳ Ｐゴシック" charset="0"/>
              <a:cs typeface="Arial" charset="0"/>
              <a:sym typeface="Arial" charset="0"/>
            </a:endParaRPr>
          </a:p>
        </p:txBody>
      </p:sp>
      <p:sp>
        <p:nvSpPr>
          <p:cNvPr id="8" name="Shape 123"/>
          <p:cNvSpPr/>
          <p:nvPr/>
        </p:nvSpPr>
        <p:spPr>
          <a:xfrm>
            <a:off x="0" y="-12700"/>
            <a:ext cx="12192000" cy="855663"/>
          </a:xfrm>
          <a:prstGeom prst="rect">
            <a:avLst/>
          </a:prstGeom>
          <a:solidFill>
            <a:srgbClr val="1F497D"/>
          </a:solidFill>
          <a:ln w="12700">
            <a:miter lim="400000"/>
          </a:ln>
          <a:effectLst>
            <a:outerShdw blurRad="50800" dist="38100" dir="5400000" rotWithShape="0">
              <a:srgbClr val="000000">
                <a:alpha val="40000"/>
              </a:srgbClr>
            </a:outerShdw>
          </a:effectLst>
        </p:spPr>
        <p:txBody>
          <a:bodyPr lIns="0" tIns="0" rIns="0" bIns="0"/>
          <a:lstStyle/>
          <a:p>
            <a:pPr defTabSz="914165" fontAlgn="base">
              <a:spcBef>
                <a:spcPct val="0"/>
              </a:spcBef>
              <a:spcAft>
                <a:spcPct val="0"/>
              </a:spcAft>
              <a:defRPr sz="2400"/>
            </a:pPr>
            <a:endParaRPr sz="2400" kern="0">
              <a:solidFill>
                <a:sysClr val="windowText" lastClr="000000"/>
              </a:solidFill>
              <a:latin typeface="Arial"/>
              <a:ea typeface="Arial"/>
              <a:cs typeface="Arial"/>
              <a:sym typeface="Arial"/>
            </a:endParaRPr>
          </a:p>
        </p:txBody>
      </p:sp>
      <p:sp>
        <p:nvSpPr>
          <p:cNvPr id="9" name="Shape 124"/>
          <p:cNvSpPr/>
          <p:nvPr/>
        </p:nvSpPr>
        <p:spPr>
          <a:xfrm>
            <a:off x="0" y="1"/>
            <a:ext cx="12192000" cy="855663"/>
          </a:xfrm>
          <a:prstGeom prst="rect">
            <a:avLst/>
          </a:prstGeom>
          <a:solidFill>
            <a:srgbClr val="1F497D"/>
          </a:solidFill>
          <a:ln w="12700">
            <a:miter lim="400000"/>
          </a:ln>
          <a:effectLst>
            <a:outerShdw blurRad="50800" dist="38100" dir="5400000" rotWithShape="0">
              <a:srgbClr val="000000">
                <a:alpha val="40000"/>
              </a:srgbClr>
            </a:outerShdw>
          </a:effectLst>
        </p:spPr>
        <p:txBody>
          <a:bodyPr lIns="0" tIns="0" rIns="0" bIns="0"/>
          <a:lstStyle/>
          <a:p>
            <a:pPr defTabSz="914165" fontAlgn="base">
              <a:spcBef>
                <a:spcPct val="0"/>
              </a:spcBef>
              <a:spcAft>
                <a:spcPct val="0"/>
              </a:spcAft>
              <a:defRPr sz="2400"/>
            </a:pPr>
            <a:endParaRPr sz="2400" kern="0">
              <a:solidFill>
                <a:sysClr val="windowText" lastClr="000000"/>
              </a:solidFill>
              <a:latin typeface="Arial"/>
              <a:ea typeface="Arial"/>
              <a:cs typeface="Arial"/>
              <a:sym typeface="Arial"/>
            </a:endParaRPr>
          </a:p>
        </p:txBody>
      </p:sp>
      <p:sp>
        <p:nvSpPr>
          <p:cNvPr id="125" name="Shape 125"/>
          <p:cNvSpPr>
            <a:spLocks noGrp="1"/>
          </p:cNvSpPr>
          <p:nvPr>
            <p:ph type="title"/>
          </p:nvPr>
        </p:nvSpPr>
        <p:spPr>
          <a:xfrm>
            <a:off x="0" y="0"/>
            <a:ext cx="12192000" cy="855768"/>
          </a:xfrm>
          <a:prstGeom prst="rect">
            <a:avLst/>
          </a:prstGeom>
        </p:spPr>
        <p:txBody>
          <a:bodyPr lIns="45719" tIns="45719" rIns="45719" bIns="45719" anchor="ctr"/>
          <a:lstStyle>
            <a:lvl1pPr algn="ctr">
              <a:lnSpc>
                <a:spcPct val="100000"/>
              </a:lnSpc>
              <a:defRPr sz="2800" b="0">
                <a:solidFill>
                  <a:srgbClr val="FFFFFF"/>
                </a:solidFill>
                <a:latin typeface="Franklin Gothic Medium"/>
                <a:ea typeface="Franklin Gothic Medium"/>
                <a:cs typeface="Franklin Gothic Medium"/>
                <a:sym typeface="Franklin Gothic Medium"/>
              </a:defRPr>
            </a:lvl1pPr>
          </a:lstStyle>
          <a:p>
            <a:pPr lvl="0"/>
            <a:r>
              <a:t>Title Text</a:t>
            </a:r>
          </a:p>
        </p:txBody>
      </p:sp>
      <p:sp>
        <p:nvSpPr>
          <p:cNvPr id="10" name="Slide Number Placeholder 1"/>
          <p:cNvSpPr>
            <a:spLocks noGrp="1"/>
          </p:cNvSpPr>
          <p:nvPr>
            <p:ph type="sldNum" sz="quarter" idx="11"/>
          </p:nvPr>
        </p:nvSpPr>
        <p:spPr>
          <a:xfrm>
            <a:off x="10893501" y="6356351"/>
            <a:ext cx="688900" cy="365125"/>
          </a:xfrm>
        </p:spPr>
        <p:txBody>
          <a:bodyPr/>
          <a:lstStyle/>
          <a:p>
            <a:fld id="{D260E43B-7F43-FA45-AAB7-E054FD6CC4E3}" type="slidenum">
              <a:rPr lang="en-US" smtClean="0"/>
              <a:pPr/>
              <a:t>‹#›</a:t>
            </a:fld>
            <a:endParaRPr lang="en-US" dirty="0"/>
          </a:p>
        </p:txBody>
      </p:sp>
    </p:spTree>
    <p:extLst>
      <p:ext uri="{BB962C8B-B14F-4D97-AF65-F5344CB8AC3E}">
        <p14:creationId xmlns:p14="http://schemas.microsoft.com/office/powerpoint/2010/main" val="467382506"/>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Blank 1">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0" y="0"/>
            <a:ext cx="12192000" cy="1143200"/>
          </a:xfrm>
          <a:prstGeom prst="rect">
            <a:avLst/>
          </a:prstGeom>
          <a:solidFill>
            <a:srgbClr val="1F497D"/>
          </a:solidFill>
          <a:ln>
            <a:noFill/>
          </a:ln>
          <a:effectLst>
            <a:outerShdw blurRad="50800" dist="38100" dir="2700000" algn="tl" rotWithShape="0">
              <a:srgbClr val="000000">
                <a:alpha val="42750"/>
              </a:srgbClr>
            </a:outerShdw>
          </a:effectLst>
        </p:spPr>
        <p:txBody>
          <a:bodyPr wrap="square" lIns="91425" tIns="91425" rIns="91425" bIns="91425" anchor="ctr" anchorCtr="0"/>
          <a:lstStyle>
            <a:lvl1pPr marL="0" marR="0" lvl="0" indent="0" algn="ctr" rtl="0">
              <a:spcBef>
                <a:spcPts val="0"/>
              </a:spcBef>
              <a:buClr>
                <a:schemeClr val="lt1"/>
              </a:buClr>
              <a:buSzPts val="1400"/>
              <a:buFont typeface="Source Sans Pro"/>
              <a:buNone/>
              <a:defRPr sz="2800" b="0" i="0" u="none" strike="noStrike" cap="none">
                <a:solidFill>
                  <a:schemeClr val="lt1"/>
                </a:solidFill>
                <a:latin typeface="Source Sans Pro"/>
                <a:ea typeface="Source Sans Pro"/>
                <a:cs typeface="Source Sans Pro"/>
                <a:sym typeface="Source Sans Pro"/>
              </a:defRPr>
            </a:lvl1pPr>
            <a:lvl2pPr lvl="1" indent="0" rtl="0">
              <a:spcBef>
                <a:spcPts val="0"/>
              </a:spcBef>
              <a:buSzPts val="1400"/>
              <a:buNone/>
              <a:defRPr sz="1800"/>
            </a:lvl2pPr>
            <a:lvl3pPr lvl="2" indent="0" rtl="0">
              <a:spcBef>
                <a:spcPts val="0"/>
              </a:spcBef>
              <a:buSzPts val="1400"/>
              <a:buNone/>
              <a:defRPr sz="1800"/>
            </a:lvl3pPr>
            <a:lvl4pPr lvl="3" indent="0" rtl="0">
              <a:spcBef>
                <a:spcPts val="0"/>
              </a:spcBef>
              <a:buSzPts val="1400"/>
              <a:buNone/>
              <a:defRPr sz="1800"/>
            </a:lvl4pPr>
            <a:lvl5pPr lvl="4" indent="0" rtl="0">
              <a:spcBef>
                <a:spcPts val="0"/>
              </a:spcBef>
              <a:buSzPts val="1400"/>
              <a:buNone/>
              <a:defRPr sz="1800"/>
            </a:lvl5pPr>
            <a:lvl6pPr lvl="5" indent="0" rtl="0">
              <a:spcBef>
                <a:spcPts val="0"/>
              </a:spcBef>
              <a:buSzPts val="1400"/>
              <a:buNone/>
              <a:defRPr sz="1800"/>
            </a:lvl6pPr>
            <a:lvl7pPr lvl="6" indent="0" rtl="0">
              <a:spcBef>
                <a:spcPts val="0"/>
              </a:spcBef>
              <a:buSzPts val="1400"/>
              <a:buNone/>
              <a:defRPr sz="1800"/>
            </a:lvl7pPr>
            <a:lvl8pPr lvl="7" indent="0" rtl="0">
              <a:spcBef>
                <a:spcPts val="0"/>
              </a:spcBef>
              <a:buSzPts val="1400"/>
              <a:buNone/>
              <a:defRPr sz="1800"/>
            </a:lvl8pPr>
            <a:lvl9pPr lvl="8" indent="0" rtl="0">
              <a:spcBef>
                <a:spcPts val="0"/>
              </a:spcBef>
              <a:buSzPts val="1400"/>
              <a:buNone/>
              <a:defRPr sz="1800"/>
            </a:lvl9pPr>
          </a:lstStyle>
          <a:p>
            <a:endParaRPr/>
          </a:p>
        </p:txBody>
      </p:sp>
      <p:sp>
        <p:nvSpPr>
          <p:cNvPr id="166" name="Shape 166"/>
          <p:cNvSpPr txBox="1">
            <a:spLocks noGrp="1"/>
          </p:cNvSpPr>
          <p:nvPr>
            <p:ph type="sldNum" idx="12"/>
          </p:nvPr>
        </p:nvSpPr>
        <p:spPr>
          <a:xfrm>
            <a:off x="10893500" y="6356351"/>
            <a:ext cx="688800" cy="365200"/>
          </a:xfrm>
          <a:prstGeom prst="rect">
            <a:avLst/>
          </a:prstGeom>
          <a:noFill/>
          <a:ln>
            <a:noFill/>
          </a:ln>
        </p:spPr>
        <p:txBody>
          <a:bodyPr wrap="square" lIns="91425" tIns="45700" rIns="91425" bIns="45700" anchor="ctr" anchorCtr="0">
            <a:noAutofit/>
          </a:bodyPr>
          <a:lstStyle/>
          <a:p>
            <a:fld id="{00000000-1234-1234-1234-123412341234}" type="slidenum">
              <a:rPr lang="en-US" smtClean="0">
                <a:solidFill>
                  <a:srgbClr val="FFFFFF"/>
                </a:solidFill>
                <a:latin typeface="Source Sans Pro"/>
                <a:ea typeface="Source Sans Pro"/>
                <a:cs typeface="Source Sans Pro"/>
                <a:sym typeface="Source Sans Pro"/>
              </a:rPr>
              <a:pPr/>
              <a:t>‹#›</a:t>
            </a:fld>
            <a:endParaRPr lang="en-US">
              <a:solidFill>
                <a:srgbClr val="FFFFFF"/>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1356535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197813E7-07E4-894D-A99F-D4B7A4263894}"/>
              </a:ext>
            </a:extLst>
          </p:cNvPr>
          <p:cNvSpPr>
            <a:spLocks noGrp="1"/>
          </p:cNvSpPr>
          <p:nvPr>
            <p:ph type="sldNum" sz="quarter" idx="4"/>
          </p:nvPr>
        </p:nvSpPr>
        <p:spPr>
          <a:xfrm>
            <a:off x="10820400" y="6324600"/>
            <a:ext cx="815901" cy="365125"/>
          </a:xfrm>
          <a:prstGeom prst="rect">
            <a:avLst/>
          </a:prstGeom>
        </p:spPr>
        <p:txBody>
          <a:bodyPr vert="horz" lIns="91440" tIns="45720" rIns="91440" bIns="45720" rtlCol="0" anchor="ctr"/>
          <a:lstStyle>
            <a:lvl1pPr algn="r">
              <a:defRPr sz="1000" b="0" i="0">
                <a:solidFill>
                  <a:schemeClr val="bg1"/>
                </a:solidFill>
                <a:latin typeface="Arial" panose="020B0604020202020204" pitchFamily="34" charset="0"/>
                <a:cs typeface="Arial" panose="020B0604020202020204" pitchFamily="34" charset="0"/>
              </a:defRPr>
            </a:lvl1pPr>
          </a:lstStyle>
          <a:p>
            <a:pPr fontAlgn="auto">
              <a:spcBef>
                <a:spcPts val="0"/>
              </a:spcBef>
              <a:spcAft>
                <a:spcPts val="0"/>
              </a:spcAft>
              <a:buClrTx/>
              <a:buSzTx/>
            </a:pPr>
            <a:fld id="{D260E43B-7F43-FA45-AAB7-E054FD6CC4E3}" type="slidenum">
              <a:rPr lang="en-US" smtClean="0">
                <a:solidFill>
                  <a:prstClr val="white"/>
                </a:solidFill>
              </a:rPr>
              <a:pPr fontAlgn="auto">
                <a:spcBef>
                  <a:spcPts val="0"/>
                </a:spcBef>
                <a:spcAft>
                  <a:spcPts val="0"/>
                </a:spcAft>
                <a:buClrTx/>
                <a:buSzTx/>
              </a:pPr>
              <a:t>‹#›</a:t>
            </a:fld>
            <a:endParaRPr lang="en-US" dirty="0">
              <a:solidFill>
                <a:prstClr val="white"/>
              </a:solidFill>
            </a:endParaRPr>
          </a:p>
        </p:txBody>
      </p:sp>
    </p:spTree>
    <p:extLst>
      <p:ext uri="{BB962C8B-B14F-4D97-AF65-F5344CB8AC3E}">
        <p14:creationId xmlns:p14="http://schemas.microsoft.com/office/powerpoint/2010/main" val="30132675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DOE template">
    <p:spTree>
      <p:nvGrpSpPr>
        <p:cNvPr id="1" name=""/>
        <p:cNvGrpSpPr/>
        <p:nvPr/>
      </p:nvGrpSpPr>
      <p:grpSpPr>
        <a:xfrm>
          <a:off x="0" y="0"/>
          <a:ext cx="0" cy="0"/>
          <a:chOff x="0" y="0"/>
          <a:chExt cx="0" cy="0"/>
        </a:xfrm>
      </p:grpSpPr>
      <p:sp>
        <p:nvSpPr>
          <p:cNvPr id="3" name="Rectangle 2"/>
          <p:cNvSpPr/>
          <p:nvPr/>
        </p:nvSpPr>
        <p:spPr bwMode="auto">
          <a:xfrm>
            <a:off x="0" y="1"/>
            <a:ext cx="12192000" cy="855663"/>
          </a:xfrm>
          <a:prstGeom prst="rect">
            <a:avLst/>
          </a:prstGeom>
          <a:solidFill>
            <a:srgbClr val="1F497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lstStyle/>
          <a:p>
            <a:pPr defTabSz="914165" eaLnBrk="0" fontAlgn="base" hangingPunct="0">
              <a:spcBef>
                <a:spcPct val="0"/>
              </a:spcBef>
              <a:spcAft>
                <a:spcPct val="0"/>
              </a:spcAft>
              <a:defRPr/>
            </a:pPr>
            <a:endParaRPr lang="en-US" sz="2400">
              <a:solidFill>
                <a:prstClr val="black"/>
              </a:solidFill>
              <a:latin typeface="Arial" charset="0"/>
              <a:ea typeface="ＭＳ Ｐゴシック" charset="-128"/>
              <a:cs typeface="ＭＳ Ｐゴシック" charset="-128"/>
            </a:endParaRPr>
          </a:p>
        </p:txBody>
      </p:sp>
      <p:sp>
        <p:nvSpPr>
          <p:cNvPr id="16" name="Title 1"/>
          <p:cNvSpPr>
            <a:spLocks noGrp="1"/>
          </p:cNvSpPr>
          <p:nvPr>
            <p:ph type="title"/>
          </p:nvPr>
        </p:nvSpPr>
        <p:spPr>
          <a:xfrm>
            <a:off x="0" y="12578"/>
            <a:ext cx="12192000" cy="855765"/>
          </a:xfrm>
        </p:spPr>
        <p:txBody>
          <a:bodyPr anchor="ctr"/>
          <a:lstStyle>
            <a:lvl1pPr>
              <a:defRPr sz="2800">
                <a:solidFill>
                  <a:srgbClr val="FFFFFF"/>
                </a:solidFill>
              </a:defRPr>
            </a:lvl1pPr>
          </a:lstStyle>
          <a:p>
            <a:r>
              <a:rPr lang="en-US" dirty="0"/>
              <a:t>Click to edit Master title style</a:t>
            </a:r>
          </a:p>
        </p:txBody>
      </p:sp>
      <p:sp>
        <p:nvSpPr>
          <p:cNvPr id="2" name="TextBox 1"/>
          <p:cNvSpPr txBox="1"/>
          <p:nvPr userDrawn="1"/>
        </p:nvSpPr>
        <p:spPr>
          <a:xfrm>
            <a:off x="11146971" y="6400800"/>
            <a:ext cx="660758" cy="307777"/>
          </a:xfrm>
          <a:prstGeom prst="rect">
            <a:avLst/>
          </a:prstGeom>
          <a:noFill/>
        </p:spPr>
        <p:txBody>
          <a:bodyPr wrap="none" rtlCol="0">
            <a:spAutoFit/>
          </a:bodyPr>
          <a:lstStyle/>
          <a:p>
            <a:fld id="{B81E2FEF-A828-1A4C-96B9-14BFA3658195}" type="slidenum">
              <a:rPr lang="en-US" sz="1400" smtClean="0">
                <a:solidFill>
                  <a:prstClr val="white"/>
                </a:solidFill>
              </a:rPr>
              <a:pPr/>
              <a:t>‹#›</a:t>
            </a:fld>
            <a:r>
              <a:rPr lang="en-US" sz="1400" dirty="0">
                <a:solidFill>
                  <a:prstClr val="white"/>
                </a:solidFill>
              </a:rPr>
              <a:t>/23</a:t>
            </a:r>
          </a:p>
        </p:txBody>
      </p:sp>
    </p:spTree>
    <p:extLst>
      <p:ext uri="{BB962C8B-B14F-4D97-AF65-F5344CB8AC3E}">
        <p14:creationId xmlns:p14="http://schemas.microsoft.com/office/powerpoint/2010/main" val="18159366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roup 6"/>
          <p:cNvGrpSpPr/>
          <p:nvPr userDrawn="1"/>
        </p:nvGrpSpPr>
        <p:grpSpPr>
          <a:xfrm>
            <a:off x="0" y="650078"/>
            <a:ext cx="12192000" cy="5598322"/>
            <a:chOff x="0" y="3415"/>
            <a:chExt cx="9144000" cy="5521325"/>
          </a:xfrm>
        </p:grpSpPr>
        <p:pic>
          <p:nvPicPr>
            <p:cNvPr id="8" name="Picture 2" descr="Base aerial with improvement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415"/>
              <a:ext cx="9144000" cy="552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7"/>
            <p:cNvSpPr>
              <a:spLocks noChangeArrowheads="1"/>
            </p:cNvSpPr>
            <p:nvPr/>
          </p:nvSpPr>
          <p:spPr bwMode="auto">
            <a:xfrm>
              <a:off x="0" y="3415"/>
              <a:ext cx="9144000" cy="5521325"/>
            </a:xfrm>
            <a:prstGeom prst="rect">
              <a:avLst/>
            </a:prstGeom>
            <a:solidFill>
              <a:srgbClr val="376092">
                <a:alpha val="8313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64291" tIns="32146" rIns="64291" bIns="32146" anchor="ctr"/>
            <a:lstStyle/>
            <a:p>
              <a:pPr algn="ctr"/>
              <a:endParaRPr lang="en-US" sz="1800" dirty="0">
                <a:solidFill>
                  <a:prstClr val="black"/>
                </a:solidFill>
              </a:endParaRPr>
            </a:p>
          </p:txBody>
        </p:sp>
      </p:grpSp>
      <p:sp>
        <p:nvSpPr>
          <p:cNvPr id="2" name="Title 1"/>
          <p:cNvSpPr>
            <a:spLocks noGrp="1"/>
          </p:cNvSpPr>
          <p:nvPr>
            <p:ph type="ctrTitle"/>
          </p:nvPr>
        </p:nvSpPr>
        <p:spPr>
          <a:xfrm>
            <a:off x="0" y="10610"/>
            <a:ext cx="12192000" cy="1133929"/>
          </a:xfrm>
          <a:solidFill>
            <a:schemeClr val="tx2"/>
          </a:solidFill>
          <a:ln>
            <a:noFill/>
          </a:ln>
          <a:effectLst>
            <a:outerShdw blurRad="50800" dist="38100" dir="2700000" algn="tl" rotWithShape="0">
              <a:srgbClr val="000000">
                <a:alpha val="43000"/>
              </a:srgbClr>
            </a:outerShdw>
          </a:effectLst>
        </p:spPr>
        <p:txBody>
          <a:bodyPr>
            <a:normAutofit/>
          </a:bodyPr>
          <a:lstStyle>
            <a:lvl1pPr>
              <a:defRPr sz="3600">
                <a:effectLst/>
              </a:defRPr>
            </a:lvl1pPr>
          </a:lstStyle>
          <a:p>
            <a:r>
              <a:rPr lang="en-US" dirty="0"/>
              <a:t>Click to edit Master title style</a:t>
            </a:r>
          </a:p>
        </p:txBody>
      </p:sp>
      <p:sp>
        <p:nvSpPr>
          <p:cNvPr id="3" name="Subtitle 2"/>
          <p:cNvSpPr>
            <a:spLocks noGrp="1"/>
          </p:cNvSpPr>
          <p:nvPr>
            <p:ph type="subTitle" idx="1"/>
          </p:nvPr>
        </p:nvSpPr>
        <p:spPr>
          <a:xfrm>
            <a:off x="611717" y="4387983"/>
            <a:ext cx="10968567" cy="805052"/>
          </a:xfrm>
        </p:spPr>
        <p:txBody>
          <a:bodyPr anchor="b" anchorCtr="0"/>
          <a:lstStyle>
            <a:lvl1pPr marL="0" indent="0" algn="ctr">
              <a:buNone/>
              <a:defRPr>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ext Placeholder 5"/>
          <p:cNvSpPr>
            <a:spLocks noGrp="1"/>
          </p:cNvSpPr>
          <p:nvPr>
            <p:ph type="body" sz="quarter" idx="10"/>
          </p:nvPr>
        </p:nvSpPr>
        <p:spPr>
          <a:xfrm>
            <a:off x="611717" y="2095500"/>
            <a:ext cx="10968568" cy="1574800"/>
          </a:xfrm>
        </p:spPr>
        <p:txBody>
          <a:bodyPr anchor="ctr" anchorCtr="1">
            <a:normAutofit/>
          </a:bodyPr>
          <a:lstStyle>
            <a:lvl1pPr marL="0" indent="0" algn="ctr">
              <a:buNone/>
              <a:defRPr sz="36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1181777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11146971" y="6400800"/>
            <a:ext cx="662361" cy="307777"/>
          </a:xfrm>
          <a:prstGeom prst="rect">
            <a:avLst/>
          </a:prstGeom>
          <a:noFill/>
        </p:spPr>
        <p:txBody>
          <a:bodyPr wrap="none" rtlCol="0">
            <a:spAutoFit/>
          </a:bodyPr>
          <a:lstStyle/>
          <a:p>
            <a:fld id="{B81E2FEF-A828-1A4C-96B9-14BFA3658195}" type="slidenum">
              <a:rPr lang="en-US" sz="1400" smtClean="0">
                <a:solidFill>
                  <a:schemeClr val="bg1"/>
                </a:solidFill>
                <a:latin typeface="+mj-lt"/>
              </a:rPr>
              <a:t>‹#›</a:t>
            </a:fld>
            <a:r>
              <a:rPr lang="en-US" sz="1400" dirty="0">
                <a:solidFill>
                  <a:schemeClr val="bg1"/>
                </a:solidFill>
                <a:latin typeface="+mj-lt"/>
              </a:rPr>
              <a:t>/23</a:t>
            </a:r>
          </a:p>
        </p:txBody>
      </p:sp>
    </p:spTree>
    <p:extLst>
      <p:ext uri="{BB962C8B-B14F-4D97-AF65-F5344CB8AC3E}">
        <p14:creationId xmlns:p14="http://schemas.microsoft.com/office/powerpoint/2010/main" val="27618292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marL="228600" indent="-228600">
              <a:defRPr sz="2000"/>
            </a:lvl1pPr>
            <a:lvl2pPr marL="457200" indent="-228600">
              <a:defRPr sz="2000"/>
            </a:lvl2pPr>
            <a:lvl3pPr marL="687388" indent="-230188">
              <a:defRPr sz="2000"/>
            </a:lvl3pPr>
            <a:lvl4pPr marL="915988" indent="-228600">
              <a:defRPr sz="2000"/>
            </a:lvl4pPr>
            <a:lvl5pPr marL="1144588" indent="-228600">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marL="228600" indent="-228600">
              <a:defRPr sz="2000"/>
            </a:lvl1pPr>
            <a:lvl2pPr marL="457200" indent="-228600">
              <a:defRPr sz="2000"/>
            </a:lvl2pPr>
            <a:lvl3pPr marL="685800" indent="-228600">
              <a:tabLst/>
              <a:defRPr sz="2000"/>
            </a:lvl3pPr>
            <a:lvl4pPr marL="915988" indent="-228600">
              <a:defRPr sz="2000"/>
            </a:lvl4pPr>
            <a:lvl5pPr marL="1144588" indent="-228600">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p:cNvSpPr txBox="1"/>
          <p:nvPr userDrawn="1"/>
        </p:nvSpPr>
        <p:spPr>
          <a:xfrm>
            <a:off x="11146971" y="6400800"/>
            <a:ext cx="657359" cy="307777"/>
          </a:xfrm>
          <a:prstGeom prst="rect">
            <a:avLst/>
          </a:prstGeom>
          <a:noFill/>
        </p:spPr>
        <p:txBody>
          <a:bodyPr wrap="none" rtlCol="0">
            <a:spAutoFit/>
          </a:bodyPr>
          <a:lstStyle/>
          <a:p>
            <a:fld id="{B81E2FEF-A828-1A4C-96B9-14BFA3658195}" type="slidenum">
              <a:rPr lang="en-US" sz="1400" smtClean="0">
                <a:solidFill>
                  <a:schemeClr val="bg1"/>
                </a:solidFill>
                <a:latin typeface="+mj-lt"/>
              </a:rPr>
              <a:t>‹#›</a:t>
            </a:fld>
            <a:r>
              <a:rPr lang="en-US" sz="1400" dirty="0">
                <a:solidFill>
                  <a:schemeClr val="bg1"/>
                </a:solidFill>
                <a:latin typeface="+mj-lt"/>
              </a:rPr>
              <a:t>/24</a:t>
            </a:r>
          </a:p>
        </p:txBody>
      </p:sp>
    </p:spTree>
    <p:extLst>
      <p:ext uri="{BB962C8B-B14F-4D97-AF65-F5344CB8AC3E}">
        <p14:creationId xmlns:p14="http://schemas.microsoft.com/office/powerpoint/2010/main" val="34643486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Box 3"/>
          <p:cNvSpPr txBox="1"/>
          <p:nvPr userDrawn="1"/>
        </p:nvSpPr>
        <p:spPr>
          <a:xfrm>
            <a:off x="11146971" y="6400800"/>
            <a:ext cx="657359" cy="307777"/>
          </a:xfrm>
          <a:prstGeom prst="rect">
            <a:avLst/>
          </a:prstGeom>
          <a:noFill/>
        </p:spPr>
        <p:txBody>
          <a:bodyPr wrap="none" rtlCol="0">
            <a:spAutoFit/>
          </a:bodyPr>
          <a:lstStyle/>
          <a:p>
            <a:fld id="{B81E2FEF-A828-1A4C-96B9-14BFA3658195}" type="slidenum">
              <a:rPr lang="en-US" sz="1400" smtClean="0">
                <a:solidFill>
                  <a:schemeClr val="bg1"/>
                </a:solidFill>
                <a:latin typeface="+mj-lt"/>
              </a:rPr>
              <a:t>‹#›</a:t>
            </a:fld>
            <a:r>
              <a:rPr lang="en-US" sz="1400" dirty="0">
                <a:solidFill>
                  <a:schemeClr val="bg1"/>
                </a:solidFill>
                <a:latin typeface="+mj-lt"/>
              </a:rPr>
              <a:t>/24</a:t>
            </a:r>
          </a:p>
        </p:txBody>
      </p:sp>
    </p:spTree>
    <p:extLst>
      <p:ext uri="{BB962C8B-B14F-4D97-AF65-F5344CB8AC3E}">
        <p14:creationId xmlns:p14="http://schemas.microsoft.com/office/powerpoint/2010/main" val="6629374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 y="1597026"/>
            <a:ext cx="12192000" cy="2068513"/>
          </a:xfrm>
        </p:spPr>
        <p:txBody>
          <a:bodyPr anchor="ctr" anchorCtr="1">
            <a:normAutofit/>
          </a:bodyPr>
          <a:lstStyle>
            <a:lvl1pPr algn="ctr">
              <a:defRPr sz="3200" b="1" cap="none"/>
            </a:lvl1pPr>
          </a:lstStyle>
          <a:p>
            <a:r>
              <a:rPr lang="en-US" dirty="0"/>
              <a:t>Click to edit Master title style</a:t>
            </a:r>
          </a:p>
        </p:txBody>
      </p:sp>
      <p:sp>
        <p:nvSpPr>
          <p:cNvPr id="3" name="Text Placeholder 2"/>
          <p:cNvSpPr>
            <a:spLocks noGrp="1"/>
          </p:cNvSpPr>
          <p:nvPr>
            <p:ph type="body" idx="1"/>
          </p:nvPr>
        </p:nvSpPr>
        <p:spPr>
          <a:xfrm>
            <a:off x="611717" y="4064001"/>
            <a:ext cx="10970683" cy="1698625"/>
          </a:xfrm>
        </p:spPr>
        <p:txBody>
          <a:bodyPr anchor="ctr" anchorCtr="1">
            <a:normAutofit/>
          </a:bodyPr>
          <a:lstStyle>
            <a:lvl1pPr marL="0" indent="0" algn="ctr">
              <a:buNone/>
              <a:defRPr sz="2400">
                <a:solidFill>
                  <a:schemeClr val="tx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D260E43B-7F43-FA45-AAB7-E054FD6CC4E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489302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ab of future">
    <p:spTree>
      <p:nvGrpSpPr>
        <p:cNvPr id="1" name=""/>
        <p:cNvGrpSpPr/>
        <p:nvPr/>
      </p:nvGrpSpPr>
      <p:grpSpPr>
        <a:xfrm>
          <a:off x="0" y="0"/>
          <a:ext cx="0" cy="0"/>
          <a:chOff x="0" y="0"/>
          <a:chExt cx="0" cy="0"/>
        </a:xfrm>
      </p:grpSpPr>
      <p:sp>
        <p:nvSpPr>
          <p:cNvPr id="12" name="Rectangle 11"/>
          <p:cNvSpPr/>
          <p:nvPr/>
        </p:nvSpPr>
        <p:spPr bwMode="auto">
          <a:xfrm>
            <a:off x="0" y="1"/>
            <a:ext cx="12192000" cy="855764"/>
          </a:xfrm>
          <a:prstGeom prst="rect">
            <a:avLst/>
          </a:prstGeom>
          <a:solidFill>
            <a:srgbClr val="1F497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defTabSz="914165" eaLnBrk="0" fontAlgn="base" hangingPunct="0">
              <a:spcBef>
                <a:spcPct val="0"/>
              </a:spcBef>
              <a:spcAft>
                <a:spcPct val="0"/>
              </a:spcAft>
            </a:pPr>
            <a:endParaRPr lang="en-US" sz="2400">
              <a:solidFill>
                <a:prstClr val="black"/>
              </a:solidFill>
              <a:latin typeface="Arial" charset="0"/>
              <a:ea typeface="ＭＳ Ｐゴシック" charset="-128"/>
              <a:cs typeface="ＭＳ Ｐゴシック" charset="-128"/>
            </a:endParaRPr>
          </a:p>
        </p:txBody>
      </p:sp>
      <p:sp>
        <p:nvSpPr>
          <p:cNvPr id="16" name="Title 1"/>
          <p:cNvSpPr>
            <a:spLocks noGrp="1"/>
          </p:cNvSpPr>
          <p:nvPr userDrawn="1">
            <p:ph type="title"/>
          </p:nvPr>
        </p:nvSpPr>
        <p:spPr>
          <a:xfrm>
            <a:off x="0" y="2"/>
            <a:ext cx="12192000" cy="855765"/>
          </a:xfrm>
          <a:prstGeom prst="rect">
            <a:avLst/>
          </a:prstGeom>
        </p:spPr>
        <p:txBody>
          <a:bodyPr anchor="ctr"/>
          <a:lstStyle>
            <a:lvl1pPr>
              <a:defRPr sz="2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9451001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2379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89A00E0-4CB7-BC41-9C98-0A283A91FF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681470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sldNum" sz="quarter" idx="10"/>
          </p:nvPr>
        </p:nvSpPr>
        <p:spPr>
          <a:xfrm>
            <a:off x="11582400" y="6553200"/>
            <a:ext cx="914400" cy="304800"/>
          </a:xfrm>
          <a:prstGeom prst="rect">
            <a:avLst/>
          </a:prstGeom>
          <a:ln/>
        </p:spPr>
        <p:txBody>
          <a:bodyPr/>
          <a:lstStyle>
            <a:lvl1pPr>
              <a:defRPr/>
            </a:lvl1pPr>
          </a:lstStyle>
          <a:p>
            <a:pPr defTabSz="914400" eaLnBrk="0" fontAlgn="base" hangingPunct="0">
              <a:spcBef>
                <a:spcPct val="0"/>
              </a:spcBef>
              <a:spcAft>
                <a:spcPct val="0"/>
              </a:spcAft>
              <a:defRPr/>
            </a:pPr>
            <a:fld id="{3C155119-D6E5-4448-A8EA-57000BD18970}" type="slidenum">
              <a:rPr lang="en-US" sz="1600" smtClean="0">
                <a:solidFill>
                  <a:srgbClr val="000000"/>
                </a:solidFill>
                <a:ea typeface="ＭＳ Ｐゴシック" charset="0"/>
                <a:cs typeface="ＭＳ Ｐゴシック" charset="0"/>
                <a:sym typeface="Arial" charset="0"/>
              </a:rPr>
              <a:pPr defTabSz="914400" eaLnBrk="0" fontAlgn="base" hangingPunct="0">
                <a:spcBef>
                  <a:spcPct val="0"/>
                </a:spcBef>
                <a:spcAft>
                  <a:spcPct val="0"/>
                </a:spcAft>
                <a:defRPr/>
              </a:pPr>
              <a:t>‹#›</a:t>
            </a:fld>
            <a:endParaRPr lang="en-US" sz="1600">
              <a:solidFill>
                <a:srgbClr val="000000"/>
              </a:solidFill>
              <a:ea typeface="ＭＳ Ｐゴシック" charset="0"/>
              <a:cs typeface="ＭＳ Ｐゴシック" charset="0"/>
              <a:sym typeface="Arial" charset="0"/>
            </a:endParaRPr>
          </a:p>
        </p:txBody>
      </p:sp>
    </p:spTree>
    <p:extLst>
      <p:ext uri="{BB962C8B-B14F-4D97-AF65-F5344CB8AC3E}">
        <p14:creationId xmlns:p14="http://schemas.microsoft.com/office/powerpoint/2010/main" val="852211212"/>
      </p:ext>
    </p:extLst>
  </p:cSld>
  <p:clrMapOvr>
    <a:masterClrMapping/>
  </p:clrMapOvr>
  <p:transition advTm="6000">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0" y="0"/>
            <a:ext cx="12192000" cy="1143000"/>
          </a:xfrm>
          <a:prstGeom prst="rect">
            <a:avLst/>
          </a:prstGeom>
          <a:solidFill>
            <a:schemeClr val="dk2"/>
          </a:solidFill>
          <a:ln>
            <a:noFill/>
          </a:ln>
          <a:effectLst>
            <a:outerShdw blurRad="50800" dist="38100" dir="2700000" algn="tl" rotWithShape="0">
              <a:srgbClr val="000000">
                <a:alpha val="42745"/>
              </a:srgbClr>
            </a:outerShdw>
          </a:effectLst>
        </p:spPr>
        <p:txBody>
          <a:bodyPr spcFirstLastPara="1" wrap="square" lIns="91425" tIns="91425" rIns="91425" bIns="91425" anchor="ctr" anchorCtr="0"/>
          <a:lstStyle>
            <a:lvl1pPr marR="0" lvl="0" algn="ctr" rtl="0">
              <a:spcBef>
                <a:spcPts val="0"/>
              </a:spcBef>
              <a:spcAft>
                <a:spcPts val="0"/>
              </a:spcAft>
              <a:buClr>
                <a:schemeClr val="lt1"/>
              </a:buClr>
              <a:buSzPts val="2800"/>
              <a:buFont typeface="Source Sans Pro"/>
              <a:buNone/>
              <a:defRPr sz="2800" b="0" i="0" u="none" strike="noStrike" cap="none">
                <a:solidFill>
                  <a:schemeClr val="lt1"/>
                </a:solidFill>
                <a:latin typeface="Arial Regular"/>
                <a:ea typeface="Source Sans Pro"/>
                <a:cs typeface="Arial Regular"/>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52" name="Shape 52"/>
          <p:cNvSpPr txBox="1">
            <a:spLocks noGrp="1"/>
          </p:cNvSpPr>
          <p:nvPr>
            <p:ph type="sldNum" idx="12"/>
          </p:nvPr>
        </p:nvSpPr>
        <p:spPr>
          <a:xfrm>
            <a:off x="10893501" y="6356351"/>
            <a:ext cx="6889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chemeClr val="lt1"/>
                </a:solidFill>
                <a:latin typeface="Arial Regular"/>
                <a:ea typeface="Source Sans Pro"/>
                <a:cs typeface="Arial Regular"/>
                <a:sym typeface="Source Sans Pro"/>
              </a:defRPr>
            </a:lvl1pPr>
            <a:lvl2pPr marL="0" marR="0" lvl="1" indent="0" algn="r" rtl="0">
              <a:spcBef>
                <a:spcPts val="0"/>
              </a:spcBef>
              <a:buNone/>
              <a:defRPr sz="1000" b="0" i="0" u="none" strike="noStrike" cap="none">
                <a:solidFill>
                  <a:schemeClr val="lt1"/>
                </a:solidFill>
                <a:latin typeface="Source Sans Pro"/>
                <a:ea typeface="Source Sans Pro"/>
                <a:cs typeface="Source Sans Pro"/>
                <a:sym typeface="Source Sans Pro"/>
              </a:defRPr>
            </a:lvl2pPr>
            <a:lvl3pPr marL="0" marR="0" lvl="2" indent="0" algn="r" rtl="0">
              <a:spcBef>
                <a:spcPts val="0"/>
              </a:spcBef>
              <a:buNone/>
              <a:defRPr sz="1000" b="0" i="0" u="none" strike="noStrike" cap="none">
                <a:solidFill>
                  <a:schemeClr val="lt1"/>
                </a:solidFill>
                <a:latin typeface="Source Sans Pro"/>
                <a:ea typeface="Source Sans Pro"/>
                <a:cs typeface="Source Sans Pro"/>
                <a:sym typeface="Source Sans Pro"/>
              </a:defRPr>
            </a:lvl3pPr>
            <a:lvl4pPr marL="0" marR="0" lvl="3" indent="0" algn="r" rtl="0">
              <a:spcBef>
                <a:spcPts val="0"/>
              </a:spcBef>
              <a:buNone/>
              <a:defRPr sz="1000" b="0" i="0" u="none" strike="noStrike" cap="none">
                <a:solidFill>
                  <a:schemeClr val="lt1"/>
                </a:solidFill>
                <a:latin typeface="Source Sans Pro"/>
                <a:ea typeface="Source Sans Pro"/>
                <a:cs typeface="Source Sans Pro"/>
                <a:sym typeface="Source Sans Pro"/>
              </a:defRPr>
            </a:lvl4pPr>
            <a:lvl5pPr marL="0" marR="0" lvl="4" indent="0" algn="r" rtl="0">
              <a:spcBef>
                <a:spcPts val="0"/>
              </a:spcBef>
              <a:buNone/>
              <a:defRPr sz="1000" b="0" i="0" u="none" strike="noStrike" cap="none">
                <a:solidFill>
                  <a:schemeClr val="lt1"/>
                </a:solidFill>
                <a:latin typeface="Source Sans Pro"/>
                <a:ea typeface="Source Sans Pro"/>
                <a:cs typeface="Source Sans Pro"/>
                <a:sym typeface="Source Sans Pro"/>
              </a:defRPr>
            </a:lvl5pPr>
            <a:lvl6pPr marL="0" marR="0" lvl="5" indent="0" algn="r" rtl="0">
              <a:spcBef>
                <a:spcPts val="0"/>
              </a:spcBef>
              <a:buNone/>
              <a:defRPr sz="1000" b="0" i="0" u="none" strike="noStrike" cap="none">
                <a:solidFill>
                  <a:schemeClr val="lt1"/>
                </a:solidFill>
                <a:latin typeface="Source Sans Pro"/>
                <a:ea typeface="Source Sans Pro"/>
                <a:cs typeface="Source Sans Pro"/>
                <a:sym typeface="Source Sans Pro"/>
              </a:defRPr>
            </a:lvl6pPr>
            <a:lvl7pPr marL="0" marR="0" lvl="6" indent="0" algn="r" rtl="0">
              <a:spcBef>
                <a:spcPts val="0"/>
              </a:spcBef>
              <a:buNone/>
              <a:defRPr sz="1000" b="0" i="0" u="none" strike="noStrike" cap="none">
                <a:solidFill>
                  <a:schemeClr val="lt1"/>
                </a:solidFill>
                <a:latin typeface="Source Sans Pro"/>
                <a:ea typeface="Source Sans Pro"/>
                <a:cs typeface="Source Sans Pro"/>
                <a:sym typeface="Source Sans Pro"/>
              </a:defRPr>
            </a:lvl7pPr>
            <a:lvl8pPr marL="0" marR="0" lvl="7" indent="0" algn="r" rtl="0">
              <a:spcBef>
                <a:spcPts val="0"/>
              </a:spcBef>
              <a:buNone/>
              <a:defRPr sz="1000" b="0" i="0" u="none" strike="noStrike" cap="none">
                <a:solidFill>
                  <a:schemeClr val="lt1"/>
                </a:solidFill>
                <a:latin typeface="Source Sans Pro"/>
                <a:ea typeface="Source Sans Pro"/>
                <a:cs typeface="Source Sans Pro"/>
                <a:sym typeface="Source Sans Pro"/>
              </a:defRPr>
            </a:lvl8pPr>
            <a:lvl9pPr marL="0" marR="0" lvl="8" indent="0" algn="r" rtl="0">
              <a:spcBef>
                <a:spcPts val="0"/>
              </a:spcBef>
              <a:buNone/>
              <a:defRPr sz="1000"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808585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ab of future">
    <p:spTree>
      <p:nvGrpSpPr>
        <p:cNvPr id="1" name=""/>
        <p:cNvGrpSpPr/>
        <p:nvPr/>
      </p:nvGrpSpPr>
      <p:grpSpPr>
        <a:xfrm>
          <a:off x="0" y="0"/>
          <a:ext cx="0" cy="0"/>
          <a:chOff x="0" y="0"/>
          <a:chExt cx="0" cy="0"/>
        </a:xfrm>
      </p:grpSpPr>
      <p:sp>
        <p:nvSpPr>
          <p:cNvPr id="12" name="Rectangle 11"/>
          <p:cNvSpPr/>
          <p:nvPr/>
        </p:nvSpPr>
        <p:spPr bwMode="auto">
          <a:xfrm>
            <a:off x="0" y="1"/>
            <a:ext cx="12192000" cy="855764"/>
          </a:xfrm>
          <a:prstGeom prst="rect">
            <a:avLst/>
          </a:prstGeom>
          <a:solidFill>
            <a:srgbClr val="1F497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defTabSz="914165" eaLnBrk="0" fontAlgn="base" hangingPunct="0">
              <a:spcBef>
                <a:spcPct val="0"/>
              </a:spcBef>
              <a:spcAft>
                <a:spcPct val="0"/>
              </a:spcAft>
            </a:pPr>
            <a:endParaRPr lang="en-US" sz="2400">
              <a:solidFill>
                <a:prstClr val="black"/>
              </a:solidFill>
              <a:latin typeface="Arial" charset="0"/>
              <a:ea typeface="ＭＳ Ｐゴシック" charset="-128"/>
              <a:cs typeface="ＭＳ Ｐゴシック" charset="-128"/>
            </a:endParaRPr>
          </a:p>
        </p:txBody>
      </p:sp>
      <p:sp>
        <p:nvSpPr>
          <p:cNvPr id="16" name="Title 1"/>
          <p:cNvSpPr>
            <a:spLocks noGrp="1"/>
          </p:cNvSpPr>
          <p:nvPr userDrawn="1">
            <p:ph type="title"/>
          </p:nvPr>
        </p:nvSpPr>
        <p:spPr>
          <a:xfrm>
            <a:off x="0" y="20"/>
            <a:ext cx="12192000" cy="855765"/>
          </a:xfrm>
          <a:prstGeom prst="rect">
            <a:avLst/>
          </a:prstGeom>
        </p:spPr>
        <p:txBody>
          <a:bodyPr anchor="ctr"/>
          <a:lstStyle>
            <a:lvl1pPr>
              <a:defRPr sz="2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3831033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95088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6"/>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70"/>
            <a:ext cx="2844800" cy="365125"/>
          </a:xfrm>
          <a:prstGeom prst="rect">
            <a:avLst/>
          </a:prstGeom>
        </p:spPr>
        <p:txBody>
          <a:bodyPr/>
          <a:lstStyle/>
          <a:p>
            <a:fld id="{7527A91E-0CEE-44AE-BAEE-2AE371D3ADC6}" type="datetime1">
              <a:rPr lang="en-US">
                <a:solidFill>
                  <a:prstClr val="black">
                    <a:tint val="75000"/>
                  </a:prstClr>
                </a:solidFill>
                <a:latin typeface="Calibri"/>
              </a:rPr>
              <a:pPr/>
              <a:t>12/19/23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a:xfrm>
            <a:off x="4165601" y="6356370"/>
            <a:ext cx="3860800" cy="365125"/>
          </a:xfrm>
          <a:prstGeom prst="rect">
            <a:avLst/>
          </a:prstGeom>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11464275" y="6515865"/>
            <a:ext cx="2844800" cy="365125"/>
          </a:xfrm>
          <a:prstGeom prst="rect">
            <a:avLst/>
          </a:prstGeom>
        </p:spPr>
        <p:txBody>
          <a:bodyPr/>
          <a:lstStyle/>
          <a:p>
            <a:fld id="{A89A00E0-4CB7-BC41-9C98-0A283A91FF91}"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506130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sldNum" sz="quarter" idx="10"/>
          </p:nvPr>
        </p:nvSpPr>
        <p:spPr>
          <a:xfrm>
            <a:off x="11582400" y="6553200"/>
            <a:ext cx="914400" cy="304800"/>
          </a:xfrm>
          <a:prstGeom prst="rect">
            <a:avLst/>
          </a:prstGeom>
          <a:ln/>
        </p:spPr>
        <p:txBody>
          <a:bodyPr/>
          <a:lstStyle>
            <a:lvl1pPr>
              <a:defRPr/>
            </a:lvl1pPr>
          </a:lstStyle>
          <a:p>
            <a:pPr defTabSz="914400" eaLnBrk="0" fontAlgn="base" hangingPunct="0">
              <a:spcBef>
                <a:spcPct val="0"/>
              </a:spcBef>
              <a:spcAft>
                <a:spcPct val="0"/>
              </a:spcAft>
              <a:defRPr/>
            </a:pPr>
            <a:fld id="{3C155119-D6E5-4448-A8EA-57000BD18970}" type="slidenum">
              <a:rPr lang="en-US" sz="1600" smtClean="0">
                <a:solidFill>
                  <a:srgbClr val="000000"/>
                </a:solidFill>
                <a:ea typeface="ＭＳ Ｐゴシック" charset="0"/>
                <a:cs typeface="ＭＳ Ｐゴシック" charset="0"/>
                <a:sym typeface="Arial" charset="0"/>
              </a:rPr>
              <a:pPr defTabSz="914400" eaLnBrk="0" fontAlgn="base" hangingPunct="0">
                <a:spcBef>
                  <a:spcPct val="0"/>
                </a:spcBef>
                <a:spcAft>
                  <a:spcPct val="0"/>
                </a:spcAft>
                <a:defRPr/>
              </a:pPr>
              <a:t>‹#›</a:t>
            </a:fld>
            <a:endParaRPr lang="en-US" sz="1600">
              <a:solidFill>
                <a:srgbClr val="000000"/>
              </a:solidFill>
              <a:ea typeface="ＭＳ Ｐゴシック" charset="0"/>
              <a:cs typeface="ＭＳ Ｐゴシック" charset="0"/>
              <a:sym typeface="Arial" charset="0"/>
            </a:endParaRPr>
          </a:p>
        </p:txBody>
      </p:sp>
    </p:spTree>
    <p:extLst>
      <p:ext uri="{BB962C8B-B14F-4D97-AF65-F5344CB8AC3E}">
        <p14:creationId xmlns:p14="http://schemas.microsoft.com/office/powerpoint/2010/main" val="2384269519"/>
      </p:ext>
    </p:extLst>
  </p:cSld>
  <p:clrMapOvr>
    <a:masterClrMapping/>
  </p:clrMapOvr>
  <p:transition advTm="6000">
    <p:wipe dir="d"/>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lab of future">
    <p:spTree>
      <p:nvGrpSpPr>
        <p:cNvPr id="1" name=""/>
        <p:cNvGrpSpPr/>
        <p:nvPr/>
      </p:nvGrpSpPr>
      <p:grpSpPr>
        <a:xfrm>
          <a:off x="0" y="0"/>
          <a:ext cx="0" cy="0"/>
          <a:chOff x="0" y="0"/>
          <a:chExt cx="0" cy="0"/>
        </a:xfrm>
      </p:grpSpPr>
      <p:sp>
        <p:nvSpPr>
          <p:cNvPr id="12" name="Rectangle 11"/>
          <p:cNvSpPr/>
          <p:nvPr/>
        </p:nvSpPr>
        <p:spPr bwMode="auto">
          <a:xfrm>
            <a:off x="0" y="1"/>
            <a:ext cx="12192000" cy="855764"/>
          </a:xfrm>
          <a:prstGeom prst="rect">
            <a:avLst/>
          </a:prstGeom>
          <a:solidFill>
            <a:srgbClr val="1F497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defTabSz="914165" eaLnBrk="0" fontAlgn="base" hangingPunct="0">
              <a:spcBef>
                <a:spcPct val="0"/>
              </a:spcBef>
              <a:spcAft>
                <a:spcPct val="0"/>
              </a:spcAft>
            </a:pPr>
            <a:endParaRPr lang="en-US" sz="2400">
              <a:solidFill>
                <a:prstClr val="black"/>
              </a:solidFill>
              <a:latin typeface="Arial" charset="0"/>
              <a:ea typeface="ＭＳ Ｐゴシック" charset="-128"/>
              <a:cs typeface="ＭＳ Ｐゴシック" charset="-128"/>
            </a:endParaRPr>
          </a:p>
        </p:txBody>
      </p:sp>
      <p:sp>
        <p:nvSpPr>
          <p:cNvPr id="16" name="Title 1"/>
          <p:cNvSpPr>
            <a:spLocks noGrp="1"/>
          </p:cNvSpPr>
          <p:nvPr userDrawn="1">
            <p:ph type="title"/>
          </p:nvPr>
        </p:nvSpPr>
        <p:spPr>
          <a:xfrm>
            <a:off x="0" y="20"/>
            <a:ext cx="12192000" cy="855765"/>
          </a:xfrm>
          <a:prstGeom prst="rect">
            <a:avLst/>
          </a:prstGeom>
        </p:spPr>
        <p:txBody>
          <a:bodyPr anchor="ctr"/>
          <a:lstStyle>
            <a:lvl1pPr>
              <a:defRPr sz="2800">
                <a:solidFill>
                  <a:srgbClr val="FFFFFF"/>
                </a:solidFill>
              </a:defRPr>
            </a:lvl1pPr>
          </a:lstStyle>
          <a:p>
            <a:r>
              <a:rPr lang="en-US" dirty="0"/>
              <a:t>Click to edit Master title style</a:t>
            </a:r>
          </a:p>
        </p:txBody>
      </p:sp>
      <p:sp>
        <p:nvSpPr>
          <p:cNvPr id="4" name="Rectangle 11"/>
          <p:cNvSpPr>
            <a:spLocks noGrp="1" noChangeArrowheads="1"/>
          </p:cNvSpPr>
          <p:nvPr>
            <p:ph type="sldNum" sz="quarter" idx="10"/>
          </p:nvPr>
        </p:nvSpPr>
        <p:spPr>
          <a:xfrm>
            <a:off x="11582400" y="6553200"/>
            <a:ext cx="914400" cy="304800"/>
          </a:xfrm>
          <a:prstGeom prst="rect">
            <a:avLst/>
          </a:prstGeom>
          <a:ln/>
        </p:spPr>
        <p:txBody>
          <a:bodyPr/>
          <a:lstStyle>
            <a:lvl1pPr>
              <a:defRPr/>
            </a:lvl1pPr>
          </a:lstStyle>
          <a:p>
            <a:pPr defTabSz="914400" eaLnBrk="0" fontAlgn="base" hangingPunct="0">
              <a:spcBef>
                <a:spcPct val="0"/>
              </a:spcBef>
              <a:spcAft>
                <a:spcPct val="0"/>
              </a:spcAft>
              <a:defRPr/>
            </a:pPr>
            <a:fld id="{3C155119-D6E5-4448-A8EA-57000BD18970}" type="slidenum">
              <a:rPr lang="en-US" sz="1600" smtClean="0">
                <a:solidFill>
                  <a:srgbClr val="000000"/>
                </a:solidFill>
                <a:ea typeface="ＭＳ Ｐゴシック" charset="0"/>
                <a:cs typeface="ＭＳ Ｐゴシック" charset="0"/>
                <a:sym typeface="Arial" charset="0"/>
              </a:rPr>
              <a:pPr defTabSz="914400" eaLnBrk="0" fontAlgn="base" hangingPunct="0">
                <a:spcBef>
                  <a:spcPct val="0"/>
                </a:spcBef>
                <a:spcAft>
                  <a:spcPct val="0"/>
                </a:spcAft>
                <a:defRPr/>
              </a:pPr>
              <a:t>‹#›</a:t>
            </a:fld>
            <a:endParaRPr lang="en-US" sz="1600">
              <a:solidFill>
                <a:srgbClr val="000000"/>
              </a:solidFill>
              <a:ea typeface="ＭＳ Ｐゴシック" charset="0"/>
              <a:cs typeface="ＭＳ Ｐゴシック" charset="0"/>
              <a:sym typeface="Arial" charset="0"/>
            </a:endParaRPr>
          </a:p>
        </p:txBody>
      </p:sp>
    </p:spTree>
    <p:extLst>
      <p:ext uri="{BB962C8B-B14F-4D97-AF65-F5344CB8AC3E}">
        <p14:creationId xmlns:p14="http://schemas.microsoft.com/office/powerpoint/2010/main" val="11370762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Rectangle 2"/>
          <p:cNvSpPr/>
          <p:nvPr userDrawn="1"/>
        </p:nvSpPr>
        <p:spPr bwMode="auto">
          <a:xfrm>
            <a:off x="0" y="19"/>
            <a:ext cx="12192000" cy="855663"/>
          </a:xfrm>
          <a:prstGeom prst="rect">
            <a:avLst/>
          </a:prstGeom>
          <a:solidFill>
            <a:srgbClr val="1F497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lstStyle/>
          <a:p>
            <a:pPr defTabSz="914165" eaLnBrk="0" hangingPunct="0">
              <a:defRPr/>
            </a:pPr>
            <a:endParaRPr lang="en-US" sz="2400">
              <a:solidFill>
                <a:prstClr val="black"/>
              </a:solidFill>
              <a:latin typeface="Arial"/>
              <a:ea typeface="ＭＳ Ｐゴシック" charset="-128"/>
              <a:cs typeface="ＭＳ Ｐゴシック" charset="-128"/>
            </a:endParaRPr>
          </a:p>
        </p:txBody>
      </p:sp>
      <p:sp>
        <p:nvSpPr>
          <p:cNvPr id="4" name="Title 1"/>
          <p:cNvSpPr>
            <a:spLocks noGrp="1"/>
          </p:cNvSpPr>
          <p:nvPr>
            <p:ph type="title"/>
          </p:nvPr>
        </p:nvSpPr>
        <p:spPr>
          <a:xfrm>
            <a:off x="0" y="12578"/>
            <a:ext cx="12192000" cy="855765"/>
          </a:xfrm>
          <a:prstGeom prst="rect">
            <a:avLst/>
          </a:prstGeom>
        </p:spPr>
        <p:txBody>
          <a:bodyPr anchor="ctr"/>
          <a:lstStyle>
            <a:lvl1pPr>
              <a:defRPr sz="2800">
                <a:solidFill>
                  <a:srgbClr val="FFFFFF"/>
                </a:solidFill>
              </a:defRPr>
            </a:lvl1pPr>
          </a:lstStyle>
          <a:p>
            <a:r>
              <a:rPr lang="en-US" dirty="0"/>
              <a:t>Click to edit Master title style</a:t>
            </a:r>
          </a:p>
        </p:txBody>
      </p:sp>
      <p:sp>
        <p:nvSpPr>
          <p:cNvPr id="5" name="Rectangle 11"/>
          <p:cNvSpPr>
            <a:spLocks noGrp="1" noChangeArrowheads="1"/>
          </p:cNvSpPr>
          <p:nvPr>
            <p:ph type="sldNum" sz="quarter" idx="10"/>
          </p:nvPr>
        </p:nvSpPr>
        <p:spPr>
          <a:xfrm>
            <a:off x="11277600" y="6553200"/>
            <a:ext cx="914400" cy="304800"/>
          </a:xfrm>
          <a:prstGeom prst="rect">
            <a:avLst/>
          </a:prstGeom>
        </p:spPr>
        <p:txBody>
          <a:bodyPr/>
          <a:lstStyle>
            <a:lvl1pPr>
              <a:defRPr/>
            </a:lvl1pPr>
          </a:lstStyle>
          <a:p>
            <a:pPr>
              <a:defRPr/>
            </a:pPr>
            <a:fld id="{34C0E0EC-89B7-8D4E-B67D-5602CC67DBC4}" type="slidenum">
              <a:rPr lang="en-US">
                <a:solidFill>
                  <a:prstClr val="black"/>
                </a:solidFill>
                <a:latin typeface="Arial"/>
              </a:rPr>
              <a:pPr>
                <a:defRPr/>
              </a:pPr>
              <a:t>‹#›</a:t>
            </a:fld>
            <a:endParaRPr lang="en-US">
              <a:solidFill>
                <a:prstClr val="black"/>
              </a:solidFill>
              <a:latin typeface="Arial"/>
            </a:endParaRPr>
          </a:p>
        </p:txBody>
      </p:sp>
    </p:spTree>
    <p:extLst>
      <p:ext uri="{BB962C8B-B14F-4D97-AF65-F5344CB8AC3E}">
        <p14:creationId xmlns:p14="http://schemas.microsoft.com/office/powerpoint/2010/main" val="899136958"/>
      </p:ext>
    </p:extLst>
  </p:cSld>
  <p:clrMapOvr>
    <a:masterClrMapping/>
  </p:clrMapOvr>
  <p:transition advClick="0" advTm="6000">
    <p:wipe dir="d"/>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TAP_nofooter">
    <p:bg>
      <p:bgRef idx="1001">
        <a:schemeClr val="bg1"/>
      </p:bgRef>
    </p:bg>
    <p:spTree>
      <p:nvGrpSpPr>
        <p:cNvPr id="1" name=""/>
        <p:cNvGrpSpPr/>
        <p:nvPr/>
      </p:nvGrpSpPr>
      <p:grpSpPr>
        <a:xfrm>
          <a:off x="0" y="0"/>
          <a:ext cx="0" cy="0"/>
          <a:chOff x="0" y="0"/>
          <a:chExt cx="0" cy="0"/>
        </a:xfrm>
      </p:grpSpPr>
      <p:sp>
        <p:nvSpPr>
          <p:cNvPr id="12" name="Rectangle 11"/>
          <p:cNvSpPr/>
          <p:nvPr/>
        </p:nvSpPr>
        <p:spPr bwMode="auto">
          <a:xfrm>
            <a:off x="0" y="1"/>
            <a:ext cx="12192000" cy="855764"/>
          </a:xfrm>
          <a:prstGeom prst="rect">
            <a:avLst/>
          </a:prstGeom>
          <a:solidFill>
            <a:srgbClr val="1F497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25" tIns="45713" rIns="91425" bIns="45713" numCol="1" rtlCol="0" anchor="t" anchorCtr="0" compatLnSpc="1">
            <a:prstTxWarp prst="textNoShape">
              <a:avLst/>
            </a:prstTxWarp>
          </a:bodyPr>
          <a:lstStyle/>
          <a:p>
            <a:pPr defTabSz="914024" eaLnBrk="0" fontAlgn="base" hangingPunct="0">
              <a:spcBef>
                <a:spcPct val="0"/>
              </a:spcBef>
              <a:spcAft>
                <a:spcPct val="0"/>
              </a:spcAft>
            </a:pPr>
            <a:endParaRPr lang="en-US" sz="2400">
              <a:solidFill>
                <a:prstClr val="black"/>
              </a:solidFill>
              <a:latin typeface="Arial" charset="0"/>
              <a:ea typeface="ＭＳ Ｐゴシック" charset="-128"/>
              <a:cs typeface="ＭＳ Ｐゴシック" charset="-128"/>
            </a:endParaRPr>
          </a:p>
        </p:txBody>
      </p:sp>
      <p:sp>
        <p:nvSpPr>
          <p:cNvPr id="16" name="Title 1"/>
          <p:cNvSpPr>
            <a:spLocks noGrp="1"/>
          </p:cNvSpPr>
          <p:nvPr>
            <p:ph type="title"/>
          </p:nvPr>
        </p:nvSpPr>
        <p:spPr>
          <a:xfrm>
            <a:off x="0" y="2"/>
            <a:ext cx="12192000" cy="855765"/>
          </a:xfrm>
          <a:prstGeom prst="rect">
            <a:avLst/>
          </a:prstGeom>
        </p:spPr>
        <p:txBody>
          <a:bodyPr anchor="ctr"/>
          <a:lstStyle>
            <a:lvl1pPr>
              <a:defRPr sz="2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958760085"/>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DOE template">
    <p:spTree>
      <p:nvGrpSpPr>
        <p:cNvPr id="1" name=""/>
        <p:cNvGrpSpPr/>
        <p:nvPr/>
      </p:nvGrpSpPr>
      <p:grpSpPr>
        <a:xfrm>
          <a:off x="0" y="0"/>
          <a:ext cx="0" cy="0"/>
          <a:chOff x="0" y="0"/>
          <a:chExt cx="0" cy="0"/>
        </a:xfrm>
      </p:grpSpPr>
      <p:sp>
        <p:nvSpPr>
          <p:cNvPr id="3" name="Rectangle 2"/>
          <p:cNvSpPr/>
          <p:nvPr/>
        </p:nvSpPr>
        <p:spPr bwMode="auto">
          <a:xfrm>
            <a:off x="0" y="1"/>
            <a:ext cx="12192000" cy="855663"/>
          </a:xfrm>
          <a:prstGeom prst="rect">
            <a:avLst/>
          </a:prstGeom>
          <a:solidFill>
            <a:srgbClr val="1F497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lstStyle/>
          <a:p>
            <a:pPr defTabSz="914165" eaLnBrk="0" fontAlgn="base" hangingPunct="0">
              <a:spcBef>
                <a:spcPct val="0"/>
              </a:spcBef>
              <a:spcAft>
                <a:spcPct val="0"/>
              </a:spcAft>
              <a:defRPr/>
            </a:pPr>
            <a:endParaRPr lang="en-US" sz="2400">
              <a:solidFill>
                <a:prstClr val="black"/>
              </a:solidFill>
              <a:latin typeface="Arial" charset="0"/>
              <a:ea typeface="ＭＳ Ｐゴシック" charset="-128"/>
              <a:cs typeface="ＭＳ Ｐゴシック" charset="-128"/>
            </a:endParaRPr>
          </a:p>
        </p:txBody>
      </p:sp>
      <p:sp>
        <p:nvSpPr>
          <p:cNvPr id="16" name="Title 1"/>
          <p:cNvSpPr>
            <a:spLocks noGrp="1"/>
          </p:cNvSpPr>
          <p:nvPr>
            <p:ph type="title"/>
          </p:nvPr>
        </p:nvSpPr>
        <p:spPr>
          <a:xfrm>
            <a:off x="0" y="12578"/>
            <a:ext cx="12192000" cy="855765"/>
          </a:xfrm>
        </p:spPr>
        <p:txBody>
          <a:bodyPr anchor="ctr"/>
          <a:lstStyle>
            <a:lvl1pPr>
              <a:defRPr sz="2800">
                <a:solidFill>
                  <a:srgbClr val="FFFFFF"/>
                </a:solidFill>
              </a:defRPr>
            </a:lvl1pPr>
          </a:lstStyle>
          <a:p>
            <a:r>
              <a:rPr lang="en-US" dirty="0"/>
              <a:t>Click to edit Master title style</a:t>
            </a:r>
          </a:p>
        </p:txBody>
      </p:sp>
      <p:sp>
        <p:nvSpPr>
          <p:cNvPr id="2" name="TextBox 1"/>
          <p:cNvSpPr txBox="1"/>
          <p:nvPr userDrawn="1"/>
        </p:nvSpPr>
        <p:spPr>
          <a:xfrm>
            <a:off x="11146971" y="6400800"/>
            <a:ext cx="662361" cy="307777"/>
          </a:xfrm>
          <a:prstGeom prst="rect">
            <a:avLst/>
          </a:prstGeom>
          <a:noFill/>
        </p:spPr>
        <p:txBody>
          <a:bodyPr wrap="none" rtlCol="0">
            <a:spAutoFit/>
          </a:bodyPr>
          <a:lstStyle/>
          <a:p>
            <a:fld id="{B81E2FEF-A828-1A4C-96B9-14BFA3658195}" type="slidenum">
              <a:rPr lang="en-US" sz="1400" smtClean="0">
                <a:solidFill>
                  <a:schemeClr val="bg1"/>
                </a:solidFill>
                <a:latin typeface="+mj-lt"/>
              </a:rPr>
              <a:t>‹#›</a:t>
            </a:fld>
            <a:r>
              <a:rPr lang="en-US" sz="1400">
                <a:solidFill>
                  <a:schemeClr val="bg1"/>
                </a:solidFill>
                <a:latin typeface="+mj-lt"/>
              </a:rPr>
              <a:t>/23</a:t>
            </a:r>
          </a:p>
        </p:txBody>
      </p:sp>
    </p:spTree>
    <p:extLst>
      <p:ext uri="{BB962C8B-B14F-4D97-AF65-F5344CB8AC3E}">
        <p14:creationId xmlns:p14="http://schemas.microsoft.com/office/powerpoint/2010/main" val="11850637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roup 6"/>
          <p:cNvGrpSpPr/>
          <p:nvPr userDrawn="1"/>
        </p:nvGrpSpPr>
        <p:grpSpPr>
          <a:xfrm>
            <a:off x="0" y="650078"/>
            <a:ext cx="12192000" cy="5598322"/>
            <a:chOff x="0" y="3415"/>
            <a:chExt cx="9144000" cy="5521325"/>
          </a:xfrm>
        </p:grpSpPr>
        <p:pic>
          <p:nvPicPr>
            <p:cNvPr id="8" name="Picture 2" descr="Base aerial with improvements.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415"/>
              <a:ext cx="9144000" cy="552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7"/>
            <p:cNvSpPr>
              <a:spLocks noChangeArrowheads="1"/>
            </p:cNvSpPr>
            <p:nvPr/>
          </p:nvSpPr>
          <p:spPr bwMode="auto">
            <a:xfrm>
              <a:off x="0" y="3415"/>
              <a:ext cx="9144000" cy="5521325"/>
            </a:xfrm>
            <a:prstGeom prst="rect">
              <a:avLst/>
            </a:prstGeom>
            <a:solidFill>
              <a:srgbClr val="376092">
                <a:alpha val="8313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64291" tIns="32146" rIns="64291" bIns="32146" anchor="ctr"/>
            <a:lstStyle/>
            <a:p>
              <a:pPr algn="ctr" defTabSz="457200" fontAlgn="auto">
                <a:spcBef>
                  <a:spcPts val="0"/>
                </a:spcBef>
                <a:spcAft>
                  <a:spcPts val="0"/>
                </a:spcAft>
              </a:pPr>
              <a:endParaRPr lang="en-US" sz="1800" dirty="0">
                <a:solidFill>
                  <a:prstClr val="black"/>
                </a:solidFill>
                <a:latin typeface="Franklin Gothic Book"/>
              </a:endParaRPr>
            </a:p>
          </p:txBody>
        </p:sp>
      </p:grpSp>
      <p:sp>
        <p:nvSpPr>
          <p:cNvPr id="2" name="Title 1"/>
          <p:cNvSpPr>
            <a:spLocks noGrp="1"/>
          </p:cNvSpPr>
          <p:nvPr>
            <p:ph type="ctrTitle"/>
          </p:nvPr>
        </p:nvSpPr>
        <p:spPr>
          <a:xfrm>
            <a:off x="0" y="10610"/>
            <a:ext cx="12192000" cy="1133929"/>
          </a:xfrm>
          <a:solidFill>
            <a:schemeClr val="tx2"/>
          </a:solidFill>
          <a:ln>
            <a:noFill/>
          </a:ln>
          <a:effectLst>
            <a:outerShdw blurRad="50800" dist="38100" dir="2700000" algn="tl" rotWithShape="0">
              <a:srgbClr val="000000">
                <a:alpha val="43000"/>
              </a:srgbClr>
            </a:outerShdw>
          </a:effectLst>
        </p:spPr>
        <p:txBody>
          <a:bodyPr>
            <a:normAutofit/>
          </a:bodyPr>
          <a:lstStyle>
            <a:lvl1pPr>
              <a:defRPr sz="3600">
                <a:effectLst/>
              </a:defRPr>
            </a:lvl1pPr>
          </a:lstStyle>
          <a:p>
            <a:r>
              <a:rPr lang="en-US" dirty="0"/>
              <a:t>Click to edit Master title style</a:t>
            </a:r>
          </a:p>
        </p:txBody>
      </p:sp>
      <p:sp>
        <p:nvSpPr>
          <p:cNvPr id="3" name="Subtitle 2"/>
          <p:cNvSpPr>
            <a:spLocks noGrp="1"/>
          </p:cNvSpPr>
          <p:nvPr>
            <p:ph type="subTitle" idx="1"/>
          </p:nvPr>
        </p:nvSpPr>
        <p:spPr>
          <a:xfrm>
            <a:off x="611717" y="4387983"/>
            <a:ext cx="10968567" cy="805052"/>
          </a:xfrm>
        </p:spPr>
        <p:txBody>
          <a:bodyPr anchor="b" anchorCtr="0"/>
          <a:lstStyle>
            <a:lvl1pPr marL="0" indent="0" algn="ctr">
              <a:buNone/>
              <a:defRPr>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ext Placeholder 5"/>
          <p:cNvSpPr>
            <a:spLocks noGrp="1"/>
          </p:cNvSpPr>
          <p:nvPr>
            <p:ph type="body" sz="quarter" idx="10"/>
          </p:nvPr>
        </p:nvSpPr>
        <p:spPr>
          <a:xfrm>
            <a:off x="611717" y="2095500"/>
            <a:ext cx="10968568" cy="1574800"/>
          </a:xfrm>
        </p:spPr>
        <p:txBody>
          <a:bodyPr anchor="ctr" anchorCtr="1">
            <a:normAutofit/>
          </a:bodyPr>
          <a:lstStyle>
            <a:lvl1pPr marL="0" indent="0" algn="ctr">
              <a:buNone/>
              <a:defRPr sz="36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4587121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260E43B-7F43-FA45-AAB7-E054FD6CC4E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79783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p>
            <a:pPr defTabSz="457200" fontAlgn="base">
              <a:spcBef>
                <a:spcPct val="0"/>
              </a:spcBef>
              <a:spcAft>
                <a:spcPct val="0"/>
              </a:spcAft>
              <a:buClr>
                <a:srgbClr val="000000"/>
              </a:buClr>
              <a:buSzPct val="100000"/>
              <a:buFont typeface="Times New Roman" charset="0"/>
              <a:buNone/>
            </a:pPr>
            <a:endParaRPr lang="en-US" dirty="0">
              <a:solidFill>
                <a:prstClr val="black"/>
              </a:solidFill>
              <a:ea typeface="ＭＳ Ｐゴシック" panose="020B0600070205080204" pitchFamily="34" charset="-128"/>
            </a:endParaRPr>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p>
            <a:pPr defTabSz="457200" fontAlgn="base">
              <a:spcBef>
                <a:spcPct val="0"/>
              </a:spcBef>
              <a:spcAft>
                <a:spcPct val="0"/>
              </a:spcAft>
              <a:buClr>
                <a:srgbClr val="000000"/>
              </a:buClr>
              <a:buSzPct val="100000"/>
              <a:buFont typeface="Times New Roman" charset="0"/>
              <a:buNone/>
            </a:pPr>
            <a:endParaRPr lang="en-US" dirty="0">
              <a:solidFill>
                <a:prstClr val="black"/>
              </a:solidFill>
              <a:ea typeface="ＭＳ Ｐゴシック" panose="020B0600070205080204" pitchFamily="34" charset="-128"/>
            </a:endParaRPr>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p>
            <a:fld id="{2D3F6FE6-4B04-4271-8C1F-A19314B2D2D9}" type="slidenum">
              <a:rPr lang="en-US" smtClean="0">
                <a:solidFill>
                  <a:prstClr val="black"/>
                </a:solidFill>
                <a:ea typeface="ＭＳ Ｐゴシック" panose="020B0600070205080204" pitchFamily="34" charset="-128"/>
              </a:rPr>
              <a:pPr/>
              <a:t>‹#›</a:t>
            </a:fld>
            <a:endParaRPr lang="en-US" dirty="0">
              <a:solidFill>
                <a:prstClr val="black"/>
              </a:solidFill>
              <a:ea typeface="ＭＳ Ｐゴシック" panose="020B0600070205080204" pitchFamily="34" charset="-128"/>
            </a:endParaRPr>
          </a:p>
        </p:txBody>
      </p:sp>
      <p:sp>
        <p:nvSpPr>
          <p:cNvPr id="7" name="Rectangle 6"/>
          <p:cNvSpPr>
            <a:spLocks noChangeArrowheads="1"/>
          </p:cNvSpPr>
          <p:nvPr userDrawn="1"/>
        </p:nvSpPr>
        <p:spPr bwMode="auto">
          <a:xfrm>
            <a:off x="0" y="3"/>
            <a:ext cx="12192000" cy="855663"/>
          </a:xfrm>
          <a:prstGeom prst="rect">
            <a:avLst/>
          </a:prstGeom>
          <a:solidFill>
            <a:srgbClr val="1F497D"/>
          </a:solidFill>
          <a:ln>
            <a:noFill/>
          </a:ln>
          <a:effectLst>
            <a:outerShdw blurRad="50800" dist="38100" dir="5400000" algn="t" rotWithShape="0">
              <a:srgbClr val="808080">
                <a:alpha val="39999"/>
              </a:srgbClr>
            </a:outerShdw>
          </a:effectLst>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a:lstStyle/>
          <a:p>
            <a:pPr defTabSz="914165" eaLnBrk="0" fontAlgn="base" hangingPunct="0">
              <a:spcBef>
                <a:spcPct val="0"/>
              </a:spcBef>
              <a:spcAft>
                <a:spcPct val="0"/>
              </a:spcAft>
              <a:buClr>
                <a:srgbClr val="000000"/>
              </a:buClr>
              <a:buSzPct val="100000"/>
              <a:buFont typeface="Times New Roman" charset="0"/>
              <a:buNone/>
              <a:defRPr/>
            </a:pPr>
            <a:endParaRPr lang="en-US" sz="2400" dirty="0">
              <a:solidFill>
                <a:prstClr val="black"/>
              </a:solidFill>
              <a:ea typeface="ＭＳ Ｐゴシック" charset="-128"/>
              <a:cs typeface="ＭＳ Ｐゴシック" charset="-128"/>
            </a:endParaRPr>
          </a:p>
        </p:txBody>
      </p:sp>
    </p:spTree>
    <p:extLst>
      <p:ext uri="{BB962C8B-B14F-4D97-AF65-F5344CB8AC3E}">
        <p14:creationId xmlns:p14="http://schemas.microsoft.com/office/powerpoint/2010/main" val="41908866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marL="228600" indent="-228600">
              <a:defRPr sz="2000"/>
            </a:lvl1pPr>
            <a:lvl2pPr marL="457200" indent="-228600">
              <a:defRPr sz="2000"/>
            </a:lvl2pPr>
            <a:lvl3pPr marL="687388" indent="-230188">
              <a:defRPr sz="2000"/>
            </a:lvl3pPr>
            <a:lvl4pPr marL="915988" indent="-228600">
              <a:defRPr sz="2000"/>
            </a:lvl4pPr>
            <a:lvl5pPr marL="1144588" indent="-228600">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marL="228600" indent="-228600">
              <a:defRPr sz="2000"/>
            </a:lvl1pPr>
            <a:lvl2pPr marL="457200" indent="-228600">
              <a:defRPr sz="2000"/>
            </a:lvl2pPr>
            <a:lvl3pPr marL="685800" indent="-228600">
              <a:tabLst/>
              <a:defRPr sz="2000"/>
            </a:lvl3pPr>
            <a:lvl4pPr marL="915988" indent="-228600">
              <a:defRPr sz="2000"/>
            </a:lvl4pPr>
            <a:lvl5pPr marL="1144588" indent="-228600">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D260E43B-7F43-FA45-AAB7-E054FD6CC4E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422348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D260E43B-7F43-FA45-AAB7-E054FD6CC4E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701219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 y="1597026"/>
            <a:ext cx="12192000" cy="2068513"/>
          </a:xfrm>
        </p:spPr>
        <p:txBody>
          <a:bodyPr anchor="ctr" anchorCtr="1">
            <a:normAutofit/>
          </a:bodyPr>
          <a:lstStyle>
            <a:lvl1pPr algn="ctr">
              <a:defRPr sz="3200" b="1" cap="none"/>
            </a:lvl1pPr>
          </a:lstStyle>
          <a:p>
            <a:r>
              <a:rPr lang="en-US" dirty="0"/>
              <a:t>Click to edit Master title style</a:t>
            </a:r>
          </a:p>
        </p:txBody>
      </p:sp>
      <p:sp>
        <p:nvSpPr>
          <p:cNvPr id="3" name="Text Placeholder 2"/>
          <p:cNvSpPr>
            <a:spLocks noGrp="1"/>
          </p:cNvSpPr>
          <p:nvPr>
            <p:ph type="body" idx="1"/>
          </p:nvPr>
        </p:nvSpPr>
        <p:spPr>
          <a:xfrm>
            <a:off x="611717" y="4064001"/>
            <a:ext cx="10970683" cy="1698625"/>
          </a:xfrm>
        </p:spPr>
        <p:txBody>
          <a:bodyPr anchor="ctr" anchorCtr="1">
            <a:normAutofit/>
          </a:bodyPr>
          <a:lstStyle>
            <a:lvl1pPr marL="0" indent="0" algn="ctr">
              <a:buNone/>
              <a:defRPr sz="2400">
                <a:solidFill>
                  <a:schemeClr val="tx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D260E43B-7F43-FA45-AAB7-E054FD6CC4E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033183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3_lab of future">
    <p:spTree>
      <p:nvGrpSpPr>
        <p:cNvPr id="1" name=""/>
        <p:cNvGrpSpPr/>
        <p:nvPr/>
      </p:nvGrpSpPr>
      <p:grpSpPr>
        <a:xfrm>
          <a:off x="0" y="0"/>
          <a:ext cx="0" cy="0"/>
          <a:chOff x="0" y="0"/>
          <a:chExt cx="0" cy="0"/>
        </a:xfrm>
      </p:grpSpPr>
      <p:pic>
        <p:nvPicPr>
          <p:cNvPr id="3" name="image1.png"/>
          <p:cNvPicPr>
            <a:picLocks noChangeAspect="1" noChangeArrowheads="1"/>
          </p:cNvPicPr>
          <p:nvPr/>
        </p:nvPicPr>
        <p:blipFill>
          <a:blip r:embed="rId2" cstate="print">
            <a:extLst>
              <a:ext uri="{28A0092B-C50C-407E-A947-70E740481C1C}">
                <a14:useLocalDpi xmlns:a14="http://schemas.microsoft.com/office/drawing/2010/main" val="0"/>
              </a:ext>
            </a:extLst>
          </a:blip>
          <a:srcRect l="6667" t="8601" r="7967" b="18398"/>
          <a:stretch>
            <a:fillRect/>
          </a:stretch>
        </p:blipFill>
        <p:spPr bwMode="auto">
          <a:xfrm>
            <a:off x="93134" y="6430964"/>
            <a:ext cx="713317"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 name="image2.png"/>
          <p:cNvPicPr>
            <a:picLocks noChangeAspect="1" noChangeArrowheads="1"/>
          </p:cNvPicPr>
          <p:nvPr/>
        </p:nvPicPr>
        <p:blipFill>
          <a:blip r:embed="rId3">
            <a:extLst>
              <a:ext uri="{28A0092B-C50C-407E-A947-70E740481C1C}">
                <a14:useLocalDpi xmlns:a14="http://schemas.microsoft.com/office/drawing/2010/main" val="0"/>
              </a:ext>
            </a:extLst>
          </a:blip>
          <a:srcRect r="57886"/>
          <a:stretch>
            <a:fillRect/>
          </a:stretch>
        </p:blipFill>
        <p:spPr bwMode="auto">
          <a:xfrm>
            <a:off x="1229784" y="6426201"/>
            <a:ext cx="21336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 name="Shape 120"/>
          <p:cNvSpPr>
            <a:spLocks noChangeShapeType="1"/>
          </p:cNvSpPr>
          <p:nvPr/>
        </p:nvSpPr>
        <p:spPr bwMode="auto">
          <a:xfrm>
            <a:off x="3429000" y="6448426"/>
            <a:ext cx="0" cy="366713"/>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lstStyle/>
          <a:p>
            <a:pPr fontAlgn="base">
              <a:spcBef>
                <a:spcPct val="0"/>
              </a:spcBef>
              <a:spcAft>
                <a:spcPct val="0"/>
              </a:spcAft>
            </a:pPr>
            <a:endParaRPr lang="en-US" sz="1800">
              <a:solidFill>
                <a:prstClr val="black"/>
              </a:solidFill>
              <a:latin typeface="Arial" charset="0"/>
              <a:ea typeface="ＭＳ Ｐゴシック" charset="0"/>
              <a:cs typeface="ＭＳ Ｐゴシック" charset="0"/>
            </a:endParaRPr>
          </a:p>
        </p:txBody>
      </p:sp>
      <p:sp>
        <p:nvSpPr>
          <p:cNvPr id="6" name="Shape 121"/>
          <p:cNvSpPr>
            <a:spLocks noChangeArrowheads="1"/>
          </p:cNvSpPr>
          <p:nvPr/>
        </p:nvSpPr>
        <p:spPr bwMode="auto">
          <a:xfrm>
            <a:off x="3460751" y="6389689"/>
            <a:ext cx="1041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spAutoFit/>
          </a:bodyPr>
          <a:lstStyle/>
          <a:p>
            <a:pPr defTabSz="455613" fontAlgn="base">
              <a:spcBef>
                <a:spcPct val="0"/>
              </a:spcBef>
              <a:spcAft>
                <a:spcPct val="0"/>
              </a:spcAft>
            </a:pPr>
            <a:r>
              <a:rPr lang="en-US" sz="1200">
                <a:solidFill>
                  <a:srgbClr val="FFFFFF"/>
                </a:solidFill>
                <a:latin typeface="Arial" charset="0"/>
                <a:ea typeface="ＭＳ Ｐゴシック" charset="0"/>
                <a:cs typeface="Arial" charset="0"/>
                <a:sym typeface="Arial" charset="0"/>
              </a:rPr>
              <a:t>Office of</a:t>
            </a:r>
            <a:br>
              <a:rPr lang="en-US" sz="1200">
                <a:solidFill>
                  <a:srgbClr val="FFFFFF"/>
                </a:solidFill>
                <a:latin typeface="Arial" charset="0"/>
                <a:ea typeface="ＭＳ Ｐゴシック" charset="0"/>
                <a:cs typeface="Arial" charset="0"/>
                <a:sym typeface="Arial" charset="0"/>
              </a:rPr>
            </a:br>
            <a:r>
              <a:rPr lang="en-US" sz="1200">
                <a:solidFill>
                  <a:srgbClr val="FFFFFF"/>
                </a:solidFill>
                <a:latin typeface="Arial" charset="0"/>
                <a:ea typeface="ＭＳ Ｐゴシック" charset="0"/>
                <a:cs typeface="Arial" charset="0"/>
                <a:sym typeface="Arial" charset="0"/>
              </a:rPr>
              <a:t>Science</a:t>
            </a:r>
          </a:p>
        </p:txBody>
      </p:sp>
      <p:sp>
        <p:nvSpPr>
          <p:cNvPr id="7" name="Shape 122"/>
          <p:cNvSpPr>
            <a:spLocks noChangeArrowheads="1"/>
          </p:cNvSpPr>
          <p:nvPr/>
        </p:nvSpPr>
        <p:spPr bwMode="auto">
          <a:xfrm>
            <a:off x="11633200" y="6446838"/>
            <a:ext cx="491067" cy="355600"/>
          </a:xfrm>
          <a:prstGeom prst="roundRect">
            <a:avLst>
              <a:gd name="adj" fmla="val 16667"/>
            </a:avLst>
          </a:prstGeom>
          <a:noFill/>
          <a:ln w="28575">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defTabSz="912813" fontAlgn="base">
              <a:spcBef>
                <a:spcPct val="0"/>
              </a:spcBef>
              <a:spcAft>
                <a:spcPct val="0"/>
              </a:spcAft>
            </a:pPr>
            <a:endParaRPr lang="en-US" sz="2400">
              <a:solidFill>
                <a:srgbClr val="000000"/>
              </a:solidFill>
              <a:latin typeface="Arial" charset="0"/>
              <a:ea typeface="ＭＳ Ｐゴシック" charset="0"/>
              <a:cs typeface="Arial" charset="0"/>
              <a:sym typeface="Arial" charset="0"/>
            </a:endParaRPr>
          </a:p>
        </p:txBody>
      </p:sp>
      <p:sp>
        <p:nvSpPr>
          <p:cNvPr id="8" name="Shape 123"/>
          <p:cNvSpPr/>
          <p:nvPr/>
        </p:nvSpPr>
        <p:spPr>
          <a:xfrm>
            <a:off x="0" y="-12700"/>
            <a:ext cx="12192000" cy="855663"/>
          </a:xfrm>
          <a:prstGeom prst="rect">
            <a:avLst/>
          </a:prstGeom>
          <a:solidFill>
            <a:srgbClr val="1F497D"/>
          </a:solidFill>
          <a:ln w="12700">
            <a:miter lim="400000"/>
          </a:ln>
          <a:effectLst>
            <a:outerShdw blurRad="50800" dist="38100" dir="5400000" rotWithShape="0">
              <a:srgbClr val="000000">
                <a:alpha val="40000"/>
              </a:srgbClr>
            </a:outerShdw>
          </a:effectLst>
        </p:spPr>
        <p:txBody>
          <a:bodyPr lIns="0" tIns="0" rIns="0" bIns="0"/>
          <a:lstStyle/>
          <a:p>
            <a:pPr defTabSz="914165" fontAlgn="base">
              <a:spcBef>
                <a:spcPct val="0"/>
              </a:spcBef>
              <a:spcAft>
                <a:spcPct val="0"/>
              </a:spcAft>
              <a:defRPr sz="2400"/>
            </a:pPr>
            <a:endParaRPr sz="2400" kern="0">
              <a:solidFill>
                <a:sysClr val="windowText" lastClr="000000"/>
              </a:solidFill>
              <a:latin typeface="Arial"/>
              <a:ea typeface="Arial"/>
              <a:cs typeface="Arial"/>
              <a:sym typeface="Arial"/>
            </a:endParaRPr>
          </a:p>
        </p:txBody>
      </p:sp>
      <p:sp>
        <p:nvSpPr>
          <p:cNvPr id="9" name="Shape 124"/>
          <p:cNvSpPr/>
          <p:nvPr/>
        </p:nvSpPr>
        <p:spPr>
          <a:xfrm>
            <a:off x="0" y="1"/>
            <a:ext cx="12192000" cy="855663"/>
          </a:xfrm>
          <a:prstGeom prst="rect">
            <a:avLst/>
          </a:prstGeom>
          <a:solidFill>
            <a:srgbClr val="1F497D"/>
          </a:solidFill>
          <a:ln w="12700">
            <a:miter lim="400000"/>
          </a:ln>
          <a:effectLst>
            <a:outerShdw blurRad="50800" dist="38100" dir="5400000" rotWithShape="0">
              <a:srgbClr val="000000">
                <a:alpha val="40000"/>
              </a:srgbClr>
            </a:outerShdw>
          </a:effectLst>
        </p:spPr>
        <p:txBody>
          <a:bodyPr lIns="0" tIns="0" rIns="0" bIns="0"/>
          <a:lstStyle/>
          <a:p>
            <a:pPr defTabSz="914165" fontAlgn="base">
              <a:spcBef>
                <a:spcPct val="0"/>
              </a:spcBef>
              <a:spcAft>
                <a:spcPct val="0"/>
              </a:spcAft>
              <a:defRPr sz="2400"/>
            </a:pPr>
            <a:endParaRPr sz="2400" kern="0">
              <a:solidFill>
                <a:sysClr val="windowText" lastClr="000000"/>
              </a:solidFill>
              <a:latin typeface="Arial"/>
              <a:ea typeface="Arial"/>
              <a:cs typeface="Arial"/>
              <a:sym typeface="Arial"/>
            </a:endParaRPr>
          </a:p>
        </p:txBody>
      </p:sp>
      <p:sp>
        <p:nvSpPr>
          <p:cNvPr id="125" name="Shape 125"/>
          <p:cNvSpPr>
            <a:spLocks noGrp="1"/>
          </p:cNvSpPr>
          <p:nvPr>
            <p:ph type="title"/>
          </p:nvPr>
        </p:nvSpPr>
        <p:spPr>
          <a:xfrm>
            <a:off x="0" y="0"/>
            <a:ext cx="12192000" cy="855768"/>
          </a:xfrm>
          <a:prstGeom prst="rect">
            <a:avLst/>
          </a:prstGeom>
        </p:spPr>
        <p:txBody>
          <a:bodyPr lIns="45719" tIns="45719" rIns="45719" bIns="45719" anchor="ctr"/>
          <a:lstStyle>
            <a:lvl1pPr algn="ctr">
              <a:lnSpc>
                <a:spcPct val="100000"/>
              </a:lnSpc>
              <a:defRPr sz="2800" b="0">
                <a:solidFill>
                  <a:srgbClr val="FFFFFF"/>
                </a:solidFill>
                <a:latin typeface="Franklin Gothic Medium"/>
                <a:ea typeface="Franklin Gothic Medium"/>
                <a:cs typeface="Franklin Gothic Medium"/>
                <a:sym typeface="Franklin Gothic Medium"/>
              </a:defRPr>
            </a:lvl1pPr>
          </a:lstStyle>
          <a:p>
            <a:pPr lvl="0"/>
            <a:r>
              <a:t>Title Text</a:t>
            </a:r>
          </a:p>
        </p:txBody>
      </p:sp>
    </p:spTree>
    <p:extLst>
      <p:ext uri="{BB962C8B-B14F-4D97-AF65-F5344CB8AC3E}">
        <p14:creationId xmlns:p14="http://schemas.microsoft.com/office/powerpoint/2010/main" val="2280186806"/>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roup 6"/>
          <p:cNvGrpSpPr/>
          <p:nvPr userDrawn="1"/>
        </p:nvGrpSpPr>
        <p:grpSpPr>
          <a:xfrm>
            <a:off x="0" y="650078"/>
            <a:ext cx="12192000" cy="5598322"/>
            <a:chOff x="0" y="3415"/>
            <a:chExt cx="9144000" cy="5521325"/>
          </a:xfrm>
        </p:grpSpPr>
        <p:pic>
          <p:nvPicPr>
            <p:cNvPr id="8" name="Picture 2" descr="Base aerial with improvements.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415"/>
              <a:ext cx="9144000"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7"/>
            <p:cNvSpPr>
              <a:spLocks noChangeArrowheads="1"/>
            </p:cNvSpPr>
            <p:nvPr/>
          </p:nvSpPr>
          <p:spPr bwMode="auto">
            <a:xfrm>
              <a:off x="0" y="3415"/>
              <a:ext cx="9144000" cy="5521325"/>
            </a:xfrm>
            <a:prstGeom prst="rect">
              <a:avLst/>
            </a:prstGeom>
            <a:solidFill>
              <a:srgbClr val="376092">
                <a:alpha val="8313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4291" tIns="32146" rIns="64291" bIns="32146" anchor="ctr"/>
            <a:lstStyle/>
            <a:p>
              <a:pPr algn="ctr"/>
              <a:endParaRPr lang="en-US" sz="1800">
                <a:solidFill>
                  <a:prstClr val="black"/>
                </a:solidFill>
              </a:endParaRPr>
            </a:p>
          </p:txBody>
        </p:sp>
      </p:grpSp>
      <p:sp>
        <p:nvSpPr>
          <p:cNvPr id="2" name="Title 1"/>
          <p:cNvSpPr>
            <a:spLocks noGrp="1"/>
          </p:cNvSpPr>
          <p:nvPr>
            <p:ph type="ctrTitle"/>
          </p:nvPr>
        </p:nvSpPr>
        <p:spPr>
          <a:xfrm>
            <a:off x="0" y="10610"/>
            <a:ext cx="12192000" cy="1133929"/>
          </a:xfrm>
          <a:solidFill>
            <a:schemeClr val="tx2"/>
          </a:solidFill>
          <a:ln>
            <a:noFill/>
          </a:ln>
          <a:effectLst>
            <a:outerShdw blurRad="50800" dist="38100" dir="2700000" algn="tl" rotWithShape="0">
              <a:srgbClr val="000000">
                <a:alpha val="43000"/>
              </a:srgbClr>
            </a:outerShdw>
          </a:effectLst>
        </p:spPr>
        <p:txBody>
          <a:bodyPr>
            <a:normAutofit/>
          </a:bodyPr>
          <a:lstStyle>
            <a:lvl1pPr>
              <a:defRPr sz="3600">
                <a:effectLst/>
              </a:defRPr>
            </a:lvl1pPr>
          </a:lstStyle>
          <a:p>
            <a:r>
              <a:rPr lang="en-US" dirty="0"/>
              <a:t>Click to edit Master title style</a:t>
            </a:r>
          </a:p>
        </p:txBody>
      </p:sp>
      <p:sp>
        <p:nvSpPr>
          <p:cNvPr id="3" name="Subtitle 2"/>
          <p:cNvSpPr>
            <a:spLocks noGrp="1"/>
          </p:cNvSpPr>
          <p:nvPr>
            <p:ph type="subTitle" idx="1"/>
          </p:nvPr>
        </p:nvSpPr>
        <p:spPr>
          <a:xfrm>
            <a:off x="611717" y="4387983"/>
            <a:ext cx="10968567" cy="805052"/>
          </a:xfrm>
        </p:spPr>
        <p:txBody>
          <a:bodyPr anchor="b" anchorCtr="0"/>
          <a:lstStyle>
            <a:lvl1pPr marL="0" indent="0" algn="ctr">
              <a:buNone/>
              <a:defRPr>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ext Placeholder 5"/>
          <p:cNvSpPr>
            <a:spLocks noGrp="1"/>
          </p:cNvSpPr>
          <p:nvPr>
            <p:ph type="body" sz="quarter" idx="10"/>
          </p:nvPr>
        </p:nvSpPr>
        <p:spPr>
          <a:xfrm>
            <a:off x="611717" y="2095500"/>
            <a:ext cx="10968568" cy="1574800"/>
          </a:xfrm>
        </p:spPr>
        <p:txBody>
          <a:bodyPr anchor="ctr" anchorCtr="1">
            <a:normAutofit/>
          </a:bodyPr>
          <a:lstStyle>
            <a:lvl1pPr marL="0" indent="0" algn="ctr">
              <a:buNone/>
              <a:defRPr sz="3600">
                <a:solidFill>
                  <a:schemeClr val="bg1"/>
                </a:solidFill>
              </a:defRPr>
            </a:lvl1pPr>
          </a:lstStyle>
          <a:p>
            <a:pPr lvl="0"/>
            <a:r>
              <a:rPr lang="en-US" dirty="0"/>
              <a:t>Click to edit Master text styles</a:t>
            </a:r>
          </a:p>
        </p:txBody>
      </p:sp>
      <p:sp>
        <p:nvSpPr>
          <p:cNvPr id="11" name="Slide Number Placeholder 1"/>
          <p:cNvSpPr>
            <a:spLocks noGrp="1"/>
          </p:cNvSpPr>
          <p:nvPr>
            <p:ph type="sldNum" sz="quarter" idx="11"/>
          </p:nvPr>
        </p:nvSpPr>
        <p:spPr>
          <a:xfrm>
            <a:off x="10893501" y="6356351"/>
            <a:ext cx="688900" cy="365125"/>
          </a:xfrm>
        </p:spPr>
        <p:txBody>
          <a:bodyPr/>
          <a:lstStyle/>
          <a:p>
            <a:fld id="{D260E43B-7F43-FA45-AAB7-E054FD6CC4E3}" type="slidenum">
              <a:rPr lang="en-US" smtClean="0"/>
              <a:pPr/>
              <a:t>‹#›</a:t>
            </a:fld>
            <a:endParaRPr lang="en-US"/>
          </a:p>
        </p:txBody>
      </p:sp>
    </p:spTree>
    <p:extLst>
      <p:ext uri="{BB962C8B-B14F-4D97-AF65-F5344CB8AC3E}">
        <p14:creationId xmlns:p14="http://schemas.microsoft.com/office/powerpoint/2010/main" val="23609878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rgbClr val="898989"/>
                </a:solidFill>
              </a:defRPr>
            </a:lvl1pPr>
          </a:lstStyle>
          <a:p>
            <a:fld id="{D260E43B-7F43-FA45-AAB7-E054FD6CC4E3}" type="slidenum">
              <a:rPr lang="en-US" smtClean="0"/>
              <a:pPr/>
              <a:t>‹#›</a:t>
            </a:fld>
            <a:endParaRPr lang="en-US"/>
          </a:p>
        </p:txBody>
      </p:sp>
    </p:spTree>
    <p:extLst>
      <p:ext uri="{BB962C8B-B14F-4D97-AF65-F5344CB8AC3E}">
        <p14:creationId xmlns:p14="http://schemas.microsoft.com/office/powerpoint/2010/main" val="32067531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marL="228600" indent="-228600">
              <a:defRPr sz="2000"/>
            </a:lvl1pPr>
            <a:lvl2pPr marL="457200" indent="-228600">
              <a:defRPr sz="2000"/>
            </a:lvl2pPr>
            <a:lvl3pPr marL="687388" indent="-230188">
              <a:defRPr sz="2000"/>
            </a:lvl3pPr>
            <a:lvl4pPr marL="915988" indent="-228600">
              <a:defRPr sz="2000"/>
            </a:lvl4pPr>
            <a:lvl5pPr marL="1144588" indent="-228600">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marL="228600" indent="-228600">
              <a:defRPr sz="2000"/>
            </a:lvl1pPr>
            <a:lvl2pPr marL="457200" indent="-228600">
              <a:defRPr sz="2000"/>
            </a:lvl2pPr>
            <a:lvl3pPr marL="685800" indent="-228600">
              <a:tabLst/>
              <a:defRPr sz="2000"/>
            </a:lvl3pPr>
            <a:lvl4pPr marL="915988" indent="-228600">
              <a:defRPr sz="2000"/>
            </a:lvl4pPr>
            <a:lvl5pPr marL="1144588" indent="-228600">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D260E43B-7F43-FA45-AAB7-E054FD6CC4E3}" type="slidenum">
              <a:rPr lang="en-US" smtClean="0"/>
              <a:pPr/>
              <a:t>‹#›</a:t>
            </a:fld>
            <a:endParaRPr lang="en-US"/>
          </a:p>
        </p:txBody>
      </p:sp>
    </p:spTree>
    <p:extLst>
      <p:ext uri="{BB962C8B-B14F-4D97-AF65-F5344CB8AC3E}">
        <p14:creationId xmlns:p14="http://schemas.microsoft.com/office/powerpoint/2010/main" val="10322865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D260E43B-7F43-FA45-AAB7-E054FD6CC4E3}" type="slidenum">
              <a:rPr lang="en-US" smtClean="0"/>
              <a:pPr/>
              <a:t>‹#›</a:t>
            </a:fld>
            <a:endParaRPr lang="en-US"/>
          </a:p>
        </p:txBody>
      </p:sp>
    </p:spTree>
    <p:extLst>
      <p:ext uri="{BB962C8B-B14F-4D97-AF65-F5344CB8AC3E}">
        <p14:creationId xmlns:p14="http://schemas.microsoft.com/office/powerpoint/2010/main" val="12100151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 y="1597026"/>
            <a:ext cx="12192000" cy="2068513"/>
          </a:xfrm>
        </p:spPr>
        <p:txBody>
          <a:bodyPr anchor="ctr" anchorCtr="1">
            <a:normAutofit/>
          </a:bodyPr>
          <a:lstStyle>
            <a:lvl1pPr algn="ctr">
              <a:defRPr sz="3200" b="1" cap="none"/>
            </a:lvl1pPr>
          </a:lstStyle>
          <a:p>
            <a:r>
              <a:rPr lang="en-US" dirty="0"/>
              <a:t>Click to edit Master title style</a:t>
            </a:r>
          </a:p>
        </p:txBody>
      </p:sp>
      <p:sp>
        <p:nvSpPr>
          <p:cNvPr id="3" name="Text Placeholder 2"/>
          <p:cNvSpPr>
            <a:spLocks noGrp="1"/>
          </p:cNvSpPr>
          <p:nvPr>
            <p:ph type="body" idx="1"/>
          </p:nvPr>
        </p:nvSpPr>
        <p:spPr>
          <a:xfrm>
            <a:off x="611717" y="4064001"/>
            <a:ext cx="10970683" cy="1698625"/>
          </a:xfrm>
        </p:spPr>
        <p:txBody>
          <a:bodyPr anchor="ctr" anchorCtr="1">
            <a:normAutofit/>
          </a:bodyPr>
          <a:lstStyle>
            <a:lvl1pPr marL="0" indent="0" algn="ctr">
              <a:buNone/>
              <a:tabLst>
                <a:tab pos="2003425" algn="l"/>
              </a:tabLst>
              <a:defRPr sz="2400">
                <a:solidFill>
                  <a:schemeClr val="tx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D260E43B-7F43-FA45-AAB7-E054FD6CC4E3}" type="slidenum">
              <a:rPr lang="en-US" smtClean="0"/>
              <a:pPr/>
              <a:t>‹#›</a:t>
            </a:fld>
            <a:endParaRPr lang="en-US"/>
          </a:p>
        </p:txBody>
      </p:sp>
    </p:spTree>
    <p:extLst>
      <p:ext uri="{BB962C8B-B14F-4D97-AF65-F5344CB8AC3E}">
        <p14:creationId xmlns:p14="http://schemas.microsoft.com/office/powerpoint/2010/main" val="5676137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slide one">
  <p:cSld name="Title slide one">
    <p:bg>
      <p:bgPr>
        <a:solidFill>
          <a:schemeClr val="lt1"/>
        </a:solidFill>
        <a:effectLst/>
      </p:bgPr>
    </p:bg>
    <p:spTree>
      <p:nvGrpSpPr>
        <p:cNvPr id="1" name="Shape 88"/>
        <p:cNvGrpSpPr/>
        <p:nvPr/>
      </p:nvGrpSpPr>
      <p:grpSpPr>
        <a:xfrm>
          <a:off x="0" y="0"/>
          <a:ext cx="0" cy="0"/>
          <a:chOff x="0" y="0"/>
          <a:chExt cx="0" cy="0"/>
        </a:xfrm>
      </p:grpSpPr>
      <p:pic>
        <p:nvPicPr>
          <p:cNvPr id="89" name="Google Shape;89;p14"/>
          <p:cNvPicPr preferRelativeResize="0"/>
          <p:nvPr/>
        </p:nvPicPr>
        <p:blipFill rotWithShape="1">
          <a:blip r:embed="rId2">
            <a:alphaModFix/>
          </a:blip>
          <a:srcRect/>
          <a:stretch/>
        </p:blipFill>
        <p:spPr>
          <a:xfrm>
            <a:off x="-51182" y="-768"/>
            <a:ext cx="12294362" cy="6923279"/>
          </a:xfrm>
          <a:prstGeom prst="rect">
            <a:avLst/>
          </a:prstGeom>
          <a:noFill/>
          <a:ln>
            <a:noFill/>
          </a:ln>
        </p:spPr>
      </p:pic>
      <p:sp>
        <p:nvSpPr>
          <p:cNvPr id="90" name="Google Shape;90;p14"/>
          <p:cNvSpPr txBox="1">
            <a:spLocks noGrp="1"/>
          </p:cNvSpPr>
          <p:nvPr>
            <p:ph type="body" idx="1"/>
          </p:nvPr>
        </p:nvSpPr>
        <p:spPr>
          <a:xfrm>
            <a:off x="1605759" y="1992087"/>
            <a:ext cx="8980487" cy="1273628"/>
          </a:xfrm>
          <a:prstGeom prst="rect">
            <a:avLst/>
          </a:prstGeom>
          <a:noFill/>
          <a:ln>
            <a:noFill/>
          </a:ln>
        </p:spPr>
        <p:txBody>
          <a:bodyPr spcFirstLastPara="1" wrap="square" lIns="91389" tIns="45679" rIns="91389" bIns="45679" anchor="t" anchorCtr="0">
            <a:normAutofit/>
          </a:bodyPr>
          <a:lstStyle>
            <a:lvl1pPr marL="609316" lvl="0" indent="-304663" algn="ctr">
              <a:spcBef>
                <a:spcPts val="933"/>
              </a:spcBef>
              <a:spcAft>
                <a:spcPts val="0"/>
              </a:spcAft>
              <a:buClr>
                <a:schemeClr val="lt1"/>
              </a:buClr>
              <a:buSzPts val="3300"/>
              <a:buNone/>
              <a:defRPr sz="4400">
                <a:solidFill>
                  <a:schemeClr val="lt1"/>
                </a:solidFill>
              </a:defRPr>
            </a:lvl1pPr>
            <a:lvl2pPr marL="1218632" lvl="1" indent="-423138" algn="l">
              <a:spcBef>
                <a:spcPts val="400"/>
              </a:spcBef>
              <a:spcAft>
                <a:spcPts val="0"/>
              </a:spcAft>
              <a:buClr>
                <a:srgbClr val="1F497D"/>
              </a:buClr>
              <a:buSzPts val="1400"/>
              <a:buChar char="o"/>
              <a:defRPr/>
            </a:lvl2pPr>
            <a:lvl3pPr marL="1827948" lvl="2" indent="-423138" algn="l">
              <a:spcBef>
                <a:spcPts val="400"/>
              </a:spcBef>
              <a:spcAft>
                <a:spcPts val="0"/>
              </a:spcAft>
              <a:buClr>
                <a:srgbClr val="1F497D"/>
              </a:buClr>
              <a:buSzPts val="1400"/>
              <a:buChar char="•"/>
              <a:defRPr/>
            </a:lvl3pPr>
            <a:lvl4pPr marL="2437263" lvl="3" indent="-423138" algn="l">
              <a:spcBef>
                <a:spcPts val="400"/>
              </a:spcBef>
              <a:spcAft>
                <a:spcPts val="0"/>
              </a:spcAft>
              <a:buClr>
                <a:srgbClr val="1F497D"/>
              </a:buClr>
              <a:buSzPts val="1400"/>
              <a:buChar char="–"/>
              <a:defRPr/>
            </a:lvl4pPr>
            <a:lvl5pPr marL="3046573" lvl="4" indent="-423138" algn="l">
              <a:spcBef>
                <a:spcPts val="400"/>
              </a:spcBef>
              <a:spcAft>
                <a:spcPts val="0"/>
              </a:spcAft>
              <a:buClr>
                <a:srgbClr val="1F497D"/>
              </a:buClr>
              <a:buSzPts val="1400"/>
              <a:buChar char="»"/>
              <a:defRPr/>
            </a:lvl5pPr>
            <a:lvl6pPr marL="3655896" lvl="5" indent="-423138" algn="l">
              <a:spcBef>
                <a:spcPts val="400"/>
              </a:spcBef>
              <a:spcAft>
                <a:spcPts val="0"/>
              </a:spcAft>
              <a:buClr>
                <a:schemeClr val="dk1"/>
              </a:buClr>
              <a:buSzPts val="1400"/>
              <a:buChar char="•"/>
              <a:defRPr/>
            </a:lvl6pPr>
            <a:lvl7pPr marL="4265207" lvl="6" indent="-423138" algn="l">
              <a:spcBef>
                <a:spcPts val="400"/>
              </a:spcBef>
              <a:spcAft>
                <a:spcPts val="0"/>
              </a:spcAft>
              <a:buClr>
                <a:schemeClr val="dk1"/>
              </a:buClr>
              <a:buSzPts val="1400"/>
              <a:buChar char="•"/>
              <a:defRPr/>
            </a:lvl7pPr>
            <a:lvl8pPr marL="4874521" lvl="7" indent="-423138" algn="l">
              <a:spcBef>
                <a:spcPts val="400"/>
              </a:spcBef>
              <a:spcAft>
                <a:spcPts val="0"/>
              </a:spcAft>
              <a:buClr>
                <a:schemeClr val="dk1"/>
              </a:buClr>
              <a:buSzPts val="1400"/>
              <a:buChar char="•"/>
              <a:defRPr/>
            </a:lvl8pPr>
            <a:lvl9pPr marL="5483843" lvl="8" indent="-423138" algn="l">
              <a:spcBef>
                <a:spcPts val="400"/>
              </a:spcBef>
              <a:spcAft>
                <a:spcPts val="0"/>
              </a:spcAft>
              <a:buClr>
                <a:schemeClr val="dk1"/>
              </a:buClr>
              <a:buSzPts val="1400"/>
              <a:buChar char="•"/>
              <a:defRPr/>
            </a:lvl9pPr>
          </a:lstStyle>
          <a:p>
            <a:endParaRPr/>
          </a:p>
        </p:txBody>
      </p:sp>
      <p:grpSp>
        <p:nvGrpSpPr>
          <p:cNvPr id="91" name="Google Shape;91;p14"/>
          <p:cNvGrpSpPr/>
          <p:nvPr/>
        </p:nvGrpSpPr>
        <p:grpSpPr>
          <a:xfrm>
            <a:off x="354485" y="5457979"/>
            <a:ext cx="11265318" cy="859967"/>
            <a:chOff x="309790" y="5457944"/>
            <a:chExt cx="11265317" cy="859967"/>
          </a:xfrm>
        </p:grpSpPr>
        <p:pic>
          <p:nvPicPr>
            <p:cNvPr id="92" name="Google Shape;92;p14"/>
            <p:cNvPicPr preferRelativeResize="0"/>
            <p:nvPr/>
          </p:nvPicPr>
          <p:blipFill rotWithShape="1">
            <a:blip r:embed="rId3">
              <a:alphaModFix/>
            </a:blip>
            <a:srcRect/>
            <a:stretch/>
          </p:blipFill>
          <p:spPr>
            <a:xfrm>
              <a:off x="309790" y="5457944"/>
              <a:ext cx="3160486" cy="859967"/>
            </a:xfrm>
            <a:prstGeom prst="rect">
              <a:avLst/>
            </a:prstGeom>
            <a:noFill/>
            <a:ln>
              <a:noFill/>
            </a:ln>
          </p:spPr>
        </p:pic>
        <p:pic>
          <p:nvPicPr>
            <p:cNvPr id="93" name="Google Shape;93;p14"/>
            <p:cNvPicPr preferRelativeResize="0"/>
            <p:nvPr/>
          </p:nvPicPr>
          <p:blipFill rotWithShape="1">
            <a:blip r:embed="rId4">
              <a:alphaModFix/>
            </a:blip>
            <a:srcRect/>
            <a:stretch/>
          </p:blipFill>
          <p:spPr>
            <a:xfrm>
              <a:off x="4058104" y="5668971"/>
              <a:ext cx="3568700" cy="533400"/>
            </a:xfrm>
            <a:prstGeom prst="rect">
              <a:avLst/>
            </a:prstGeom>
            <a:noFill/>
            <a:ln>
              <a:noFill/>
            </a:ln>
          </p:spPr>
        </p:pic>
        <p:pic>
          <p:nvPicPr>
            <p:cNvPr id="94" name="Google Shape;94;p14"/>
            <p:cNvPicPr preferRelativeResize="0"/>
            <p:nvPr/>
          </p:nvPicPr>
          <p:blipFill rotWithShape="1">
            <a:blip r:embed="rId5">
              <a:alphaModFix/>
            </a:blip>
            <a:srcRect/>
            <a:stretch/>
          </p:blipFill>
          <p:spPr>
            <a:xfrm>
              <a:off x="8414621" y="5627915"/>
              <a:ext cx="3160486" cy="532830"/>
            </a:xfrm>
            <a:prstGeom prst="rect">
              <a:avLst/>
            </a:prstGeom>
            <a:noFill/>
            <a:ln>
              <a:noFill/>
            </a:ln>
          </p:spPr>
        </p:pic>
      </p:grpSp>
    </p:spTree>
    <p:extLst>
      <p:ext uri="{BB962C8B-B14F-4D97-AF65-F5344CB8AC3E}">
        <p14:creationId xmlns:p14="http://schemas.microsoft.com/office/powerpoint/2010/main" val="2854158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roup 6"/>
          <p:cNvGrpSpPr/>
          <p:nvPr userDrawn="1"/>
        </p:nvGrpSpPr>
        <p:grpSpPr>
          <a:xfrm>
            <a:off x="0" y="650078"/>
            <a:ext cx="12192000" cy="5598322"/>
            <a:chOff x="0" y="3415"/>
            <a:chExt cx="9144000" cy="5521325"/>
          </a:xfrm>
        </p:grpSpPr>
        <p:pic>
          <p:nvPicPr>
            <p:cNvPr id="8" name="Picture 2" descr="Base aerial with improvements.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415"/>
              <a:ext cx="9144000"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7"/>
            <p:cNvSpPr>
              <a:spLocks noChangeArrowheads="1"/>
            </p:cNvSpPr>
            <p:nvPr/>
          </p:nvSpPr>
          <p:spPr bwMode="auto">
            <a:xfrm>
              <a:off x="0" y="3415"/>
              <a:ext cx="9144000" cy="5521325"/>
            </a:xfrm>
            <a:prstGeom prst="rect">
              <a:avLst/>
            </a:prstGeom>
            <a:solidFill>
              <a:srgbClr val="376092">
                <a:alpha val="8313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4291" tIns="32146" rIns="64291" bIns="32146" anchor="ctr"/>
            <a:lstStyle/>
            <a:p>
              <a:pPr algn="ctr"/>
              <a:endParaRPr lang="en-US" dirty="0">
                <a:solidFill>
                  <a:prstClr val="white"/>
                </a:solidFill>
              </a:endParaRPr>
            </a:p>
          </p:txBody>
        </p:sp>
      </p:grpSp>
      <p:sp>
        <p:nvSpPr>
          <p:cNvPr id="2" name="Title 1"/>
          <p:cNvSpPr>
            <a:spLocks noGrp="1"/>
          </p:cNvSpPr>
          <p:nvPr>
            <p:ph type="ctrTitle"/>
          </p:nvPr>
        </p:nvSpPr>
        <p:spPr>
          <a:xfrm>
            <a:off x="0" y="10610"/>
            <a:ext cx="12192000" cy="1133929"/>
          </a:xfrm>
          <a:solidFill>
            <a:schemeClr val="tx2"/>
          </a:solidFill>
          <a:ln>
            <a:noFill/>
          </a:ln>
          <a:effectLst>
            <a:outerShdw blurRad="50800" dist="38100" dir="2700000" algn="tl" rotWithShape="0">
              <a:srgbClr val="000000">
                <a:alpha val="43000"/>
              </a:srgbClr>
            </a:outerShdw>
          </a:effectLst>
        </p:spPr>
        <p:txBody>
          <a:bodyPr>
            <a:normAutofit/>
          </a:bodyPr>
          <a:lstStyle>
            <a:lvl1pPr>
              <a:defRPr sz="3600">
                <a:effectLst/>
              </a:defRPr>
            </a:lvl1pPr>
          </a:lstStyle>
          <a:p>
            <a:r>
              <a:rPr lang="en-US" dirty="0"/>
              <a:t>Click to edit Master title style</a:t>
            </a:r>
          </a:p>
        </p:txBody>
      </p:sp>
      <p:sp>
        <p:nvSpPr>
          <p:cNvPr id="3" name="Subtitle 2"/>
          <p:cNvSpPr>
            <a:spLocks noGrp="1"/>
          </p:cNvSpPr>
          <p:nvPr>
            <p:ph type="subTitle" idx="1"/>
          </p:nvPr>
        </p:nvSpPr>
        <p:spPr>
          <a:xfrm>
            <a:off x="611717" y="4387983"/>
            <a:ext cx="10968567" cy="805052"/>
          </a:xfrm>
        </p:spPr>
        <p:txBody>
          <a:bodyPr anchor="b" anchorCtr="0"/>
          <a:lstStyle>
            <a:lvl1pPr marL="0" indent="0" algn="ctr">
              <a:buNone/>
              <a:defRPr>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ext Placeholder 5"/>
          <p:cNvSpPr>
            <a:spLocks noGrp="1"/>
          </p:cNvSpPr>
          <p:nvPr>
            <p:ph type="body" sz="quarter" idx="10"/>
          </p:nvPr>
        </p:nvSpPr>
        <p:spPr>
          <a:xfrm>
            <a:off x="611717" y="2095500"/>
            <a:ext cx="10968568" cy="1574800"/>
          </a:xfrm>
        </p:spPr>
        <p:txBody>
          <a:bodyPr anchor="ctr" anchorCtr="1">
            <a:normAutofit/>
          </a:bodyPr>
          <a:lstStyle>
            <a:lvl1pPr marL="0" indent="0" algn="ctr">
              <a:buNone/>
              <a:defRPr sz="36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408952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ext slide white background &amp; footer">
  <p:cSld name="Text slide white background &amp; footer">
    <p:bg>
      <p:bgPr>
        <a:solidFill>
          <a:schemeClr val="lt1"/>
        </a:solidFill>
        <a:effectLst/>
      </p:bgPr>
    </p:bg>
    <p:spTree>
      <p:nvGrpSpPr>
        <p:cNvPr id="1" name="Shape 105"/>
        <p:cNvGrpSpPr/>
        <p:nvPr/>
      </p:nvGrpSpPr>
      <p:grpSpPr>
        <a:xfrm>
          <a:off x="0" y="0"/>
          <a:ext cx="0" cy="0"/>
          <a:chOff x="0" y="0"/>
          <a:chExt cx="0" cy="0"/>
        </a:xfrm>
      </p:grpSpPr>
      <p:pic>
        <p:nvPicPr>
          <p:cNvPr id="106" name="Google Shape;106;p16"/>
          <p:cNvPicPr preferRelativeResize="0"/>
          <p:nvPr/>
        </p:nvPicPr>
        <p:blipFill rotWithShape="1">
          <a:blip r:embed="rId2">
            <a:alphaModFix/>
          </a:blip>
          <a:srcRect t="26916"/>
          <a:stretch/>
        </p:blipFill>
        <p:spPr>
          <a:xfrm>
            <a:off x="13" y="6143743"/>
            <a:ext cx="12192000" cy="714260"/>
          </a:xfrm>
          <a:prstGeom prst="rect">
            <a:avLst/>
          </a:prstGeom>
          <a:noFill/>
          <a:ln>
            <a:noFill/>
          </a:ln>
        </p:spPr>
      </p:pic>
      <p:sp>
        <p:nvSpPr>
          <p:cNvPr id="107" name="Google Shape;107;p16"/>
          <p:cNvSpPr txBox="1">
            <a:spLocks noGrp="1"/>
          </p:cNvSpPr>
          <p:nvPr>
            <p:ph type="body" idx="1"/>
          </p:nvPr>
        </p:nvSpPr>
        <p:spPr>
          <a:xfrm>
            <a:off x="473532" y="1284294"/>
            <a:ext cx="11244942" cy="4504507"/>
          </a:xfrm>
          <a:prstGeom prst="rect">
            <a:avLst/>
          </a:prstGeom>
          <a:noFill/>
          <a:ln>
            <a:noFill/>
          </a:ln>
        </p:spPr>
        <p:txBody>
          <a:bodyPr spcFirstLastPara="1" wrap="square" lIns="91389" tIns="45679" rIns="91389" bIns="45679" anchor="t" anchorCtr="0">
            <a:normAutofit/>
          </a:bodyPr>
          <a:lstStyle>
            <a:lvl1pPr>
              <a:defRPr dirty="0"/>
            </a:lvl1pPr>
          </a:lstStyle>
          <a:p>
            <a:pPr marL="531036" lvl="0" indent="-344854">
              <a:spcBef>
                <a:spcPts val="400"/>
              </a:spcBef>
              <a:buSzPct val="100000"/>
            </a:pPr>
            <a:endParaRPr dirty="0"/>
          </a:p>
        </p:txBody>
      </p:sp>
      <p:pic>
        <p:nvPicPr>
          <p:cNvPr id="108" name="Google Shape;108;p16"/>
          <p:cNvPicPr preferRelativeResize="0"/>
          <p:nvPr/>
        </p:nvPicPr>
        <p:blipFill rotWithShape="1">
          <a:blip r:embed="rId3">
            <a:alphaModFix/>
          </a:blip>
          <a:srcRect/>
          <a:stretch/>
        </p:blipFill>
        <p:spPr>
          <a:xfrm>
            <a:off x="13" y="6"/>
            <a:ext cx="12192000" cy="952883"/>
          </a:xfrm>
          <a:prstGeom prst="rect">
            <a:avLst/>
          </a:prstGeom>
          <a:noFill/>
          <a:ln>
            <a:noFill/>
          </a:ln>
        </p:spPr>
      </p:pic>
      <p:sp>
        <p:nvSpPr>
          <p:cNvPr id="109" name="Google Shape;109;p16"/>
          <p:cNvSpPr txBox="1">
            <a:spLocks noGrp="1"/>
          </p:cNvSpPr>
          <p:nvPr>
            <p:ph type="body" idx="2"/>
          </p:nvPr>
        </p:nvSpPr>
        <p:spPr>
          <a:xfrm>
            <a:off x="447318" y="196623"/>
            <a:ext cx="11303799" cy="543605"/>
          </a:xfrm>
          <a:prstGeom prst="rect">
            <a:avLst/>
          </a:prstGeom>
          <a:noFill/>
          <a:ln>
            <a:noFill/>
          </a:ln>
        </p:spPr>
        <p:txBody>
          <a:bodyPr spcFirstLastPara="1" wrap="square" lIns="91389" tIns="45679" rIns="91389" bIns="45679" anchor="t" anchorCtr="0">
            <a:noAutofit/>
          </a:bodyPr>
          <a:lstStyle>
            <a:lvl1pPr>
              <a:defRPr sz="2800" b="1">
                <a:solidFill>
                  <a:schemeClr val="lt1"/>
                </a:solidFill>
              </a:defRPr>
            </a:lvl1pPr>
          </a:lstStyle>
          <a:p>
            <a:pPr lvl="0" indent="-304663" algn="ctr">
              <a:buClr>
                <a:schemeClr val="lt1"/>
              </a:buClr>
              <a:buSzPts val="2100"/>
              <a:buNone/>
            </a:pPr>
            <a:endParaRPr/>
          </a:p>
        </p:txBody>
      </p:sp>
      <p:sp>
        <p:nvSpPr>
          <p:cNvPr id="110" name="Google Shape;110;p16"/>
          <p:cNvSpPr txBox="1">
            <a:spLocks noGrp="1"/>
          </p:cNvSpPr>
          <p:nvPr>
            <p:ph type="sldNum" idx="12"/>
          </p:nvPr>
        </p:nvSpPr>
        <p:spPr>
          <a:xfrm>
            <a:off x="11512797" y="6486277"/>
            <a:ext cx="679216" cy="365125"/>
          </a:xfrm>
          <a:prstGeom prst="rect">
            <a:avLst/>
          </a:prstGeom>
          <a:noFill/>
          <a:ln>
            <a:noFill/>
          </a:ln>
        </p:spPr>
        <p:txBody>
          <a:bodyPr spcFirstLastPara="1" wrap="square" lIns="91389" tIns="45679" rIns="91389" bIns="45679" anchor="ctr" anchorCtr="0">
            <a:noAutofit/>
          </a:bodyPr>
          <a:lstStyle>
            <a:lvl1pPr marL="0" marR="0" lvl="0"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1pPr>
            <a:lvl2pPr marL="0" marR="0" lvl="1"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2pPr>
            <a:lvl3pPr marL="0" marR="0" lvl="2"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3pPr>
            <a:lvl4pPr marL="0" marR="0" lvl="3"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4pPr>
            <a:lvl5pPr marL="0" marR="0" lvl="4"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5pPr>
            <a:lvl6pPr marL="0" marR="0" lvl="5"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6pPr>
            <a:lvl7pPr marL="0" marR="0" lvl="6"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7pPr>
            <a:lvl8pPr marL="0" marR="0" lvl="7"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8pPr>
            <a:lvl9pPr marL="0" marR="0" lvl="8"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9pPr>
          </a:lstStyle>
          <a:p>
            <a:fld id="{00000000-1234-1234-1234-123412341234}" type="slidenum">
              <a:rPr lang="uk-UA" smtClean="0"/>
              <a:pPr/>
              <a:t>‹#›</a:t>
            </a:fld>
            <a:endParaRPr lang="uk-UA"/>
          </a:p>
        </p:txBody>
      </p:sp>
      <p:cxnSp>
        <p:nvCxnSpPr>
          <p:cNvPr id="111" name="Google Shape;111;p16"/>
          <p:cNvCxnSpPr/>
          <p:nvPr/>
        </p:nvCxnSpPr>
        <p:spPr>
          <a:xfrm>
            <a:off x="13" y="6143740"/>
            <a:ext cx="12192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grpSp>
        <p:nvGrpSpPr>
          <p:cNvPr id="112" name="Google Shape;112;p16"/>
          <p:cNvGrpSpPr/>
          <p:nvPr/>
        </p:nvGrpSpPr>
        <p:grpSpPr>
          <a:xfrm>
            <a:off x="1768090" y="6230825"/>
            <a:ext cx="8394607" cy="548640"/>
            <a:chOff x="1898697" y="6230825"/>
            <a:chExt cx="8394606" cy="548640"/>
          </a:xfrm>
        </p:grpSpPr>
        <p:pic>
          <p:nvPicPr>
            <p:cNvPr id="113" name="Google Shape;113;p16"/>
            <p:cNvPicPr preferRelativeResize="0"/>
            <p:nvPr/>
          </p:nvPicPr>
          <p:blipFill rotWithShape="1">
            <a:blip r:embed="rId4">
              <a:alphaModFix/>
            </a:blip>
            <a:srcRect/>
            <a:stretch/>
          </p:blipFill>
          <p:spPr>
            <a:xfrm>
              <a:off x="8275589" y="6325373"/>
              <a:ext cx="2017714" cy="340169"/>
            </a:xfrm>
            <a:prstGeom prst="rect">
              <a:avLst/>
            </a:prstGeom>
            <a:noFill/>
            <a:ln>
              <a:noFill/>
            </a:ln>
          </p:spPr>
        </p:pic>
        <p:pic>
          <p:nvPicPr>
            <p:cNvPr id="114" name="Google Shape;114;p16"/>
            <p:cNvPicPr preferRelativeResize="0"/>
            <p:nvPr/>
          </p:nvPicPr>
          <p:blipFill rotWithShape="1">
            <a:blip r:embed="rId5">
              <a:alphaModFix/>
            </a:blip>
            <a:srcRect/>
            <a:stretch/>
          </p:blipFill>
          <p:spPr>
            <a:xfrm>
              <a:off x="1898697" y="6230825"/>
              <a:ext cx="2017714" cy="548640"/>
            </a:xfrm>
            <a:prstGeom prst="rect">
              <a:avLst/>
            </a:prstGeom>
            <a:noFill/>
            <a:ln>
              <a:noFill/>
            </a:ln>
          </p:spPr>
        </p:pic>
        <p:pic>
          <p:nvPicPr>
            <p:cNvPr id="115" name="Google Shape;115;p16"/>
            <p:cNvPicPr preferRelativeResize="0"/>
            <p:nvPr/>
          </p:nvPicPr>
          <p:blipFill rotWithShape="1">
            <a:blip r:embed="rId6">
              <a:alphaModFix/>
            </a:blip>
            <a:srcRect/>
            <a:stretch/>
          </p:blipFill>
          <p:spPr>
            <a:xfrm>
              <a:off x="4880637" y="6356393"/>
              <a:ext cx="2278325" cy="340297"/>
            </a:xfrm>
            <a:prstGeom prst="rect">
              <a:avLst/>
            </a:prstGeom>
            <a:noFill/>
            <a:ln>
              <a:noFill/>
            </a:ln>
          </p:spPr>
        </p:pic>
      </p:grpSp>
    </p:spTree>
    <p:extLst>
      <p:ext uri="{BB962C8B-B14F-4D97-AF65-F5344CB8AC3E}">
        <p14:creationId xmlns:p14="http://schemas.microsoft.com/office/powerpoint/2010/main" val="6885299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ext slide white background &amp; footer" preserve="1" userDrawn="1">
  <p:cSld name="1_Text slide white background &amp; footer">
    <p:bg>
      <p:bgPr>
        <a:solidFill>
          <a:schemeClr val="lt1"/>
        </a:solidFill>
        <a:effectLst/>
      </p:bgPr>
    </p:bg>
    <p:spTree>
      <p:nvGrpSpPr>
        <p:cNvPr id="1" name="Shape 105"/>
        <p:cNvGrpSpPr/>
        <p:nvPr/>
      </p:nvGrpSpPr>
      <p:grpSpPr>
        <a:xfrm>
          <a:off x="0" y="0"/>
          <a:ext cx="0" cy="0"/>
          <a:chOff x="0" y="0"/>
          <a:chExt cx="0" cy="0"/>
        </a:xfrm>
      </p:grpSpPr>
      <p:pic>
        <p:nvPicPr>
          <p:cNvPr id="106" name="Google Shape;106;p16"/>
          <p:cNvPicPr preferRelativeResize="0"/>
          <p:nvPr/>
        </p:nvPicPr>
        <p:blipFill rotWithShape="1">
          <a:blip r:embed="rId2">
            <a:alphaModFix/>
          </a:blip>
          <a:srcRect t="26916"/>
          <a:stretch/>
        </p:blipFill>
        <p:spPr>
          <a:xfrm>
            <a:off x="13" y="6143743"/>
            <a:ext cx="12192000" cy="714260"/>
          </a:xfrm>
          <a:prstGeom prst="rect">
            <a:avLst/>
          </a:prstGeom>
          <a:noFill/>
          <a:ln>
            <a:noFill/>
          </a:ln>
        </p:spPr>
      </p:pic>
      <p:pic>
        <p:nvPicPr>
          <p:cNvPr id="108" name="Google Shape;108;p16"/>
          <p:cNvPicPr preferRelativeResize="0"/>
          <p:nvPr/>
        </p:nvPicPr>
        <p:blipFill rotWithShape="1">
          <a:blip r:embed="rId3">
            <a:alphaModFix/>
          </a:blip>
          <a:srcRect/>
          <a:stretch/>
        </p:blipFill>
        <p:spPr>
          <a:xfrm>
            <a:off x="13" y="6"/>
            <a:ext cx="12192000" cy="952883"/>
          </a:xfrm>
          <a:prstGeom prst="rect">
            <a:avLst/>
          </a:prstGeom>
          <a:noFill/>
          <a:ln>
            <a:noFill/>
          </a:ln>
        </p:spPr>
      </p:pic>
      <p:sp>
        <p:nvSpPr>
          <p:cNvPr id="110" name="Google Shape;110;p16"/>
          <p:cNvSpPr txBox="1">
            <a:spLocks noGrp="1"/>
          </p:cNvSpPr>
          <p:nvPr>
            <p:ph type="sldNum" idx="12"/>
          </p:nvPr>
        </p:nvSpPr>
        <p:spPr>
          <a:xfrm>
            <a:off x="11512797" y="6486277"/>
            <a:ext cx="679216" cy="365125"/>
          </a:xfrm>
          <a:prstGeom prst="rect">
            <a:avLst/>
          </a:prstGeom>
          <a:noFill/>
          <a:ln>
            <a:noFill/>
          </a:ln>
        </p:spPr>
        <p:txBody>
          <a:bodyPr spcFirstLastPara="1" wrap="square" lIns="91389" tIns="45679" rIns="91389" bIns="45679" anchor="ctr" anchorCtr="0">
            <a:noAutofit/>
          </a:bodyPr>
          <a:lstStyle>
            <a:lvl1pPr marL="0" marR="0" lvl="0"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1pPr>
            <a:lvl2pPr marL="0" marR="0" lvl="1"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2pPr>
            <a:lvl3pPr marL="0" marR="0" lvl="2"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3pPr>
            <a:lvl4pPr marL="0" marR="0" lvl="3"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4pPr>
            <a:lvl5pPr marL="0" marR="0" lvl="4"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5pPr>
            <a:lvl6pPr marL="0" marR="0" lvl="5"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6pPr>
            <a:lvl7pPr marL="0" marR="0" lvl="6"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7pPr>
            <a:lvl8pPr marL="0" marR="0" lvl="7"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8pPr>
            <a:lvl9pPr marL="0" marR="0" lvl="8"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9pPr>
          </a:lstStyle>
          <a:p>
            <a:fld id="{00000000-1234-1234-1234-123412341234}" type="slidenum">
              <a:rPr lang="uk-UA" smtClean="0"/>
              <a:pPr/>
              <a:t>‹#›</a:t>
            </a:fld>
            <a:endParaRPr lang="uk-UA"/>
          </a:p>
        </p:txBody>
      </p:sp>
      <p:cxnSp>
        <p:nvCxnSpPr>
          <p:cNvPr id="111" name="Google Shape;111;p16"/>
          <p:cNvCxnSpPr/>
          <p:nvPr/>
        </p:nvCxnSpPr>
        <p:spPr>
          <a:xfrm>
            <a:off x="13" y="6143740"/>
            <a:ext cx="12192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grpSp>
        <p:nvGrpSpPr>
          <p:cNvPr id="112" name="Google Shape;112;p16"/>
          <p:cNvGrpSpPr/>
          <p:nvPr/>
        </p:nvGrpSpPr>
        <p:grpSpPr>
          <a:xfrm>
            <a:off x="1768090" y="6230825"/>
            <a:ext cx="8394607" cy="548640"/>
            <a:chOff x="1898697" y="6230825"/>
            <a:chExt cx="8394606" cy="548640"/>
          </a:xfrm>
        </p:grpSpPr>
        <p:pic>
          <p:nvPicPr>
            <p:cNvPr id="113" name="Google Shape;113;p16"/>
            <p:cNvPicPr preferRelativeResize="0"/>
            <p:nvPr/>
          </p:nvPicPr>
          <p:blipFill rotWithShape="1">
            <a:blip r:embed="rId4">
              <a:alphaModFix/>
            </a:blip>
            <a:srcRect/>
            <a:stretch/>
          </p:blipFill>
          <p:spPr>
            <a:xfrm>
              <a:off x="8275589" y="6325373"/>
              <a:ext cx="2017714" cy="340169"/>
            </a:xfrm>
            <a:prstGeom prst="rect">
              <a:avLst/>
            </a:prstGeom>
            <a:noFill/>
            <a:ln>
              <a:noFill/>
            </a:ln>
          </p:spPr>
        </p:pic>
        <p:pic>
          <p:nvPicPr>
            <p:cNvPr id="114" name="Google Shape;114;p16"/>
            <p:cNvPicPr preferRelativeResize="0"/>
            <p:nvPr/>
          </p:nvPicPr>
          <p:blipFill rotWithShape="1">
            <a:blip r:embed="rId5">
              <a:alphaModFix/>
            </a:blip>
            <a:srcRect/>
            <a:stretch/>
          </p:blipFill>
          <p:spPr>
            <a:xfrm>
              <a:off x="1898697" y="6230825"/>
              <a:ext cx="2017714" cy="548640"/>
            </a:xfrm>
            <a:prstGeom prst="rect">
              <a:avLst/>
            </a:prstGeom>
            <a:noFill/>
            <a:ln>
              <a:noFill/>
            </a:ln>
          </p:spPr>
        </p:pic>
        <p:pic>
          <p:nvPicPr>
            <p:cNvPr id="115" name="Google Shape;115;p16"/>
            <p:cNvPicPr preferRelativeResize="0"/>
            <p:nvPr/>
          </p:nvPicPr>
          <p:blipFill rotWithShape="1">
            <a:blip r:embed="rId6">
              <a:alphaModFix/>
            </a:blip>
            <a:srcRect/>
            <a:stretch/>
          </p:blipFill>
          <p:spPr>
            <a:xfrm>
              <a:off x="4880637" y="6356393"/>
              <a:ext cx="2278325" cy="340297"/>
            </a:xfrm>
            <a:prstGeom prst="rect">
              <a:avLst/>
            </a:prstGeom>
            <a:noFill/>
            <a:ln>
              <a:noFill/>
            </a:ln>
          </p:spPr>
        </p:pic>
      </p:grpSp>
    </p:spTree>
    <p:extLst>
      <p:ext uri="{BB962C8B-B14F-4D97-AF65-F5344CB8AC3E}">
        <p14:creationId xmlns:p14="http://schemas.microsoft.com/office/powerpoint/2010/main" val="34747178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ext slide white background &amp; footer" preserve="1">
  <p:cSld name="1_Text slide white background &amp; footer">
    <p:bg>
      <p:bgPr>
        <a:solidFill>
          <a:schemeClr val="lt1"/>
        </a:solidFill>
        <a:effectLst/>
      </p:bgPr>
    </p:bg>
    <p:spTree>
      <p:nvGrpSpPr>
        <p:cNvPr id="1" name="Shape 105"/>
        <p:cNvGrpSpPr/>
        <p:nvPr/>
      </p:nvGrpSpPr>
      <p:grpSpPr>
        <a:xfrm>
          <a:off x="0" y="0"/>
          <a:ext cx="0" cy="0"/>
          <a:chOff x="0" y="0"/>
          <a:chExt cx="0" cy="0"/>
        </a:xfrm>
      </p:grpSpPr>
      <p:pic>
        <p:nvPicPr>
          <p:cNvPr id="12" name="Google Shape;96;p15"/>
          <p:cNvPicPr preferRelativeResize="0"/>
          <p:nvPr userDrawn="1"/>
        </p:nvPicPr>
        <p:blipFill rotWithShape="1">
          <a:blip r:embed="rId2">
            <a:alphaModFix/>
          </a:blip>
          <a:srcRect t="52463" b="17684"/>
          <a:stretch/>
        </p:blipFill>
        <p:spPr>
          <a:xfrm>
            <a:off x="15" y="0"/>
            <a:ext cx="12198439" cy="2066816"/>
          </a:xfrm>
          <a:prstGeom prst="rect">
            <a:avLst/>
          </a:prstGeom>
          <a:noFill/>
          <a:ln>
            <a:noFill/>
          </a:ln>
        </p:spPr>
      </p:pic>
      <p:pic>
        <p:nvPicPr>
          <p:cNvPr id="106" name="Google Shape;106;p16"/>
          <p:cNvPicPr preferRelativeResize="0"/>
          <p:nvPr/>
        </p:nvPicPr>
        <p:blipFill rotWithShape="1">
          <a:blip r:embed="rId3">
            <a:alphaModFix/>
          </a:blip>
          <a:srcRect t="26916"/>
          <a:stretch/>
        </p:blipFill>
        <p:spPr>
          <a:xfrm>
            <a:off x="13" y="6143743"/>
            <a:ext cx="12192000" cy="714260"/>
          </a:xfrm>
          <a:prstGeom prst="rect">
            <a:avLst/>
          </a:prstGeom>
          <a:noFill/>
          <a:ln>
            <a:noFill/>
          </a:ln>
        </p:spPr>
      </p:pic>
      <p:sp>
        <p:nvSpPr>
          <p:cNvPr id="107" name="Google Shape;107;p16"/>
          <p:cNvSpPr txBox="1">
            <a:spLocks noGrp="1"/>
          </p:cNvSpPr>
          <p:nvPr>
            <p:ph type="body" idx="1"/>
          </p:nvPr>
        </p:nvSpPr>
        <p:spPr>
          <a:xfrm>
            <a:off x="473532" y="2249275"/>
            <a:ext cx="11244942" cy="3539537"/>
          </a:xfrm>
          <a:prstGeom prst="rect">
            <a:avLst/>
          </a:prstGeom>
          <a:noFill/>
          <a:ln>
            <a:noFill/>
          </a:ln>
        </p:spPr>
        <p:txBody>
          <a:bodyPr spcFirstLastPara="1" wrap="square" lIns="91389" tIns="45679" rIns="91389" bIns="45679" anchor="t" anchorCtr="0">
            <a:normAutofit/>
          </a:bodyPr>
          <a:lstStyle>
            <a:lvl1pPr>
              <a:defRPr dirty="0"/>
            </a:lvl1pPr>
          </a:lstStyle>
          <a:p>
            <a:pPr marL="531036" lvl="0" indent="-344854">
              <a:spcBef>
                <a:spcPts val="400"/>
              </a:spcBef>
              <a:buSzPct val="100000"/>
            </a:pPr>
            <a:endParaRPr dirty="0"/>
          </a:p>
        </p:txBody>
      </p:sp>
      <p:sp>
        <p:nvSpPr>
          <p:cNvPr id="109" name="Google Shape;109;p16"/>
          <p:cNvSpPr txBox="1">
            <a:spLocks noGrp="1"/>
          </p:cNvSpPr>
          <p:nvPr>
            <p:ph type="body" idx="2"/>
          </p:nvPr>
        </p:nvSpPr>
        <p:spPr>
          <a:xfrm>
            <a:off x="421736" y="196623"/>
            <a:ext cx="11297408" cy="543605"/>
          </a:xfrm>
          <a:prstGeom prst="rect">
            <a:avLst/>
          </a:prstGeom>
          <a:noFill/>
          <a:ln>
            <a:noFill/>
          </a:ln>
        </p:spPr>
        <p:txBody>
          <a:bodyPr spcFirstLastPara="1" wrap="square" lIns="91389" tIns="45679" rIns="91389" bIns="45679" anchor="t" anchorCtr="0">
            <a:noAutofit/>
          </a:bodyPr>
          <a:lstStyle>
            <a:lvl1pPr>
              <a:defRPr sz="2800" b="1">
                <a:solidFill>
                  <a:schemeClr val="lt1"/>
                </a:solidFill>
              </a:defRPr>
            </a:lvl1pPr>
          </a:lstStyle>
          <a:p>
            <a:pPr lvl="0" indent="-304663" algn="ctr">
              <a:buClr>
                <a:schemeClr val="lt1"/>
              </a:buClr>
              <a:buSzPts val="2100"/>
              <a:buNone/>
            </a:pPr>
            <a:endParaRPr dirty="0"/>
          </a:p>
        </p:txBody>
      </p:sp>
      <p:sp>
        <p:nvSpPr>
          <p:cNvPr id="110" name="Google Shape;110;p16"/>
          <p:cNvSpPr txBox="1">
            <a:spLocks noGrp="1"/>
          </p:cNvSpPr>
          <p:nvPr>
            <p:ph type="sldNum" idx="12"/>
          </p:nvPr>
        </p:nvSpPr>
        <p:spPr>
          <a:xfrm>
            <a:off x="11512797" y="6486277"/>
            <a:ext cx="679216" cy="365125"/>
          </a:xfrm>
          <a:prstGeom prst="rect">
            <a:avLst/>
          </a:prstGeom>
          <a:noFill/>
          <a:ln>
            <a:noFill/>
          </a:ln>
        </p:spPr>
        <p:txBody>
          <a:bodyPr spcFirstLastPara="1" wrap="square" lIns="91389" tIns="45679" rIns="91389" bIns="45679" anchor="ctr" anchorCtr="0">
            <a:noAutofit/>
          </a:bodyPr>
          <a:lstStyle>
            <a:lvl1pPr marL="0" marR="0" lvl="0"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1pPr>
            <a:lvl2pPr marL="0" marR="0" lvl="1"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2pPr>
            <a:lvl3pPr marL="0" marR="0" lvl="2"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3pPr>
            <a:lvl4pPr marL="0" marR="0" lvl="3"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4pPr>
            <a:lvl5pPr marL="0" marR="0" lvl="4"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5pPr>
            <a:lvl6pPr marL="0" marR="0" lvl="5"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6pPr>
            <a:lvl7pPr marL="0" marR="0" lvl="6"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7pPr>
            <a:lvl8pPr marL="0" marR="0" lvl="7"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8pPr>
            <a:lvl9pPr marL="0" marR="0" lvl="8"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9pPr>
          </a:lstStyle>
          <a:p>
            <a:fld id="{00000000-1234-1234-1234-123412341234}" type="slidenum">
              <a:rPr lang="uk-UA" smtClean="0"/>
              <a:pPr/>
              <a:t>‹#›</a:t>
            </a:fld>
            <a:endParaRPr lang="uk-UA"/>
          </a:p>
        </p:txBody>
      </p:sp>
      <p:cxnSp>
        <p:nvCxnSpPr>
          <p:cNvPr id="111" name="Google Shape;111;p16"/>
          <p:cNvCxnSpPr/>
          <p:nvPr/>
        </p:nvCxnSpPr>
        <p:spPr>
          <a:xfrm>
            <a:off x="13" y="6143740"/>
            <a:ext cx="12192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grpSp>
        <p:nvGrpSpPr>
          <p:cNvPr id="112" name="Google Shape;112;p16"/>
          <p:cNvGrpSpPr/>
          <p:nvPr/>
        </p:nvGrpSpPr>
        <p:grpSpPr>
          <a:xfrm>
            <a:off x="1768090" y="6230825"/>
            <a:ext cx="8394607" cy="548640"/>
            <a:chOff x="1898697" y="6230825"/>
            <a:chExt cx="8394606" cy="548640"/>
          </a:xfrm>
        </p:grpSpPr>
        <p:pic>
          <p:nvPicPr>
            <p:cNvPr id="113" name="Google Shape;113;p16"/>
            <p:cNvPicPr preferRelativeResize="0"/>
            <p:nvPr/>
          </p:nvPicPr>
          <p:blipFill rotWithShape="1">
            <a:blip r:embed="rId4">
              <a:alphaModFix/>
            </a:blip>
            <a:srcRect/>
            <a:stretch/>
          </p:blipFill>
          <p:spPr>
            <a:xfrm>
              <a:off x="8275589" y="6325373"/>
              <a:ext cx="2017714" cy="340169"/>
            </a:xfrm>
            <a:prstGeom prst="rect">
              <a:avLst/>
            </a:prstGeom>
            <a:noFill/>
            <a:ln>
              <a:noFill/>
            </a:ln>
          </p:spPr>
        </p:pic>
        <p:pic>
          <p:nvPicPr>
            <p:cNvPr id="114" name="Google Shape;114;p16"/>
            <p:cNvPicPr preferRelativeResize="0"/>
            <p:nvPr/>
          </p:nvPicPr>
          <p:blipFill rotWithShape="1">
            <a:blip r:embed="rId5">
              <a:alphaModFix/>
            </a:blip>
            <a:srcRect/>
            <a:stretch/>
          </p:blipFill>
          <p:spPr>
            <a:xfrm>
              <a:off x="1898697" y="6230825"/>
              <a:ext cx="2017714" cy="548640"/>
            </a:xfrm>
            <a:prstGeom prst="rect">
              <a:avLst/>
            </a:prstGeom>
            <a:noFill/>
            <a:ln>
              <a:noFill/>
            </a:ln>
          </p:spPr>
        </p:pic>
        <p:pic>
          <p:nvPicPr>
            <p:cNvPr id="115" name="Google Shape;115;p16"/>
            <p:cNvPicPr preferRelativeResize="0"/>
            <p:nvPr/>
          </p:nvPicPr>
          <p:blipFill rotWithShape="1">
            <a:blip r:embed="rId6">
              <a:alphaModFix/>
            </a:blip>
            <a:srcRect/>
            <a:stretch/>
          </p:blipFill>
          <p:spPr>
            <a:xfrm>
              <a:off x="4880637" y="6356393"/>
              <a:ext cx="2278325" cy="340297"/>
            </a:xfrm>
            <a:prstGeom prst="rect">
              <a:avLst/>
            </a:prstGeom>
            <a:noFill/>
            <a:ln>
              <a:noFill/>
            </a:ln>
          </p:spPr>
        </p:pic>
      </p:grpSp>
    </p:spTree>
    <p:extLst>
      <p:ext uri="{BB962C8B-B14F-4D97-AF65-F5344CB8AC3E}">
        <p14:creationId xmlns:p14="http://schemas.microsoft.com/office/powerpoint/2010/main" val="29001488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ext slide light swoosh &amp; footer ">
  <p:cSld name="Text slide light swoosh &amp; footer ">
    <p:bg>
      <p:bgPr>
        <a:solidFill>
          <a:schemeClr val="lt1"/>
        </a:solidFill>
        <a:effectLst/>
      </p:bgPr>
    </p:bg>
    <p:spTree>
      <p:nvGrpSpPr>
        <p:cNvPr id="1" name="Shape 121"/>
        <p:cNvGrpSpPr/>
        <p:nvPr/>
      </p:nvGrpSpPr>
      <p:grpSpPr>
        <a:xfrm>
          <a:off x="0" y="0"/>
          <a:ext cx="0" cy="0"/>
          <a:chOff x="0" y="0"/>
          <a:chExt cx="0" cy="0"/>
        </a:xfrm>
      </p:grpSpPr>
      <p:pic>
        <p:nvPicPr>
          <p:cNvPr id="122" name="Google Shape;122;p18"/>
          <p:cNvPicPr preferRelativeResize="0"/>
          <p:nvPr/>
        </p:nvPicPr>
        <p:blipFill rotWithShape="1">
          <a:blip r:embed="rId2">
            <a:alphaModFix amt="25000"/>
          </a:blip>
          <a:srcRect b="11248"/>
          <a:stretch/>
        </p:blipFill>
        <p:spPr>
          <a:xfrm>
            <a:off x="-51182" y="-770"/>
            <a:ext cx="12294362" cy="6144507"/>
          </a:xfrm>
          <a:prstGeom prst="rect">
            <a:avLst/>
          </a:prstGeom>
          <a:noFill/>
          <a:ln>
            <a:noFill/>
          </a:ln>
        </p:spPr>
      </p:pic>
      <p:sp>
        <p:nvSpPr>
          <p:cNvPr id="123" name="Google Shape;123;p18"/>
          <p:cNvSpPr txBox="1">
            <a:spLocks noGrp="1"/>
          </p:cNvSpPr>
          <p:nvPr>
            <p:ph type="body" idx="1"/>
          </p:nvPr>
        </p:nvSpPr>
        <p:spPr>
          <a:xfrm>
            <a:off x="473532" y="1284294"/>
            <a:ext cx="11244942" cy="4504507"/>
          </a:xfrm>
          <a:prstGeom prst="rect">
            <a:avLst/>
          </a:prstGeom>
          <a:noFill/>
          <a:ln>
            <a:noFill/>
          </a:ln>
        </p:spPr>
        <p:txBody>
          <a:bodyPr spcFirstLastPara="1" wrap="square" lIns="91389" tIns="45679" rIns="91389" bIns="45679" anchor="t" anchorCtr="0">
            <a:normAutofit/>
          </a:bodyPr>
          <a:lstStyle>
            <a:lvl1pPr>
              <a:defRPr/>
            </a:lvl1pPr>
          </a:lstStyle>
          <a:p>
            <a:pPr marL="531036" lvl="0" indent="-344854">
              <a:spcBef>
                <a:spcPts val="400"/>
              </a:spcBef>
              <a:buSzPct val="100000"/>
            </a:pPr>
            <a:endParaRPr/>
          </a:p>
        </p:txBody>
      </p:sp>
      <p:sp>
        <p:nvSpPr>
          <p:cNvPr id="124" name="Google Shape;124;p18"/>
          <p:cNvSpPr txBox="1">
            <a:spLocks noGrp="1"/>
          </p:cNvSpPr>
          <p:nvPr>
            <p:ph type="sldNum" idx="12"/>
          </p:nvPr>
        </p:nvSpPr>
        <p:spPr>
          <a:xfrm>
            <a:off x="11512797" y="6486277"/>
            <a:ext cx="679216" cy="365125"/>
          </a:xfrm>
          <a:prstGeom prst="rect">
            <a:avLst/>
          </a:prstGeom>
          <a:noFill/>
          <a:ln>
            <a:noFill/>
          </a:ln>
        </p:spPr>
        <p:txBody>
          <a:bodyPr spcFirstLastPara="1" wrap="square" lIns="91389" tIns="45679" rIns="91389" bIns="45679" anchor="ctr" anchorCtr="0">
            <a:noAutofit/>
          </a:bodyPr>
          <a:lstStyle>
            <a:lvl1pPr marL="0" marR="0" lvl="0"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1pPr>
            <a:lvl2pPr marL="0" marR="0" lvl="1"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2pPr>
            <a:lvl3pPr marL="0" marR="0" lvl="2"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3pPr>
            <a:lvl4pPr marL="0" marR="0" lvl="3"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4pPr>
            <a:lvl5pPr marL="0" marR="0" lvl="4"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5pPr>
            <a:lvl6pPr marL="0" marR="0" lvl="5"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6pPr>
            <a:lvl7pPr marL="0" marR="0" lvl="6"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7pPr>
            <a:lvl8pPr marL="0" marR="0" lvl="7"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8pPr>
            <a:lvl9pPr marL="0" marR="0" lvl="8" indent="0" algn="r">
              <a:spcBef>
                <a:spcPts val="0"/>
              </a:spcBef>
              <a:spcAft>
                <a:spcPts val="0"/>
              </a:spcAft>
              <a:buClr>
                <a:schemeClr val="lt1"/>
              </a:buClr>
              <a:buSzPts val="800"/>
              <a:buFont typeface="Times New Roman"/>
              <a:buNone/>
              <a:defRPr sz="1100" b="0" i="0">
                <a:solidFill>
                  <a:schemeClr val="lt1"/>
                </a:solidFill>
                <a:latin typeface="Arial"/>
                <a:ea typeface="Arial"/>
                <a:cs typeface="Arial"/>
                <a:sym typeface="Arial"/>
              </a:defRPr>
            </a:lvl9pPr>
          </a:lstStyle>
          <a:p>
            <a:fld id="{00000000-1234-1234-1234-123412341234}" type="slidenum">
              <a:rPr lang="uk-UA" smtClean="0"/>
              <a:pPr/>
              <a:t>‹#›</a:t>
            </a:fld>
            <a:endParaRPr lang="uk-UA"/>
          </a:p>
        </p:txBody>
      </p:sp>
      <p:pic>
        <p:nvPicPr>
          <p:cNvPr id="125" name="Google Shape;125;p18"/>
          <p:cNvPicPr preferRelativeResize="0"/>
          <p:nvPr/>
        </p:nvPicPr>
        <p:blipFill rotWithShape="1">
          <a:blip r:embed="rId3">
            <a:alphaModFix/>
          </a:blip>
          <a:srcRect t="26916"/>
          <a:stretch/>
        </p:blipFill>
        <p:spPr>
          <a:xfrm>
            <a:off x="13" y="6143743"/>
            <a:ext cx="12192000" cy="714260"/>
          </a:xfrm>
          <a:prstGeom prst="rect">
            <a:avLst/>
          </a:prstGeom>
          <a:noFill/>
          <a:ln>
            <a:noFill/>
          </a:ln>
        </p:spPr>
      </p:pic>
      <p:pic>
        <p:nvPicPr>
          <p:cNvPr id="126" name="Google Shape;126;p18"/>
          <p:cNvPicPr preferRelativeResize="0"/>
          <p:nvPr/>
        </p:nvPicPr>
        <p:blipFill rotWithShape="1">
          <a:blip r:embed="rId4">
            <a:alphaModFix/>
          </a:blip>
          <a:srcRect/>
          <a:stretch/>
        </p:blipFill>
        <p:spPr>
          <a:xfrm>
            <a:off x="13" y="6"/>
            <a:ext cx="12192000" cy="952883"/>
          </a:xfrm>
          <a:prstGeom prst="rect">
            <a:avLst/>
          </a:prstGeom>
          <a:noFill/>
          <a:ln>
            <a:noFill/>
          </a:ln>
        </p:spPr>
      </p:pic>
      <p:sp>
        <p:nvSpPr>
          <p:cNvPr id="127" name="Google Shape;127;p18"/>
          <p:cNvSpPr txBox="1">
            <a:spLocks noGrp="1"/>
          </p:cNvSpPr>
          <p:nvPr>
            <p:ph type="body" idx="2"/>
          </p:nvPr>
        </p:nvSpPr>
        <p:spPr>
          <a:xfrm>
            <a:off x="447319" y="196623"/>
            <a:ext cx="11220729" cy="543605"/>
          </a:xfrm>
          <a:prstGeom prst="rect">
            <a:avLst/>
          </a:prstGeom>
          <a:noFill/>
          <a:ln>
            <a:noFill/>
          </a:ln>
        </p:spPr>
        <p:txBody>
          <a:bodyPr spcFirstLastPara="1" wrap="square" lIns="91389" tIns="45679" rIns="91389" bIns="45679" anchor="t" anchorCtr="0">
            <a:noAutofit/>
          </a:bodyPr>
          <a:lstStyle>
            <a:lvl1pPr>
              <a:defRPr sz="2800" b="1">
                <a:solidFill>
                  <a:schemeClr val="lt1"/>
                </a:solidFill>
              </a:defRPr>
            </a:lvl1pPr>
          </a:lstStyle>
          <a:p>
            <a:pPr lvl="0" indent="-304663" algn="ctr">
              <a:buClr>
                <a:schemeClr val="lt1"/>
              </a:buClr>
              <a:buSzPts val="2100"/>
              <a:buNone/>
            </a:pPr>
            <a:endParaRPr/>
          </a:p>
        </p:txBody>
      </p:sp>
      <p:grpSp>
        <p:nvGrpSpPr>
          <p:cNvPr id="128" name="Google Shape;128;p18"/>
          <p:cNvGrpSpPr/>
          <p:nvPr/>
        </p:nvGrpSpPr>
        <p:grpSpPr>
          <a:xfrm>
            <a:off x="1768090" y="6230825"/>
            <a:ext cx="8394607" cy="548640"/>
            <a:chOff x="1898697" y="6230825"/>
            <a:chExt cx="8394606" cy="548640"/>
          </a:xfrm>
        </p:grpSpPr>
        <p:pic>
          <p:nvPicPr>
            <p:cNvPr id="129" name="Google Shape;129;p18"/>
            <p:cNvPicPr preferRelativeResize="0"/>
            <p:nvPr/>
          </p:nvPicPr>
          <p:blipFill rotWithShape="1">
            <a:blip r:embed="rId5">
              <a:alphaModFix/>
            </a:blip>
            <a:srcRect/>
            <a:stretch/>
          </p:blipFill>
          <p:spPr>
            <a:xfrm>
              <a:off x="8275589" y="6325373"/>
              <a:ext cx="2017714" cy="340169"/>
            </a:xfrm>
            <a:prstGeom prst="rect">
              <a:avLst/>
            </a:prstGeom>
            <a:noFill/>
            <a:ln>
              <a:noFill/>
            </a:ln>
          </p:spPr>
        </p:pic>
        <p:pic>
          <p:nvPicPr>
            <p:cNvPr id="130" name="Google Shape;130;p18"/>
            <p:cNvPicPr preferRelativeResize="0"/>
            <p:nvPr/>
          </p:nvPicPr>
          <p:blipFill rotWithShape="1">
            <a:blip r:embed="rId6">
              <a:alphaModFix/>
            </a:blip>
            <a:srcRect/>
            <a:stretch/>
          </p:blipFill>
          <p:spPr>
            <a:xfrm>
              <a:off x="1898697" y="6230825"/>
              <a:ext cx="2017714" cy="548640"/>
            </a:xfrm>
            <a:prstGeom prst="rect">
              <a:avLst/>
            </a:prstGeom>
            <a:noFill/>
            <a:ln>
              <a:noFill/>
            </a:ln>
          </p:spPr>
        </p:pic>
        <p:pic>
          <p:nvPicPr>
            <p:cNvPr id="131" name="Google Shape;131;p18"/>
            <p:cNvPicPr preferRelativeResize="0"/>
            <p:nvPr/>
          </p:nvPicPr>
          <p:blipFill rotWithShape="1">
            <a:blip r:embed="rId7">
              <a:alphaModFix/>
            </a:blip>
            <a:srcRect/>
            <a:stretch/>
          </p:blipFill>
          <p:spPr>
            <a:xfrm>
              <a:off x="4880637" y="6356393"/>
              <a:ext cx="2278325" cy="340297"/>
            </a:xfrm>
            <a:prstGeom prst="rect">
              <a:avLst/>
            </a:prstGeom>
            <a:noFill/>
            <a:ln>
              <a:noFill/>
            </a:ln>
          </p:spPr>
        </p:pic>
      </p:grpSp>
    </p:spTree>
    <p:extLst>
      <p:ext uri="{BB962C8B-B14F-4D97-AF65-F5344CB8AC3E}">
        <p14:creationId xmlns:p14="http://schemas.microsoft.com/office/powerpoint/2010/main" val="40598778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ext slide light swoosh background">
  <p:cSld name="Text slide light swoosh background">
    <p:bg>
      <p:bgPr>
        <a:solidFill>
          <a:schemeClr val="lt1"/>
        </a:solidFill>
        <a:effectLst/>
      </p:bgPr>
    </p:bg>
    <p:spTree>
      <p:nvGrpSpPr>
        <p:cNvPr id="1" name="Shape 132"/>
        <p:cNvGrpSpPr/>
        <p:nvPr/>
      </p:nvGrpSpPr>
      <p:grpSpPr>
        <a:xfrm>
          <a:off x="0" y="0"/>
          <a:ext cx="0" cy="0"/>
          <a:chOff x="0" y="0"/>
          <a:chExt cx="0" cy="0"/>
        </a:xfrm>
      </p:grpSpPr>
      <p:pic>
        <p:nvPicPr>
          <p:cNvPr id="133" name="Google Shape;133;p19"/>
          <p:cNvPicPr preferRelativeResize="0"/>
          <p:nvPr/>
        </p:nvPicPr>
        <p:blipFill rotWithShape="1">
          <a:blip r:embed="rId2">
            <a:alphaModFix amt="25000"/>
          </a:blip>
          <a:srcRect b="11248"/>
          <a:stretch/>
        </p:blipFill>
        <p:spPr>
          <a:xfrm>
            <a:off x="-51182" y="706878"/>
            <a:ext cx="12294362" cy="6144507"/>
          </a:xfrm>
          <a:prstGeom prst="rect">
            <a:avLst/>
          </a:prstGeom>
          <a:noFill/>
          <a:ln>
            <a:noFill/>
          </a:ln>
        </p:spPr>
      </p:pic>
      <p:sp>
        <p:nvSpPr>
          <p:cNvPr id="134" name="Google Shape;134;p19"/>
          <p:cNvSpPr txBox="1">
            <a:spLocks noGrp="1"/>
          </p:cNvSpPr>
          <p:nvPr>
            <p:ph type="body" idx="1"/>
          </p:nvPr>
        </p:nvSpPr>
        <p:spPr>
          <a:xfrm>
            <a:off x="473532" y="1284294"/>
            <a:ext cx="11244942" cy="4504507"/>
          </a:xfrm>
          <a:prstGeom prst="rect">
            <a:avLst/>
          </a:prstGeom>
          <a:noFill/>
          <a:ln>
            <a:noFill/>
          </a:ln>
        </p:spPr>
        <p:txBody>
          <a:bodyPr spcFirstLastPara="1" wrap="square" lIns="91389" tIns="45679" rIns="91389" bIns="45679" anchor="t" anchorCtr="0">
            <a:normAutofit/>
          </a:bodyPr>
          <a:lstStyle>
            <a:lvl1pPr>
              <a:defRPr/>
            </a:lvl1pPr>
          </a:lstStyle>
          <a:p>
            <a:pPr marL="531036" lvl="0" indent="-344854">
              <a:spcBef>
                <a:spcPts val="400"/>
              </a:spcBef>
              <a:buSzPct val="100000"/>
            </a:pPr>
            <a:endParaRPr/>
          </a:p>
        </p:txBody>
      </p:sp>
      <p:sp>
        <p:nvSpPr>
          <p:cNvPr id="135" name="Google Shape;135;p19"/>
          <p:cNvSpPr txBox="1">
            <a:spLocks noGrp="1"/>
          </p:cNvSpPr>
          <p:nvPr>
            <p:ph type="sldNum" idx="12"/>
          </p:nvPr>
        </p:nvSpPr>
        <p:spPr>
          <a:xfrm>
            <a:off x="11512797" y="6486277"/>
            <a:ext cx="679216" cy="365125"/>
          </a:xfrm>
          <a:prstGeom prst="rect">
            <a:avLst/>
          </a:prstGeom>
          <a:noFill/>
          <a:ln>
            <a:noFill/>
          </a:ln>
        </p:spPr>
        <p:txBody>
          <a:bodyPr spcFirstLastPara="1" wrap="square" lIns="91389" tIns="45679" rIns="91389" bIns="45679" anchor="ctr" anchorCtr="0">
            <a:noAutofit/>
          </a:bodyPr>
          <a:lstStyle>
            <a:lvl1pPr marL="0" marR="0" lvl="0" indent="0" algn="r">
              <a:spcBef>
                <a:spcPts val="0"/>
              </a:spcBef>
              <a:spcAft>
                <a:spcPts val="0"/>
              </a:spcAft>
              <a:buClr>
                <a:schemeClr val="dk1"/>
              </a:buClr>
              <a:buSzPts val="800"/>
              <a:buFont typeface="Times New Roman"/>
              <a:buNone/>
              <a:defRPr sz="1100" b="0" i="0">
                <a:solidFill>
                  <a:schemeClr val="dk1"/>
                </a:solidFill>
                <a:latin typeface="Arial"/>
                <a:ea typeface="Arial"/>
                <a:cs typeface="Arial"/>
                <a:sym typeface="Arial"/>
              </a:defRPr>
            </a:lvl1pPr>
            <a:lvl2pPr marL="0" marR="0" lvl="1" indent="0" algn="r">
              <a:spcBef>
                <a:spcPts val="0"/>
              </a:spcBef>
              <a:spcAft>
                <a:spcPts val="0"/>
              </a:spcAft>
              <a:buClr>
                <a:schemeClr val="dk1"/>
              </a:buClr>
              <a:buSzPts val="800"/>
              <a:buFont typeface="Times New Roman"/>
              <a:buNone/>
              <a:defRPr sz="1100" b="0" i="0">
                <a:solidFill>
                  <a:schemeClr val="dk1"/>
                </a:solidFill>
                <a:latin typeface="Arial"/>
                <a:ea typeface="Arial"/>
                <a:cs typeface="Arial"/>
                <a:sym typeface="Arial"/>
              </a:defRPr>
            </a:lvl2pPr>
            <a:lvl3pPr marL="0" marR="0" lvl="2" indent="0" algn="r">
              <a:spcBef>
                <a:spcPts val="0"/>
              </a:spcBef>
              <a:spcAft>
                <a:spcPts val="0"/>
              </a:spcAft>
              <a:buClr>
                <a:schemeClr val="dk1"/>
              </a:buClr>
              <a:buSzPts val="800"/>
              <a:buFont typeface="Times New Roman"/>
              <a:buNone/>
              <a:defRPr sz="1100" b="0" i="0">
                <a:solidFill>
                  <a:schemeClr val="dk1"/>
                </a:solidFill>
                <a:latin typeface="Arial"/>
                <a:ea typeface="Arial"/>
                <a:cs typeface="Arial"/>
                <a:sym typeface="Arial"/>
              </a:defRPr>
            </a:lvl3pPr>
            <a:lvl4pPr marL="0" marR="0" lvl="3" indent="0" algn="r">
              <a:spcBef>
                <a:spcPts val="0"/>
              </a:spcBef>
              <a:spcAft>
                <a:spcPts val="0"/>
              </a:spcAft>
              <a:buClr>
                <a:schemeClr val="dk1"/>
              </a:buClr>
              <a:buSzPts val="800"/>
              <a:buFont typeface="Times New Roman"/>
              <a:buNone/>
              <a:defRPr sz="1100" b="0" i="0">
                <a:solidFill>
                  <a:schemeClr val="dk1"/>
                </a:solidFill>
                <a:latin typeface="Arial"/>
                <a:ea typeface="Arial"/>
                <a:cs typeface="Arial"/>
                <a:sym typeface="Arial"/>
              </a:defRPr>
            </a:lvl4pPr>
            <a:lvl5pPr marL="0" marR="0" lvl="4" indent="0" algn="r">
              <a:spcBef>
                <a:spcPts val="0"/>
              </a:spcBef>
              <a:spcAft>
                <a:spcPts val="0"/>
              </a:spcAft>
              <a:buClr>
                <a:schemeClr val="dk1"/>
              </a:buClr>
              <a:buSzPts val="800"/>
              <a:buFont typeface="Times New Roman"/>
              <a:buNone/>
              <a:defRPr sz="1100" b="0" i="0">
                <a:solidFill>
                  <a:schemeClr val="dk1"/>
                </a:solidFill>
                <a:latin typeface="Arial"/>
                <a:ea typeface="Arial"/>
                <a:cs typeface="Arial"/>
                <a:sym typeface="Arial"/>
              </a:defRPr>
            </a:lvl5pPr>
            <a:lvl6pPr marL="0" marR="0" lvl="5" indent="0" algn="r">
              <a:spcBef>
                <a:spcPts val="0"/>
              </a:spcBef>
              <a:spcAft>
                <a:spcPts val="0"/>
              </a:spcAft>
              <a:buClr>
                <a:schemeClr val="dk1"/>
              </a:buClr>
              <a:buSzPts val="800"/>
              <a:buFont typeface="Times New Roman"/>
              <a:buNone/>
              <a:defRPr sz="1100" b="0" i="0">
                <a:solidFill>
                  <a:schemeClr val="dk1"/>
                </a:solidFill>
                <a:latin typeface="Arial"/>
                <a:ea typeface="Arial"/>
                <a:cs typeface="Arial"/>
                <a:sym typeface="Arial"/>
              </a:defRPr>
            </a:lvl6pPr>
            <a:lvl7pPr marL="0" marR="0" lvl="6" indent="0" algn="r">
              <a:spcBef>
                <a:spcPts val="0"/>
              </a:spcBef>
              <a:spcAft>
                <a:spcPts val="0"/>
              </a:spcAft>
              <a:buClr>
                <a:schemeClr val="dk1"/>
              </a:buClr>
              <a:buSzPts val="800"/>
              <a:buFont typeface="Times New Roman"/>
              <a:buNone/>
              <a:defRPr sz="1100" b="0" i="0">
                <a:solidFill>
                  <a:schemeClr val="dk1"/>
                </a:solidFill>
                <a:latin typeface="Arial"/>
                <a:ea typeface="Arial"/>
                <a:cs typeface="Arial"/>
                <a:sym typeface="Arial"/>
              </a:defRPr>
            </a:lvl7pPr>
            <a:lvl8pPr marL="0" marR="0" lvl="7" indent="0" algn="r">
              <a:spcBef>
                <a:spcPts val="0"/>
              </a:spcBef>
              <a:spcAft>
                <a:spcPts val="0"/>
              </a:spcAft>
              <a:buClr>
                <a:schemeClr val="dk1"/>
              </a:buClr>
              <a:buSzPts val="800"/>
              <a:buFont typeface="Times New Roman"/>
              <a:buNone/>
              <a:defRPr sz="1100" b="0" i="0">
                <a:solidFill>
                  <a:schemeClr val="dk1"/>
                </a:solidFill>
                <a:latin typeface="Arial"/>
                <a:ea typeface="Arial"/>
                <a:cs typeface="Arial"/>
                <a:sym typeface="Arial"/>
              </a:defRPr>
            </a:lvl8pPr>
            <a:lvl9pPr marL="0" marR="0" lvl="8" indent="0" algn="r">
              <a:spcBef>
                <a:spcPts val="0"/>
              </a:spcBef>
              <a:spcAft>
                <a:spcPts val="0"/>
              </a:spcAft>
              <a:buClr>
                <a:schemeClr val="dk1"/>
              </a:buClr>
              <a:buSzPts val="800"/>
              <a:buFont typeface="Times New Roman"/>
              <a:buNone/>
              <a:defRPr sz="1100" b="0" i="0">
                <a:solidFill>
                  <a:schemeClr val="dk1"/>
                </a:solidFill>
                <a:latin typeface="Arial"/>
                <a:ea typeface="Arial"/>
                <a:cs typeface="Arial"/>
                <a:sym typeface="Arial"/>
              </a:defRPr>
            </a:lvl9pPr>
          </a:lstStyle>
          <a:p>
            <a:fld id="{00000000-1234-1234-1234-123412341234}" type="slidenum">
              <a:rPr lang="uk-UA" smtClean="0"/>
              <a:pPr/>
              <a:t>‹#›</a:t>
            </a:fld>
            <a:endParaRPr lang="uk-UA"/>
          </a:p>
        </p:txBody>
      </p:sp>
      <p:pic>
        <p:nvPicPr>
          <p:cNvPr id="136" name="Google Shape;136;p19"/>
          <p:cNvPicPr preferRelativeResize="0"/>
          <p:nvPr/>
        </p:nvPicPr>
        <p:blipFill rotWithShape="1">
          <a:blip r:embed="rId3">
            <a:alphaModFix/>
          </a:blip>
          <a:srcRect/>
          <a:stretch/>
        </p:blipFill>
        <p:spPr>
          <a:xfrm>
            <a:off x="13" y="6"/>
            <a:ext cx="12192000" cy="952883"/>
          </a:xfrm>
          <a:prstGeom prst="rect">
            <a:avLst/>
          </a:prstGeom>
          <a:noFill/>
          <a:ln>
            <a:noFill/>
          </a:ln>
        </p:spPr>
      </p:pic>
      <p:sp>
        <p:nvSpPr>
          <p:cNvPr id="137" name="Google Shape;137;p19"/>
          <p:cNvSpPr txBox="1">
            <a:spLocks noGrp="1"/>
          </p:cNvSpPr>
          <p:nvPr>
            <p:ph type="body" idx="2"/>
          </p:nvPr>
        </p:nvSpPr>
        <p:spPr>
          <a:xfrm>
            <a:off x="434517" y="196623"/>
            <a:ext cx="11214338" cy="543605"/>
          </a:xfrm>
          <a:prstGeom prst="rect">
            <a:avLst/>
          </a:prstGeom>
          <a:noFill/>
          <a:ln>
            <a:noFill/>
          </a:ln>
        </p:spPr>
        <p:txBody>
          <a:bodyPr spcFirstLastPara="1" wrap="square" lIns="91389" tIns="45679" rIns="91389" bIns="45679" anchor="t" anchorCtr="0">
            <a:noAutofit/>
          </a:bodyPr>
          <a:lstStyle>
            <a:lvl1pPr>
              <a:defRPr sz="2800" b="1">
                <a:solidFill>
                  <a:schemeClr val="lt1"/>
                </a:solidFill>
              </a:defRPr>
            </a:lvl1pPr>
          </a:lstStyle>
          <a:p>
            <a:pPr lvl="0" indent="-304663" algn="ctr">
              <a:buClr>
                <a:schemeClr val="lt1"/>
              </a:buClr>
              <a:buSzPts val="2100"/>
              <a:buNone/>
            </a:pPr>
            <a:endParaRPr/>
          </a:p>
        </p:txBody>
      </p:sp>
    </p:spTree>
    <p:extLst>
      <p:ext uri="{BB962C8B-B14F-4D97-AF65-F5344CB8AC3E}">
        <p14:creationId xmlns:p14="http://schemas.microsoft.com/office/powerpoint/2010/main" val="34944039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 two">
  <p:cSld name="Title Slide two">
    <p:bg>
      <p:bgPr>
        <a:solidFill>
          <a:schemeClr val="lt1"/>
        </a:solidFill>
        <a:effectLst/>
      </p:bgPr>
    </p:bg>
    <p:spTree>
      <p:nvGrpSpPr>
        <p:cNvPr id="1" name="Shape 138"/>
        <p:cNvGrpSpPr/>
        <p:nvPr/>
      </p:nvGrpSpPr>
      <p:grpSpPr>
        <a:xfrm>
          <a:off x="0" y="0"/>
          <a:ext cx="0" cy="0"/>
          <a:chOff x="0" y="0"/>
          <a:chExt cx="0" cy="0"/>
        </a:xfrm>
      </p:grpSpPr>
      <p:pic>
        <p:nvPicPr>
          <p:cNvPr id="139" name="Google Shape;139;p20"/>
          <p:cNvPicPr preferRelativeResize="0"/>
          <p:nvPr/>
        </p:nvPicPr>
        <p:blipFill rotWithShape="1">
          <a:blip r:embed="rId2">
            <a:alphaModFix/>
          </a:blip>
          <a:srcRect/>
          <a:stretch/>
        </p:blipFill>
        <p:spPr>
          <a:xfrm>
            <a:off x="-51182" y="-768"/>
            <a:ext cx="12294362" cy="6923279"/>
          </a:xfrm>
          <a:prstGeom prst="rect">
            <a:avLst/>
          </a:prstGeom>
          <a:noFill/>
          <a:ln>
            <a:noFill/>
          </a:ln>
        </p:spPr>
      </p:pic>
      <p:sp>
        <p:nvSpPr>
          <p:cNvPr id="140" name="Google Shape;140;p20"/>
          <p:cNvSpPr txBox="1">
            <a:spLocks noGrp="1"/>
          </p:cNvSpPr>
          <p:nvPr>
            <p:ph type="body" idx="1"/>
          </p:nvPr>
        </p:nvSpPr>
        <p:spPr>
          <a:xfrm>
            <a:off x="1605759" y="1992087"/>
            <a:ext cx="8980487" cy="1273628"/>
          </a:xfrm>
          <a:prstGeom prst="rect">
            <a:avLst/>
          </a:prstGeom>
          <a:noFill/>
          <a:ln>
            <a:noFill/>
          </a:ln>
        </p:spPr>
        <p:txBody>
          <a:bodyPr spcFirstLastPara="1" wrap="square" lIns="91389" tIns="45679" rIns="91389" bIns="45679" anchor="t" anchorCtr="0">
            <a:normAutofit/>
          </a:bodyPr>
          <a:lstStyle>
            <a:lvl1pPr marL="609316" lvl="0" indent="-304663" algn="ctr">
              <a:spcBef>
                <a:spcPts val="933"/>
              </a:spcBef>
              <a:spcAft>
                <a:spcPts val="0"/>
              </a:spcAft>
              <a:buClr>
                <a:schemeClr val="lt1"/>
              </a:buClr>
              <a:buSzPts val="3300"/>
              <a:buNone/>
              <a:defRPr sz="4400">
                <a:solidFill>
                  <a:schemeClr val="lt1"/>
                </a:solidFill>
              </a:defRPr>
            </a:lvl1pPr>
            <a:lvl2pPr marL="1218632" lvl="1" indent="-423138" algn="l">
              <a:spcBef>
                <a:spcPts val="400"/>
              </a:spcBef>
              <a:spcAft>
                <a:spcPts val="0"/>
              </a:spcAft>
              <a:buClr>
                <a:srgbClr val="1F497D"/>
              </a:buClr>
              <a:buSzPts val="1400"/>
              <a:buChar char="o"/>
              <a:defRPr/>
            </a:lvl2pPr>
            <a:lvl3pPr marL="1827948" lvl="2" indent="-423138" algn="l">
              <a:spcBef>
                <a:spcPts val="400"/>
              </a:spcBef>
              <a:spcAft>
                <a:spcPts val="0"/>
              </a:spcAft>
              <a:buClr>
                <a:srgbClr val="1F497D"/>
              </a:buClr>
              <a:buSzPts val="1400"/>
              <a:buChar char="•"/>
              <a:defRPr/>
            </a:lvl3pPr>
            <a:lvl4pPr marL="2437263" lvl="3" indent="-423138" algn="l">
              <a:spcBef>
                <a:spcPts val="400"/>
              </a:spcBef>
              <a:spcAft>
                <a:spcPts val="0"/>
              </a:spcAft>
              <a:buClr>
                <a:srgbClr val="1F497D"/>
              </a:buClr>
              <a:buSzPts val="1400"/>
              <a:buChar char="–"/>
              <a:defRPr/>
            </a:lvl4pPr>
            <a:lvl5pPr marL="3046573" lvl="4" indent="-423138" algn="l">
              <a:spcBef>
                <a:spcPts val="400"/>
              </a:spcBef>
              <a:spcAft>
                <a:spcPts val="0"/>
              </a:spcAft>
              <a:buClr>
                <a:srgbClr val="1F497D"/>
              </a:buClr>
              <a:buSzPts val="1400"/>
              <a:buChar char="»"/>
              <a:defRPr/>
            </a:lvl5pPr>
            <a:lvl6pPr marL="3655896" lvl="5" indent="-423138" algn="l">
              <a:spcBef>
                <a:spcPts val="400"/>
              </a:spcBef>
              <a:spcAft>
                <a:spcPts val="0"/>
              </a:spcAft>
              <a:buClr>
                <a:schemeClr val="dk1"/>
              </a:buClr>
              <a:buSzPts val="1400"/>
              <a:buChar char="•"/>
              <a:defRPr/>
            </a:lvl6pPr>
            <a:lvl7pPr marL="4265207" lvl="6" indent="-423138" algn="l">
              <a:spcBef>
                <a:spcPts val="400"/>
              </a:spcBef>
              <a:spcAft>
                <a:spcPts val="0"/>
              </a:spcAft>
              <a:buClr>
                <a:schemeClr val="dk1"/>
              </a:buClr>
              <a:buSzPts val="1400"/>
              <a:buChar char="•"/>
              <a:defRPr/>
            </a:lvl7pPr>
            <a:lvl8pPr marL="4874521" lvl="7" indent="-423138" algn="l">
              <a:spcBef>
                <a:spcPts val="400"/>
              </a:spcBef>
              <a:spcAft>
                <a:spcPts val="0"/>
              </a:spcAft>
              <a:buClr>
                <a:schemeClr val="dk1"/>
              </a:buClr>
              <a:buSzPts val="1400"/>
              <a:buChar char="•"/>
              <a:defRPr/>
            </a:lvl8pPr>
            <a:lvl9pPr marL="5483843" lvl="8" indent="-423138" algn="l">
              <a:spcBef>
                <a:spcPts val="400"/>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4088674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roup 6"/>
          <p:cNvGrpSpPr/>
          <p:nvPr userDrawn="1"/>
        </p:nvGrpSpPr>
        <p:grpSpPr>
          <a:xfrm>
            <a:off x="0" y="650078"/>
            <a:ext cx="12192000" cy="5598322"/>
            <a:chOff x="0" y="3415"/>
            <a:chExt cx="9144000" cy="5521325"/>
          </a:xfrm>
        </p:grpSpPr>
        <p:pic>
          <p:nvPicPr>
            <p:cNvPr id="8" name="Picture 2" descr="Base aerial with improvement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415"/>
              <a:ext cx="9144000" cy="552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7"/>
            <p:cNvSpPr>
              <a:spLocks noChangeArrowheads="1"/>
            </p:cNvSpPr>
            <p:nvPr/>
          </p:nvSpPr>
          <p:spPr bwMode="auto">
            <a:xfrm>
              <a:off x="0" y="3415"/>
              <a:ext cx="9144000" cy="5521325"/>
            </a:xfrm>
            <a:prstGeom prst="rect">
              <a:avLst/>
            </a:prstGeom>
            <a:solidFill>
              <a:srgbClr val="376092">
                <a:alpha val="83136"/>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64291" tIns="32146" rIns="64291" bIns="32146" anchor="ctr"/>
            <a:lstStyle/>
            <a:p>
              <a:pPr algn="ctr"/>
              <a:endParaRPr lang="en-US" sz="1800" dirty="0">
                <a:solidFill>
                  <a:prstClr val="black"/>
                </a:solidFill>
              </a:endParaRPr>
            </a:p>
          </p:txBody>
        </p:sp>
      </p:grpSp>
      <p:sp>
        <p:nvSpPr>
          <p:cNvPr id="2" name="Title 1"/>
          <p:cNvSpPr>
            <a:spLocks noGrp="1"/>
          </p:cNvSpPr>
          <p:nvPr>
            <p:ph type="ctrTitle"/>
          </p:nvPr>
        </p:nvSpPr>
        <p:spPr>
          <a:xfrm>
            <a:off x="0" y="10610"/>
            <a:ext cx="12192000" cy="1133929"/>
          </a:xfrm>
          <a:solidFill>
            <a:schemeClr val="tx2"/>
          </a:solidFill>
          <a:ln>
            <a:noFill/>
          </a:ln>
          <a:effectLst>
            <a:outerShdw blurRad="50800" dist="38100" dir="2700000" algn="tl" rotWithShape="0">
              <a:srgbClr val="000000">
                <a:alpha val="43000"/>
              </a:srgbClr>
            </a:outerShdw>
          </a:effectLst>
        </p:spPr>
        <p:txBody>
          <a:bodyPr>
            <a:normAutofit/>
          </a:bodyPr>
          <a:lstStyle>
            <a:lvl1pPr>
              <a:defRPr sz="3600">
                <a:effectLst/>
              </a:defRPr>
            </a:lvl1pPr>
          </a:lstStyle>
          <a:p>
            <a:r>
              <a:rPr lang="en-US" dirty="0"/>
              <a:t>Click to edit Master title style</a:t>
            </a:r>
          </a:p>
        </p:txBody>
      </p:sp>
      <p:sp>
        <p:nvSpPr>
          <p:cNvPr id="3" name="Subtitle 2"/>
          <p:cNvSpPr>
            <a:spLocks noGrp="1"/>
          </p:cNvSpPr>
          <p:nvPr>
            <p:ph type="subTitle" idx="1"/>
          </p:nvPr>
        </p:nvSpPr>
        <p:spPr>
          <a:xfrm>
            <a:off x="611717" y="4387983"/>
            <a:ext cx="10968567" cy="805052"/>
          </a:xfrm>
        </p:spPr>
        <p:txBody>
          <a:bodyPr anchor="b" anchorCtr="0"/>
          <a:lstStyle>
            <a:lvl1pPr marL="0" indent="0" algn="ctr">
              <a:buNone/>
              <a:defRPr>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ext Placeholder 5"/>
          <p:cNvSpPr>
            <a:spLocks noGrp="1"/>
          </p:cNvSpPr>
          <p:nvPr>
            <p:ph type="body" sz="quarter" idx="10"/>
          </p:nvPr>
        </p:nvSpPr>
        <p:spPr>
          <a:xfrm>
            <a:off x="611717" y="2095500"/>
            <a:ext cx="10968568" cy="1574800"/>
          </a:xfrm>
        </p:spPr>
        <p:txBody>
          <a:bodyPr anchor="ctr" anchorCtr="1">
            <a:normAutofit/>
          </a:bodyPr>
          <a:lstStyle>
            <a:lvl1pPr marL="0" indent="0" algn="ctr">
              <a:buNone/>
              <a:defRPr sz="36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7026067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11146971" y="6400800"/>
            <a:ext cx="662361" cy="307777"/>
          </a:xfrm>
          <a:prstGeom prst="rect">
            <a:avLst/>
          </a:prstGeom>
          <a:noFill/>
        </p:spPr>
        <p:txBody>
          <a:bodyPr wrap="none" rtlCol="0">
            <a:spAutoFit/>
          </a:bodyPr>
          <a:lstStyle/>
          <a:p>
            <a:fld id="{B81E2FEF-A828-1A4C-96B9-14BFA3658195}" type="slidenum">
              <a:rPr lang="en-US" sz="1400" smtClean="0">
                <a:solidFill>
                  <a:schemeClr val="bg1"/>
                </a:solidFill>
                <a:latin typeface="+mj-lt"/>
              </a:rPr>
              <a:t>‹#›</a:t>
            </a:fld>
            <a:r>
              <a:rPr lang="en-US" sz="1400" dirty="0">
                <a:solidFill>
                  <a:schemeClr val="bg1"/>
                </a:solidFill>
                <a:latin typeface="+mj-lt"/>
              </a:rPr>
              <a:t>/23</a:t>
            </a:r>
          </a:p>
        </p:txBody>
      </p:sp>
    </p:spTree>
    <p:extLst>
      <p:ext uri="{BB962C8B-B14F-4D97-AF65-F5344CB8AC3E}">
        <p14:creationId xmlns:p14="http://schemas.microsoft.com/office/powerpoint/2010/main" val="10121226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marL="228600" indent="-228600">
              <a:defRPr sz="2000"/>
            </a:lvl1pPr>
            <a:lvl2pPr marL="457200" indent="-228600">
              <a:defRPr sz="2000"/>
            </a:lvl2pPr>
            <a:lvl3pPr marL="687388" indent="-230188">
              <a:defRPr sz="2000"/>
            </a:lvl3pPr>
            <a:lvl4pPr marL="915988" indent="-228600">
              <a:defRPr sz="2000"/>
            </a:lvl4pPr>
            <a:lvl5pPr marL="1144588" indent="-228600">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marL="228600" indent="-228600">
              <a:defRPr sz="2000"/>
            </a:lvl1pPr>
            <a:lvl2pPr marL="457200" indent="-228600">
              <a:defRPr sz="2000"/>
            </a:lvl2pPr>
            <a:lvl3pPr marL="685800" indent="-228600">
              <a:tabLst/>
              <a:defRPr sz="2000"/>
            </a:lvl3pPr>
            <a:lvl4pPr marL="915988" indent="-228600">
              <a:defRPr sz="2000"/>
            </a:lvl4pPr>
            <a:lvl5pPr marL="1144588" indent="-228600">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p:cNvSpPr txBox="1"/>
          <p:nvPr userDrawn="1"/>
        </p:nvSpPr>
        <p:spPr>
          <a:xfrm>
            <a:off x="11146971" y="6400800"/>
            <a:ext cx="657359" cy="307777"/>
          </a:xfrm>
          <a:prstGeom prst="rect">
            <a:avLst/>
          </a:prstGeom>
          <a:noFill/>
        </p:spPr>
        <p:txBody>
          <a:bodyPr wrap="none" rtlCol="0">
            <a:spAutoFit/>
          </a:bodyPr>
          <a:lstStyle/>
          <a:p>
            <a:fld id="{B81E2FEF-A828-1A4C-96B9-14BFA3658195}" type="slidenum">
              <a:rPr lang="en-US" sz="1400" smtClean="0">
                <a:solidFill>
                  <a:schemeClr val="bg1"/>
                </a:solidFill>
                <a:latin typeface="+mj-lt"/>
              </a:rPr>
              <a:t>‹#›</a:t>
            </a:fld>
            <a:r>
              <a:rPr lang="en-US" sz="1400" dirty="0">
                <a:solidFill>
                  <a:schemeClr val="bg1"/>
                </a:solidFill>
                <a:latin typeface="+mj-lt"/>
              </a:rPr>
              <a:t>/24</a:t>
            </a:r>
          </a:p>
        </p:txBody>
      </p:sp>
    </p:spTree>
    <p:extLst>
      <p:ext uri="{BB962C8B-B14F-4D97-AF65-F5344CB8AC3E}">
        <p14:creationId xmlns:p14="http://schemas.microsoft.com/office/powerpoint/2010/main" val="6764653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Box 3"/>
          <p:cNvSpPr txBox="1"/>
          <p:nvPr userDrawn="1"/>
        </p:nvSpPr>
        <p:spPr>
          <a:xfrm>
            <a:off x="11146971" y="6400800"/>
            <a:ext cx="657359" cy="307777"/>
          </a:xfrm>
          <a:prstGeom prst="rect">
            <a:avLst/>
          </a:prstGeom>
          <a:noFill/>
        </p:spPr>
        <p:txBody>
          <a:bodyPr wrap="none" rtlCol="0">
            <a:spAutoFit/>
          </a:bodyPr>
          <a:lstStyle/>
          <a:p>
            <a:fld id="{B81E2FEF-A828-1A4C-96B9-14BFA3658195}" type="slidenum">
              <a:rPr lang="en-US" sz="1400" smtClean="0">
                <a:solidFill>
                  <a:schemeClr val="bg1"/>
                </a:solidFill>
                <a:latin typeface="+mj-lt"/>
              </a:rPr>
              <a:t>‹#›</a:t>
            </a:fld>
            <a:r>
              <a:rPr lang="en-US" sz="1400" dirty="0">
                <a:solidFill>
                  <a:schemeClr val="bg1"/>
                </a:solidFill>
                <a:latin typeface="+mj-lt"/>
              </a:rPr>
              <a:t>/24</a:t>
            </a:r>
          </a:p>
        </p:txBody>
      </p:sp>
    </p:spTree>
    <p:extLst>
      <p:ext uri="{BB962C8B-B14F-4D97-AF65-F5344CB8AC3E}">
        <p14:creationId xmlns:p14="http://schemas.microsoft.com/office/powerpoint/2010/main" val="10938186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tif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63.xml"/><Relationship Id="rId7" Type="http://schemas.openxmlformats.org/officeDocument/2006/relationships/image" Target="../media/image21.png"/><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10.xml"/><Relationship Id="rId5" Type="http://schemas.openxmlformats.org/officeDocument/2006/relationships/slideLayout" Target="../slideLayouts/slideLayout65.xml"/><Relationship Id="rId4" Type="http://schemas.openxmlformats.org/officeDocument/2006/relationships/slideLayout" Target="../slideLayouts/slideLayout64.xml"/><Relationship Id="rId9" Type="http://schemas.openxmlformats.org/officeDocument/2006/relationships/image" Target="../media/image23.png"/></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68.xml"/><Relationship Id="rId7" Type="http://schemas.openxmlformats.org/officeDocument/2006/relationships/image" Target="../media/image26.emf"/><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image" Target="../media/image25.emf"/><Relationship Id="rId5" Type="http://schemas.openxmlformats.org/officeDocument/2006/relationships/theme" Target="../theme/theme11.xml"/><Relationship Id="rId4" Type="http://schemas.openxmlformats.org/officeDocument/2006/relationships/slideLayout" Target="../slideLayouts/slideLayout69.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slideLayout" Target="../slideLayouts/slideLayout72.xml"/><Relationship Id="rId7" Type="http://schemas.openxmlformats.org/officeDocument/2006/relationships/theme" Target="../theme/theme1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5" Type="http://schemas.openxmlformats.org/officeDocument/2006/relationships/slideLayout" Target="../slideLayouts/slideLayout74.xml"/><Relationship Id="rId4" Type="http://schemas.openxmlformats.org/officeDocument/2006/relationships/slideLayout" Target="../slideLayouts/slideLayout73.xml"/><Relationship Id="rId9" Type="http://schemas.openxmlformats.org/officeDocument/2006/relationships/image" Target="../media/image26.emf"/></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77.xml"/><Relationship Id="rId1" Type="http://schemas.openxmlformats.org/officeDocument/2006/relationships/slideLayout" Target="../slideLayouts/slideLayout76.xml"/></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theme" Target="../theme/theme14.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5" Type="http://schemas.openxmlformats.org/officeDocument/2006/relationships/slideLayout" Target="../slideLayouts/slideLayout82.xml"/><Relationship Id="rId10" Type="http://schemas.openxmlformats.org/officeDocument/2006/relationships/image" Target="../media/image2.png"/><Relationship Id="rId4" Type="http://schemas.openxmlformats.org/officeDocument/2006/relationships/slideLayout" Target="../slideLayouts/slideLayout81.xml"/><Relationship Id="rId9" Type="http://schemas.openxmlformats.org/officeDocument/2006/relationships/image" Target="../media/image4.png"/></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theme" Target="../theme/theme15.xml"/><Relationship Id="rId5" Type="http://schemas.openxmlformats.org/officeDocument/2006/relationships/slideLayout" Target="../slideLayouts/slideLayout88.xml"/><Relationship Id="rId4" Type="http://schemas.openxmlformats.org/officeDocument/2006/relationships/slideLayout" Target="../slideLayouts/slideLayout87.xml"/></Relationships>
</file>

<file path=ppt/slideMasters/_rels/slideMaster16.xml.rels><?xml version="1.0" encoding="UTF-8" standalone="yes"?>
<Relationships xmlns="http://schemas.openxmlformats.org/package/2006/relationships"><Relationship Id="rId8" Type="http://schemas.openxmlformats.org/officeDocument/2006/relationships/theme" Target="../theme/theme1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5" Type="http://schemas.openxmlformats.org/officeDocument/2006/relationships/slideLayout" Target="../slideLayouts/slideLayout93.xml"/><Relationship Id="rId4" Type="http://schemas.openxmlformats.org/officeDocument/2006/relationships/slideLayout" Target="../slideLayouts/slideLayout92.xml"/><Relationship Id="rId9"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98.xml"/><Relationship Id="rId7" Type="http://schemas.openxmlformats.org/officeDocument/2006/relationships/theme" Target="../theme/theme1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image" Target="../media/image30.png"/><Relationship Id="rId5" Type="http://schemas.openxmlformats.org/officeDocument/2006/relationships/slideLayout" Target="../slideLayouts/slideLayout100.xml"/><Relationship Id="rId10" Type="http://schemas.openxmlformats.org/officeDocument/2006/relationships/image" Target="../media/image29.png"/><Relationship Id="rId4" Type="http://schemas.openxmlformats.org/officeDocument/2006/relationships/slideLayout" Target="../slideLayouts/slideLayout99.xml"/><Relationship Id="rId9" Type="http://schemas.openxmlformats.org/officeDocument/2006/relationships/image" Target="../media/image22.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theme" Target="../theme/theme1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tiff"/><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4.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1.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heme" Target="../theme/theme4.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3.tiff"/><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2.png"/><Relationship Id="rId5" Type="http://schemas.openxmlformats.org/officeDocument/2006/relationships/slideLayout" Target="../slideLayouts/slideLayout23.xml"/><Relationship Id="rId10" Type="http://schemas.openxmlformats.org/officeDocument/2006/relationships/image" Target="../media/image1.png"/><Relationship Id="rId4" Type="http://schemas.openxmlformats.org/officeDocument/2006/relationships/slideLayout" Target="../slideLayouts/slideLayout22.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9.xml"/><Relationship Id="rId7" Type="http://schemas.openxmlformats.org/officeDocument/2006/relationships/image" Target="../media/image6.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6.xml"/><Relationship Id="rId5" Type="http://schemas.openxmlformats.org/officeDocument/2006/relationships/slideLayout" Target="../slideLayouts/slideLayout31.xml"/><Relationship Id="rId4" Type="http://schemas.openxmlformats.org/officeDocument/2006/relationships/slideLayout" Target="../slideLayouts/slideLayout30.xml"/><Relationship Id="rId9" Type="http://schemas.openxmlformats.org/officeDocument/2006/relationships/image" Target="../media/image8.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image" Target="../media/image3.tiff"/><Relationship Id="rId2" Type="http://schemas.openxmlformats.org/officeDocument/2006/relationships/slideLayout" Target="../slideLayouts/slideLayout33.xml"/><Relationship Id="rId16" Type="http://schemas.openxmlformats.org/officeDocument/2006/relationships/image" Target="../media/image2.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1.png"/><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theme" Target="../theme/theme8.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4.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image" Target="../media/image1.pn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theme" Target="../theme/theme9.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914400"/>
          </a:xfrm>
          <a:prstGeom prst="rect">
            <a:avLst/>
          </a:prstGeom>
          <a:solidFill>
            <a:srgbClr val="00395A"/>
          </a:solidFill>
          <a:ln>
            <a:noFill/>
          </a:ln>
          <a:effectLst>
            <a:outerShdw blurRad="50800" dist="38100" dir="2700000" algn="tl" rotWithShape="0">
              <a:srgbClr val="000000">
                <a:alpha val="43000"/>
              </a:srgbClr>
            </a:outerShdw>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96556" y="1600201"/>
            <a:ext cx="10979261"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9"/>
          <p:cNvGrpSpPr/>
          <p:nvPr userDrawn="1"/>
        </p:nvGrpSpPr>
        <p:grpSpPr>
          <a:xfrm>
            <a:off x="-211627" y="-142629"/>
            <a:ext cx="12596659" cy="7137992"/>
            <a:chOff x="-158720" y="-142629"/>
            <a:chExt cx="9447494" cy="7137992"/>
          </a:xfrm>
        </p:grpSpPr>
        <p:grpSp>
          <p:nvGrpSpPr>
            <p:cNvPr id="11" name="Group 10"/>
            <p:cNvGrpSpPr/>
            <p:nvPr userDrawn="1"/>
          </p:nvGrpSpPr>
          <p:grpSpPr>
            <a:xfrm>
              <a:off x="467806" y="6873248"/>
              <a:ext cx="8217866" cy="122115"/>
              <a:chOff x="467806" y="6873248"/>
              <a:chExt cx="8217866" cy="122115"/>
            </a:xfrm>
          </p:grpSpPr>
          <p:cxnSp>
            <p:nvCxnSpPr>
              <p:cNvPr id="39" name="Straight Connector 38"/>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1" name="Group 40"/>
              <p:cNvGrpSpPr/>
              <p:nvPr userDrawn="1"/>
            </p:nvGrpSpPr>
            <p:grpSpPr>
              <a:xfrm>
                <a:off x="5715000" y="6873248"/>
                <a:ext cx="457200" cy="122115"/>
                <a:chOff x="5715000" y="6873248"/>
                <a:chExt cx="457200" cy="122115"/>
              </a:xfrm>
            </p:grpSpPr>
            <p:cxnSp>
              <p:nvCxnSpPr>
                <p:cNvPr id="45" name="Straight Connector 4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userDrawn="1"/>
            </p:nvGrpSpPr>
            <p:grpSpPr>
              <a:xfrm>
                <a:off x="2971800" y="6873248"/>
                <a:ext cx="457200" cy="122115"/>
                <a:chOff x="5715000" y="6873248"/>
                <a:chExt cx="457200" cy="122115"/>
              </a:xfrm>
            </p:grpSpPr>
            <p:cxnSp>
              <p:nvCxnSpPr>
                <p:cNvPr id="43" name="Straight Connector 42"/>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userDrawn="1"/>
          </p:nvGrpSpPr>
          <p:grpSpPr>
            <a:xfrm>
              <a:off x="467806" y="-142629"/>
              <a:ext cx="8217866" cy="122115"/>
              <a:chOff x="467806" y="6873248"/>
              <a:chExt cx="8217866" cy="122115"/>
            </a:xfrm>
          </p:grpSpPr>
          <p:cxnSp>
            <p:nvCxnSpPr>
              <p:cNvPr id="31" name="Straight Connector 30"/>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p:cNvGrpSpPr/>
              <p:nvPr userDrawn="1"/>
            </p:nvGrpSpPr>
            <p:grpSpPr>
              <a:xfrm>
                <a:off x="5715000" y="6873248"/>
                <a:ext cx="457200" cy="122115"/>
                <a:chOff x="5715000" y="6873248"/>
                <a:chExt cx="457200" cy="122115"/>
              </a:xfrm>
            </p:grpSpPr>
            <p:cxnSp>
              <p:nvCxnSpPr>
                <p:cNvPr id="37" name="Straight Connector 36"/>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userDrawn="1"/>
            </p:nvGrpSpPr>
            <p:grpSpPr>
              <a:xfrm>
                <a:off x="2971800" y="6873248"/>
                <a:ext cx="457200" cy="122115"/>
                <a:chOff x="5715000" y="6873248"/>
                <a:chExt cx="457200" cy="122115"/>
              </a:xfrm>
            </p:grpSpPr>
            <p:cxnSp>
              <p:nvCxnSpPr>
                <p:cNvPr id="35" name="Straight Connector 3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userDrawn="1"/>
          </p:nvGrpSpPr>
          <p:grpSpPr>
            <a:xfrm>
              <a:off x="-158720" y="1143066"/>
              <a:ext cx="122115" cy="5029134"/>
              <a:chOff x="-158720" y="1143066"/>
              <a:chExt cx="122115" cy="5029134"/>
            </a:xfrm>
          </p:grpSpPr>
          <p:cxnSp>
            <p:nvCxnSpPr>
              <p:cNvPr id="25" name="Straight Connector 24"/>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66659" y="1143066"/>
              <a:ext cx="122115" cy="5029134"/>
              <a:chOff x="-158720" y="1143066"/>
              <a:chExt cx="122115" cy="5029134"/>
            </a:xfrm>
          </p:grpSpPr>
          <p:cxnSp>
            <p:nvCxnSpPr>
              <p:cNvPr id="17" name="Straight Connector 16"/>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sp>
        <p:nvSpPr>
          <p:cNvPr id="52" name="Rectangle 51"/>
          <p:cNvSpPr/>
          <p:nvPr userDrawn="1"/>
        </p:nvSpPr>
        <p:spPr>
          <a:xfrm>
            <a:off x="0" y="6239580"/>
            <a:ext cx="12192000" cy="618420"/>
          </a:xfrm>
          <a:prstGeom prst="rect">
            <a:avLst/>
          </a:prstGeom>
          <a:solidFill>
            <a:srgbClr val="00395A"/>
          </a:solidFill>
          <a:ln>
            <a:noFill/>
          </a:ln>
          <a:effectLst/>
        </p:spPr>
        <p:style>
          <a:lnRef idx="1">
            <a:schemeClr val="accent1"/>
          </a:lnRef>
          <a:fillRef idx="3">
            <a:schemeClr val="accent1"/>
          </a:fillRef>
          <a:effectRef idx="2">
            <a:schemeClr val="accent1"/>
          </a:effectRef>
          <a:fontRef idx="minor">
            <a:schemeClr val="lt1"/>
          </a:fontRef>
        </p:style>
        <p:txBody>
          <a:bodyPr lIns="91416" tIns="45709" rIns="91416" bIns="45709" anchor="ctr"/>
          <a:lstStyle/>
          <a:p>
            <a:pPr algn="ctr" defTabSz="457082" fontAlgn="auto">
              <a:spcBef>
                <a:spcPts val="0"/>
              </a:spcBef>
              <a:spcAft>
                <a:spcPts val="0"/>
              </a:spcAft>
              <a:buClrTx/>
              <a:buSzTx/>
              <a:buFontTx/>
              <a:buNone/>
              <a:defRPr/>
            </a:pPr>
            <a:endParaRPr lang="en-US" dirty="0">
              <a:solidFill>
                <a:srgbClr val="FFFFFF"/>
              </a:solidFill>
              <a:latin typeface="Arial" charset="0"/>
              <a:ea typeface="ＭＳ Ｐゴシック" charset="0"/>
              <a:cs typeface="ＭＳ Ｐゴシック" charset="0"/>
            </a:endParaRPr>
          </a:p>
          <a:p>
            <a:pPr algn="ctr" defTabSz="457082" fontAlgn="auto">
              <a:spcBef>
                <a:spcPts val="0"/>
              </a:spcBef>
              <a:spcAft>
                <a:spcPts val="0"/>
              </a:spcAft>
              <a:buClrTx/>
              <a:buSzTx/>
              <a:buFontTx/>
              <a:buNone/>
              <a:defRPr/>
            </a:pPr>
            <a:endParaRPr lang="en-US" dirty="0">
              <a:solidFill>
                <a:srgbClr val="FFFFFF"/>
              </a:solidFill>
              <a:latin typeface="Arial" charset="0"/>
              <a:ea typeface="ＭＳ Ｐゴシック" charset="0"/>
              <a:cs typeface="ＭＳ Ｐゴシック" charset="0"/>
            </a:endParaRPr>
          </a:p>
        </p:txBody>
      </p:sp>
      <p:pic>
        <p:nvPicPr>
          <p:cNvPr id="48" name="Picture 1" descr="ATAP_footer_orange_reversed_.png">
            <a:extLst>
              <a:ext uri="{FF2B5EF4-FFF2-40B4-BE49-F238E27FC236}">
                <a16:creationId xmlns:a16="http://schemas.microsoft.com/office/drawing/2014/main" id="{B25632D3-80F0-F14A-A261-FE9A67B8350E}"/>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1905308" y="6388807"/>
            <a:ext cx="2628592" cy="392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descr="RGB_White-Seal_White-Mark_SC_Horizontal.png">
            <a:extLst>
              <a:ext uri="{FF2B5EF4-FFF2-40B4-BE49-F238E27FC236}">
                <a16:creationId xmlns:a16="http://schemas.microsoft.com/office/drawing/2014/main" id="{D0FC1251-9BFE-214D-9A96-658D94CF131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229600" y="6356929"/>
            <a:ext cx="2286000" cy="383721"/>
          </a:xfrm>
          <a:prstGeom prst="rect">
            <a:avLst/>
          </a:prstGeom>
        </p:spPr>
      </p:pic>
      <p:sp>
        <p:nvSpPr>
          <p:cNvPr id="51" name="Slide Number Placeholder 5">
            <a:extLst>
              <a:ext uri="{FF2B5EF4-FFF2-40B4-BE49-F238E27FC236}">
                <a16:creationId xmlns:a16="http://schemas.microsoft.com/office/drawing/2014/main" id="{DB98448C-F9A5-154C-B2C0-08CFA44F2FC5}"/>
              </a:ext>
            </a:extLst>
          </p:cNvPr>
          <p:cNvSpPr>
            <a:spLocks noGrp="1"/>
          </p:cNvSpPr>
          <p:nvPr>
            <p:ph type="sldNum" sz="quarter" idx="4"/>
          </p:nvPr>
        </p:nvSpPr>
        <p:spPr>
          <a:xfrm>
            <a:off x="10902210" y="6360285"/>
            <a:ext cx="679216" cy="365125"/>
          </a:xfrm>
          <a:prstGeom prst="rect">
            <a:avLst/>
          </a:prstGeom>
        </p:spPr>
        <p:txBody>
          <a:bodyPr vert="horz" lIns="91440" tIns="45720" rIns="91440" bIns="45720" rtlCol="0" anchor="ctr"/>
          <a:lstStyle>
            <a:lvl1pPr algn="r">
              <a:defRPr sz="1000" b="0" i="0">
                <a:solidFill>
                  <a:schemeClr val="bg1"/>
                </a:solidFill>
                <a:latin typeface="Arial" panose="020B0604020202020204" pitchFamily="34" charset="0"/>
                <a:cs typeface="Arial" panose="020B0604020202020204" pitchFamily="34" charset="0"/>
              </a:defRPr>
            </a:lvl1pPr>
          </a:lstStyle>
          <a:p>
            <a:pPr fontAlgn="auto">
              <a:spcBef>
                <a:spcPts val="0"/>
              </a:spcBef>
              <a:spcAft>
                <a:spcPts val="0"/>
              </a:spcAft>
              <a:buClrTx/>
              <a:buSzTx/>
              <a:buFontTx/>
              <a:buNone/>
            </a:pPr>
            <a:fld id="{D260E43B-7F43-FA45-AAB7-E054FD6CC4E3}" type="slidenum">
              <a:rPr lang="en-US" smtClean="0">
                <a:solidFill>
                  <a:prstClr val="white"/>
                </a:solidFill>
              </a:rPr>
              <a:pPr fontAlgn="auto">
                <a:spcBef>
                  <a:spcPts val="0"/>
                </a:spcBef>
                <a:spcAft>
                  <a:spcPts val="0"/>
                </a:spcAft>
                <a:buClrTx/>
                <a:buSzTx/>
                <a:buFontTx/>
                <a:buNone/>
              </a:pPr>
              <a:t>‹#›</a:t>
            </a:fld>
            <a:endParaRPr lang="en-US" dirty="0">
              <a:solidFill>
                <a:prstClr val="white"/>
              </a:solidFill>
            </a:endParaRPr>
          </a:p>
        </p:txBody>
      </p:sp>
      <p:pic>
        <p:nvPicPr>
          <p:cNvPr id="6" name="Picture 5">
            <a:extLst>
              <a:ext uri="{FF2B5EF4-FFF2-40B4-BE49-F238E27FC236}">
                <a16:creationId xmlns:a16="http://schemas.microsoft.com/office/drawing/2014/main" id="{1A240704-CB09-4C45-B842-505336A7681B}"/>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96557" y="6248400"/>
            <a:ext cx="775043" cy="584682"/>
          </a:xfrm>
          <a:prstGeom prst="rect">
            <a:avLst/>
          </a:prstGeom>
        </p:spPr>
      </p:pic>
    </p:spTree>
    <p:extLst>
      <p:ext uri="{BB962C8B-B14F-4D97-AF65-F5344CB8AC3E}">
        <p14:creationId xmlns:p14="http://schemas.microsoft.com/office/powerpoint/2010/main" val="448979167"/>
      </p:ext>
    </p:extLst>
  </p:cSld>
  <p:clrMap bg1="lt1" tx1="dk1" bg2="lt2" tx2="dk2" accent1="accent1" accent2="accent2" accent3="accent3" accent4="accent4" accent5="accent5" accent6="accent6" hlink="hlink" folHlink="folHlink"/>
  <p:sldLayoutIdLst>
    <p:sldLayoutId id="2147483822" r:id="rId1"/>
    <p:sldLayoutId id="2147483824" r:id="rId2"/>
    <p:sldLayoutId id="2147484154" r:id="rId3"/>
  </p:sldLayoutIdLst>
  <p:hf hdr="0" ftr="0" dt="0"/>
  <p:txStyles>
    <p:titleStyle>
      <a:lvl1pPr algn="ctr" defTabSz="457200" rtl="0" eaLnBrk="1" latinLnBrk="0" hangingPunct="1">
        <a:spcBef>
          <a:spcPct val="0"/>
        </a:spcBef>
        <a:buNone/>
        <a:defRPr sz="28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2400" kern="1200">
          <a:solidFill>
            <a:schemeClr val="tx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Courier New"/>
        <a:buChar char="o"/>
        <a:defRPr sz="2000" kern="1200">
          <a:solidFill>
            <a:srgbClr val="1F497D"/>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2" name="Rectangle 51"/>
          <p:cNvSpPr/>
          <p:nvPr userDrawn="1"/>
        </p:nvSpPr>
        <p:spPr>
          <a:xfrm>
            <a:off x="0" y="6239580"/>
            <a:ext cx="12192000" cy="61842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16" tIns="45709" rIns="91416" bIns="45709" anchor="ctr"/>
          <a:lstStyle/>
          <a:p>
            <a:pPr algn="ctr" defTabSz="457082">
              <a:defRPr/>
            </a:pPr>
            <a:endParaRPr lang="en-US" sz="1800" dirty="0">
              <a:solidFill>
                <a:srgbClr val="FFFFFF"/>
              </a:solidFill>
              <a:latin typeface="Arial" charset="0"/>
              <a:ea typeface="ＭＳ Ｐゴシック" charset="0"/>
              <a:cs typeface="ＭＳ Ｐゴシック" charset="0"/>
            </a:endParaRPr>
          </a:p>
          <a:p>
            <a:pPr algn="ctr" defTabSz="457082">
              <a:defRPr/>
            </a:pPr>
            <a:endParaRPr lang="en-US" sz="1800" dirty="0">
              <a:solidFill>
                <a:srgbClr val="FFFFFF"/>
              </a:solidFill>
              <a:latin typeface="Arial" charset="0"/>
              <a:ea typeface="ＭＳ Ｐゴシック" charset="0"/>
              <a:cs typeface="ＭＳ Ｐゴシック" charset="0"/>
            </a:endParaRPr>
          </a:p>
        </p:txBody>
      </p:sp>
      <p:sp>
        <p:nvSpPr>
          <p:cNvPr id="2" name="Title Placeholder 1"/>
          <p:cNvSpPr>
            <a:spLocks noGrp="1"/>
          </p:cNvSpPr>
          <p:nvPr>
            <p:ph type="title"/>
          </p:nvPr>
        </p:nvSpPr>
        <p:spPr>
          <a:xfrm>
            <a:off x="0" y="0"/>
            <a:ext cx="12192000" cy="1143000"/>
          </a:xfrm>
          <a:prstGeom prst="rect">
            <a:avLst/>
          </a:prstGeom>
          <a:solidFill>
            <a:schemeClr val="tx2"/>
          </a:solidFill>
          <a:ln>
            <a:noFill/>
          </a:ln>
          <a:effectLst>
            <a:outerShdw blurRad="50800" dist="38100" dir="2700000" algn="tl" rotWithShape="0">
              <a:srgbClr val="000000">
                <a:alpha val="43000"/>
              </a:srgbClr>
            </a:outerShdw>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893501" y="6356351"/>
            <a:ext cx="688900" cy="365125"/>
          </a:xfrm>
          <a:prstGeom prst="rect">
            <a:avLst/>
          </a:prstGeom>
        </p:spPr>
        <p:txBody>
          <a:bodyPr vert="horz" lIns="91440" tIns="45720" rIns="91440" bIns="45720" rtlCol="0" anchor="ctr"/>
          <a:lstStyle>
            <a:lvl1pPr algn="r">
              <a:defRPr sz="1000">
                <a:solidFill>
                  <a:schemeClr val="bg1"/>
                </a:solidFill>
              </a:defRPr>
            </a:lvl1pPr>
          </a:lstStyle>
          <a:p>
            <a:fld id="{D260E43B-7F43-FA45-AAB7-E054FD6CC4E3}" type="slidenum">
              <a:rPr lang="en-US" smtClean="0">
                <a:solidFill>
                  <a:prstClr val="white"/>
                </a:solidFill>
              </a:rPr>
              <a:pPr/>
              <a:t>‹#›</a:t>
            </a:fld>
            <a:endParaRPr lang="en-US" dirty="0">
              <a:solidFill>
                <a:prstClr val="white"/>
              </a:solidFill>
            </a:endParaRPr>
          </a:p>
        </p:txBody>
      </p:sp>
      <p:grpSp>
        <p:nvGrpSpPr>
          <p:cNvPr id="10" name="Group 9"/>
          <p:cNvGrpSpPr/>
          <p:nvPr userDrawn="1"/>
        </p:nvGrpSpPr>
        <p:grpSpPr>
          <a:xfrm>
            <a:off x="-211627" y="-142629"/>
            <a:ext cx="12596659" cy="7137992"/>
            <a:chOff x="-158720" y="-142629"/>
            <a:chExt cx="9447494" cy="7137992"/>
          </a:xfrm>
        </p:grpSpPr>
        <p:grpSp>
          <p:nvGrpSpPr>
            <p:cNvPr id="11" name="Group 10"/>
            <p:cNvGrpSpPr/>
            <p:nvPr userDrawn="1"/>
          </p:nvGrpSpPr>
          <p:grpSpPr>
            <a:xfrm>
              <a:off x="467806" y="6873248"/>
              <a:ext cx="8217866" cy="122115"/>
              <a:chOff x="467806" y="6873248"/>
              <a:chExt cx="8217866" cy="122115"/>
            </a:xfrm>
          </p:grpSpPr>
          <p:cxnSp>
            <p:nvCxnSpPr>
              <p:cNvPr id="39" name="Straight Connector 38"/>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1" name="Group 40"/>
              <p:cNvGrpSpPr/>
              <p:nvPr userDrawn="1"/>
            </p:nvGrpSpPr>
            <p:grpSpPr>
              <a:xfrm>
                <a:off x="5715000" y="6873248"/>
                <a:ext cx="457200" cy="122115"/>
                <a:chOff x="5715000" y="6873248"/>
                <a:chExt cx="457200" cy="122115"/>
              </a:xfrm>
            </p:grpSpPr>
            <p:cxnSp>
              <p:nvCxnSpPr>
                <p:cNvPr id="45" name="Straight Connector 4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userDrawn="1"/>
            </p:nvGrpSpPr>
            <p:grpSpPr>
              <a:xfrm>
                <a:off x="2971800" y="6873248"/>
                <a:ext cx="457200" cy="122115"/>
                <a:chOff x="5715000" y="6873248"/>
                <a:chExt cx="457200" cy="122115"/>
              </a:xfrm>
            </p:grpSpPr>
            <p:cxnSp>
              <p:nvCxnSpPr>
                <p:cNvPr id="43" name="Straight Connector 42"/>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userDrawn="1"/>
          </p:nvGrpSpPr>
          <p:grpSpPr>
            <a:xfrm>
              <a:off x="467806" y="-142629"/>
              <a:ext cx="8217866" cy="122115"/>
              <a:chOff x="467806" y="6873248"/>
              <a:chExt cx="8217866" cy="122115"/>
            </a:xfrm>
          </p:grpSpPr>
          <p:cxnSp>
            <p:nvCxnSpPr>
              <p:cNvPr id="31" name="Straight Connector 30"/>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p:cNvGrpSpPr/>
              <p:nvPr userDrawn="1"/>
            </p:nvGrpSpPr>
            <p:grpSpPr>
              <a:xfrm>
                <a:off x="5715000" y="6873248"/>
                <a:ext cx="457200" cy="122115"/>
                <a:chOff x="5715000" y="6873248"/>
                <a:chExt cx="457200" cy="122115"/>
              </a:xfrm>
            </p:grpSpPr>
            <p:cxnSp>
              <p:nvCxnSpPr>
                <p:cNvPr id="37" name="Straight Connector 36"/>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userDrawn="1"/>
            </p:nvGrpSpPr>
            <p:grpSpPr>
              <a:xfrm>
                <a:off x="2971800" y="6873248"/>
                <a:ext cx="457200" cy="122115"/>
                <a:chOff x="5715000" y="6873248"/>
                <a:chExt cx="457200" cy="122115"/>
              </a:xfrm>
            </p:grpSpPr>
            <p:cxnSp>
              <p:nvCxnSpPr>
                <p:cNvPr id="35" name="Straight Connector 3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userDrawn="1"/>
          </p:nvGrpSpPr>
          <p:grpSpPr>
            <a:xfrm>
              <a:off x="-158720" y="1143066"/>
              <a:ext cx="122115" cy="5029134"/>
              <a:chOff x="-158720" y="1143066"/>
              <a:chExt cx="122115" cy="5029134"/>
            </a:xfrm>
          </p:grpSpPr>
          <p:cxnSp>
            <p:nvCxnSpPr>
              <p:cNvPr id="25" name="Straight Connector 24"/>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66659" y="1143066"/>
              <a:ext cx="122115" cy="5029134"/>
              <a:chOff x="-158720" y="1143066"/>
              <a:chExt cx="122115" cy="5029134"/>
            </a:xfrm>
          </p:grpSpPr>
          <p:cxnSp>
            <p:nvCxnSpPr>
              <p:cNvPr id="17" name="Straight Connector 16"/>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pic>
        <p:nvPicPr>
          <p:cNvPr id="58" name="Picture 1" descr="ATAP_footer_orange_reversed_.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6669240" y="6311322"/>
            <a:ext cx="3865033" cy="433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 name="Picture 46" descr="LBL_logo_notext_rev_transparent.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239305" y="6357358"/>
            <a:ext cx="690880" cy="365760"/>
          </a:xfrm>
          <a:prstGeom prst="rect">
            <a:avLst/>
          </a:prstGeom>
        </p:spPr>
      </p:pic>
      <p:pic>
        <p:nvPicPr>
          <p:cNvPr id="48" name="Picture 47" descr="RGB_White-Seal_White-Mark_SC_Horizontal.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42693" y="6353369"/>
            <a:ext cx="3048000" cy="383721"/>
          </a:xfrm>
          <a:prstGeom prst="rect">
            <a:avLst/>
          </a:prstGeom>
        </p:spPr>
      </p:pic>
    </p:spTree>
    <p:extLst>
      <p:ext uri="{BB962C8B-B14F-4D97-AF65-F5344CB8AC3E}">
        <p14:creationId xmlns:p14="http://schemas.microsoft.com/office/powerpoint/2010/main" val="1476347416"/>
      </p:ext>
    </p:extLst>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Lst>
  <p:hf hdr="0" ftr="0" dt="0"/>
  <p:txStyles>
    <p:titleStyle>
      <a:lvl1pPr algn="ctr"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2"/>
          </a:solidFill>
          <a:latin typeface="+mj-lt"/>
          <a:ea typeface="+mn-ea"/>
          <a:cs typeface="+mn-cs"/>
        </a:defRPr>
      </a:lvl1pPr>
      <a:lvl2pPr marL="742950" indent="-285750" algn="l" defTabSz="457200" rtl="0" eaLnBrk="1" latinLnBrk="0" hangingPunct="1">
        <a:spcBef>
          <a:spcPct val="20000"/>
        </a:spcBef>
        <a:buFont typeface="Courier New"/>
        <a:buChar char="o"/>
        <a:defRPr sz="2000" kern="1200">
          <a:solidFill>
            <a:srgbClr val="1F497D"/>
          </a:solidFill>
          <a:latin typeface="+mj-lt"/>
          <a:ea typeface="+mn-ea"/>
          <a:cs typeface="+mn-cs"/>
        </a:defRPr>
      </a:lvl2pPr>
      <a:lvl3pPr marL="1143000" indent="-228600" algn="l" defTabSz="457200" rtl="0" eaLnBrk="1" latinLnBrk="0" hangingPunct="1">
        <a:spcBef>
          <a:spcPct val="20000"/>
        </a:spcBef>
        <a:buFont typeface="Arial"/>
        <a:buChar char="•"/>
        <a:defRPr sz="2000" kern="1200">
          <a:solidFill>
            <a:srgbClr val="1F497D"/>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rgbClr val="1F497D"/>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rgbClr val="1F497D"/>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11"/>
          <p:cNvSpPr txBox="1">
            <a:spLocks noChangeArrowheads="1"/>
          </p:cNvSpPr>
          <p:nvPr userDrawn="1"/>
        </p:nvSpPr>
        <p:spPr bwMode="auto">
          <a:xfrm>
            <a:off x="5848351" y="6581777"/>
            <a:ext cx="372169" cy="276977"/>
          </a:xfrm>
          <a:prstGeom prst="rect">
            <a:avLst/>
          </a:prstGeom>
          <a:noFill/>
          <a:ln>
            <a:noFill/>
          </a:ln>
        </p:spPr>
        <p:txBody>
          <a:bodyPr wrap="none" lIns="91416" tIns="45709" rIns="91416" bIns="45709">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082" eaLnBrk="1" fontAlgn="base" hangingPunct="1">
              <a:spcBef>
                <a:spcPct val="0"/>
              </a:spcBef>
              <a:spcAft>
                <a:spcPct val="0"/>
              </a:spcAft>
              <a:defRPr/>
            </a:pPr>
            <a:fld id="{62B45342-D41F-3246-BC88-9305F376649F}" type="slidenum">
              <a:rPr lang="en-US" sz="1200" smtClean="0">
                <a:solidFill>
                  <a:srgbClr val="FFFFFF"/>
                </a:solidFill>
              </a:rPr>
              <a:pPr defTabSz="457082" eaLnBrk="1" fontAlgn="base" hangingPunct="1">
                <a:spcBef>
                  <a:spcPct val="0"/>
                </a:spcBef>
                <a:spcAft>
                  <a:spcPct val="0"/>
                </a:spcAft>
                <a:defRPr/>
              </a:pPr>
              <a:t>‹#›</a:t>
            </a:fld>
            <a:endParaRPr lang="en-US" sz="1200">
              <a:solidFill>
                <a:srgbClr val="FFFFFF"/>
              </a:solidFill>
            </a:endParaRPr>
          </a:p>
        </p:txBody>
      </p:sp>
      <p:sp>
        <p:nvSpPr>
          <p:cNvPr id="9" name="TextBox 9"/>
          <p:cNvSpPr txBox="1">
            <a:spLocks noChangeArrowheads="1"/>
          </p:cNvSpPr>
          <p:nvPr/>
        </p:nvSpPr>
        <p:spPr bwMode="auto">
          <a:xfrm>
            <a:off x="11633421" y="6486537"/>
            <a:ext cx="489844" cy="276977"/>
          </a:xfrm>
          <a:prstGeom prst="rect">
            <a:avLst/>
          </a:prstGeom>
          <a:noFill/>
          <a:ln>
            <a:noFill/>
          </a:ln>
        </p:spPr>
        <p:txBody>
          <a:bodyPr wrap="square" lIns="91416" tIns="45709" rIns="91416" bIns="45709">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082" eaLnBrk="1" fontAlgn="base" hangingPunct="1">
              <a:spcBef>
                <a:spcPct val="0"/>
              </a:spcBef>
              <a:spcAft>
                <a:spcPct val="0"/>
              </a:spcAft>
              <a:defRPr/>
            </a:pPr>
            <a:fld id="{AF46901F-252C-D946-B4FD-40072B8BE34D}" type="slidenum">
              <a:rPr lang="en-US" sz="1200" b="1" smtClean="0">
                <a:solidFill>
                  <a:srgbClr val="FFFFFF"/>
                </a:solidFill>
              </a:rPr>
              <a:pPr algn="ctr" defTabSz="457082" eaLnBrk="1" fontAlgn="base" hangingPunct="1">
                <a:spcBef>
                  <a:spcPct val="0"/>
                </a:spcBef>
                <a:spcAft>
                  <a:spcPct val="0"/>
                </a:spcAft>
                <a:defRPr/>
              </a:pPr>
              <a:t>‹#›</a:t>
            </a:fld>
            <a:endParaRPr lang="en-US" sz="1200" b="1">
              <a:solidFill>
                <a:srgbClr val="FFFFFF"/>
              </a:solidFill>
            </a:endParaRPr>
          </a:p>
        </p:txBody>
      </p:sp>
      <p:pic>
        <p:nvPicPr>
          <p:cNvPr id="10" name="Picture 12"/>
          <p:cNvPicPr>
            <a:picLocks noChangeAspect="1"/>
          </p:cNvPicPr>
          <p:nvPr userDrawn="1"/>
        </p:nvPicPr>
        <p:blipFill>
          <a:blip r:embed="rId6" cstate="print">
            <a:extLst>
              <a:ext uri="{28A0092B-C50C-407E-A947-70E740481C1C}">
                <a14:useLocalDpi xmlns:a14="http://schemas.microsoft.com/office/drawing/2010/main"/>
              </a:ext>
            </a:extLst>
          </a:blip>
          <a:srcRect l="6667" t="8601" r="7967" b="18398"/>
          <a:stretch>
            <a:fillRect/>
          </a:stretch>
        </p:blipFill>
        <p:spPr bwMode="auto">
          <a:xfrm>
            <a:off x="93136" y="6430441"/>
            <a:ext cx="712405" cy="3900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3"/>
          <p:cNvPicPr>
            <a:picLocks noChangeAspect="1"/>
          </p:cNvPicPr>
          <p:nvPr userDrawn="1"/>
        </p:nvPicPr>
        <p:blipFill>
          <a:blip r:embed="rId7" cstate="print">
            <a:extLst>
              <a:ext uri="{28A0092B-C50C-407E-A947-70E740481C1C}">
                <a14:useLocalDpi xmlns:a14="http://schemas.microsoft.com/office/drawing/2010/main"/>
              </a:ext>
            </a:extLst>
          </a:blip>
          <a:srcRect r="57886"/>
          <a:stretch>
            <a:fillRect/>
          </a:stretch>
        </p:blipFill>
        <p:spPr bwMode="auto">
          <a:xfrm>
            <a:off x="1229784" y="6426647"/>
            <a:ext cx="2133600" cy="42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2" name="Straight Connector 11"/>
          <p:cNvCxnSpPr/>
          <p:nvPr userDrawn="1"/>
        </p:nvCxnSpPr>
        <p:spPr>
          <a:xfrm>
            <a:off x="3429000" y="6448431"/>
            <a:ext cx="0" cy="366713"/>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TextBox 15"/>
          <p:cNvSpPr txBox="1">
            <a:spLocks noChangeArrowheads="1"/>
          </p:cNvSpPr>
          <p:nvPr userDrawn="1"/>
        </p:nvSpPr>
        <p:spPr bwMode="auto">
          <a:xfrm>
            <a:off x="3460751" y="6389690"/>
            <a:ext cx="1041400" cy="460375"/>
          </a:xfrm>
          <a:prstGeom prst="rect">
            <a:avLst/>
          </a:prstGeom>
          <a:noFill/>
          <a:ln>
            <a:noFill/>
          </a:ln>
        </p:spPr>
        <p:txBody>
          <a:bodyPr lIns="91416" tIns="45709" rIns="91416" bIns="4570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082" eaLnBrk="1" fontAlgn="base" hangingPunct="1">
              <a:spcBef>
                <a:spcPct val="0"/>
              </a:spcBef>
              <a:spcAft>
                <a:spcPct val="0"/>
              </a:spcAft>
              <a:defRPr/>
            </a:pPr>
            <a:r>
              <a:rPr lang="en-US" sz="1200">
                <a:solidFill>
                  <a:srgbClr val="FFFFFF"/>
                </a:solidFill>
              </a:rPr>
              <a:t>Office of</a:t>
            </a:r>
            <a:br>
              <a:rPr lang="en-US" sz="1200">
                <a:solidFill>
                  <a:srgbClr val="FFFFFF"/>
                </a:solidFill>
              </a:rPr>
            </a:br>
            <a:r>
              <a:rPr lang="en-US" sz="1200">
                <a:solidFill>
                  <a:srgbClr val="FFFFFF"/>
                </a:solidFill>
              </a:rPr>
              <a:t>Science</a:t>
            </a:r>
          </a:p>
        </p:txBody>
      </p:sp>
      <p:sp>
        <p:nvSpPr>
          <p:cNvPr id="14" name="Rounded Rectangle 13"/>
          <p:cNvSpPr/>
          <p:nvPr/>
        </p:nvSpPr>
        <p:spPr bwMode="auto">
          <a:xfrm>
            <a:off x="11633423" y="6447088"/>
            <a:ext cx="489844" cy="355903"/>
          </a:xfrm>
          <a:prstGeom prst="roundRect">
            <a:avLst/>
          </a:prstGeom>
          <a:noFill/>
          <a:ln w="28575" cap="flat" cmpd="sng" algn="ctr">
            <a:solidFill>
              <a:schemeClr val="bg1"/>
            </a:solidFill>
            <a:prstDash val="solid"/>
            <a:round/>
            <a:headEnd type="none" w="med" len="med"/>
            <a:tailEnd type="none" w="med" len="med"/>
          </a:ln>
          <a:effectLst/>
        </p:spPr>
        <p:txBody>
          <a:bodyPr vert="horz" wrap="square" lIns="91416" tIns="45709" rIns="91416" bIns="45709" numCol="1" rtlCol="0" anchor="t" anchorCtr="0" compatLnSpc="1">
            <a:prstTxWarp prst="textNoShape">
              <a:avLst/>
            </a:prstTxWarp>
          </a:bodyPr>
          <a:lstStyle/>
          <a:p>
            <a:pPr defTabSz="914165" eaLnBrk="0" fontAlgn="base" hangingPunct="0">
              <a:spcBef>
                <a:spcPct val="0"/>
              </a:spcBef>
              <a:spcAft>
                <a:spcPct val="0"/>
              </a:spcAft>
            </a:pPr>
            <a:endParaRPr lang="en-US" sz="2400">
              <a:solidFill>
                <a:prstClr val="black"/>
              </a:solidFill>
              <a:latin typeface="Arial" charset="0"/>
              <a:ea typeface="ＭＳ Ｐゴシック" charset="-128"/>
              <a:cs typeface="ＭＳ Ｐゴシック" charset="-128"/>
            </a:endParaRPr>
          </a:p>
        </p:txBody>
      </p:sp>
      <p:sp>
        <p:nvSpPr>
          <p:cNvPr id="15" name="Rectangle 14"/>
          <p:cNvSpPr/>
          <p:nvPr userDrawn="1"/>
        </p:nvSpPr>
        <p:spPr bwMode="auto">
          <a:xfrm>
            <a:off x="-1003" y="-12699"/>
            <a:ext cx="12192000" cy="855764"/>
          </a:xfrm>
          <a:prstGeom prst="rect">
            <a:avLst/>
          </a:prstGeom>
          <a:solidFill>
            <a:srgbClr val="1F497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defTabSz="914165" eaLnBrk="0" fontAlgn="base" hangingPunct="0">
              <a:spcBef>
                <a:spcPct val="0"/>
              </a:spcBef>
              <a:spcAft>
                <a:spcPct val="0"/>
              </a:spcAft>
            </a:pPr>
            <a:endParaRPr lang="en-US" sz="2400">
              <a:solidFill>
                <a:prstClr val="black"/>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351681"/>
      </p:ext>
    </p:extLst>
  </p:cSld>
  <p:clrMap bg1="lt1" tx1="dk1" bg2="lt2" tx2="dk2" accent1="accent1" accent2="accent2" accent3="accent3" accent4="accent4" accent5="accent5" accent6="accent6" hlink="hlink" folHlink="folHlink"/>
  <p:sldLayoutIdLst>
    <p:sldLayoutId id="2147484283" r:id="rId1"/>
    <p:sldLayoutId id="2147484284" r:id="rId2"/>
    <p:sldLayoutId id="2147484285" r:id="rId3"/>
    <p:sldLayoutId id="2147484286" r:id="rId4"/>
  </p:sldLayoutIdLst>
  <p:hf hdr="0" dt="0"/>
  <p:txStyles>
    <p:titleStyle>
      <a:lvl1pPr algn="ctr" rtl="0" eaLnBrk="0" fontAlgn="base" hangingPunct="0">
        <a:spcBef>
          <a:spcPct val="0"/>
        </a:spcBef>
        <a:spcAft>
          <a:spcPct val="0"/>
        </a:spcAft>
        <a:defRPr sz="3000" b="1">
          <a:solidFill>
            <a:schemeClr val="tx2"/>
          </a:solidFill>
          <a:latin typeface="Franklin Gothic Medium"/>
          <a:ea typeface="+mj-ea"/>
          <a:cs typeface="Franklin Gothic Medium"/>
        </a:defRPr>
      </a:lvl1pPr>
      <a:lvl2pPr algn="ctr" rtl="0" eaLnBrk="0" fontAlgn="base" hangingPunct="0">
        <a:spcBef>
          <a:spcPct val="0"/>
        </a:spcBef>
        <a:spcAft>
          <a:spcPct val="0"/>
        </a:spcAft>
        <a:defRPr sz="3000" b="1">
          <a:solidFill>
            <a:srgbClr val="003366"/>
          </a:solidFill>
          <a:latin typeface="Arial" charset="0"/>
          <a:ea typeface="ＭＳ Ｐゴシック" charset="-128"/>
          <a:cs typeface="ＭＳ Ｐゴシック" charset="-128"/>
        </a:defRPr>
      </a:lvl2pPr>
      <a:lvl3pPr algn="ctr" rtl="0" eaLnBrk="0" fontAlgn="base" hangingPunct="0">
        <a:spcBef>
          <a:spcPct val="0"/>
        </a:spcBef>
        <a:spcAft>
          <a:spcPct val="0"/>
        </a:spcAft>
        <a:defRPr sz="3000" b="1">
          <a:solidFill>
            <a:srgbClr val="003366"/>
          </a:solidFill>
          <a:latin typeface="Arial" charset="0"/>
          <a:ea typeface="ＭＳ Ｐゴシック" charset="-128"/>
          <a:cs typeface="ＭＳ Ｐゴシック" charset="-128"/>
        </a:defRPr>
      </a:lvl3pPr>
      <a:lvl4pPr algn="ctr" rtl="0" eaLnBrk="0" fontAlgn="base" hangingPunct="0">
        <a:spcBef>
          <a:spcPct val="0"/>
        </a:spcBef>
        <a:spcAft>
          <a:spcPct val="0"/>
        </a:spcAft>
        <a:defRPr sz="3000" b="1">
          <a:solidFill>
            <a:srgbClr val="003366"/>
          </a:solidFill>
          <a:latin typeface="Arial" charset="0"/>
          <a:ea typeface="ＭＳ Ｐゴシック" charset="-128"/>
          <a:cs typeface="ＭＳ Ｐゴシック" charset="-128"/>
        </a:defRPr>
      </a:lvl4pPr>
      <a:lvl5pPr algn="ctr" rtl="0" eaLnBrk="0" fontAlgn="base" hangingPunct="0">
        <a:spcBef>
          <a:spcPct val="0"/>
        </a:spcBef>
        <a:spcAft>
          <a:spcPct val="0"/>
        </a:spcAft>
        <a:defRPr sz="3000" b="1">
          <a:solidFill>
            <a:srgbClr val="003366"/>
          </a:solidFill>
          <a:latin typeface="Arial" charset="0"/>
          <a:ea typeface="ＭＳ Ｐゴシック" charset="-128"/>
          <a:cs typeface="ＭＳ Ｐゴシック" charset="-128"/>
        </a:defRPr>
      </a:lvl5pPr>
      <a:lvl6pPr marL="457082" algn="l" rtl="0" fontAlgn="base">
        <a:spcBef>
          <a:spcPct val="0"/>
        </a:spcBef>
        <a:spcAft>
          <a:spcPct val="0"/>
        </a:spcAft>
        <a:defRPr sz="3200" b="1">
          <a:solidFill>
            <a:srgbClr val="2C5993"/>
          </a:solidFill>
          <a:latin typeface="Arial" charset="0"/>
          <a:ea typeface="ＭＳ Ｐゴシック" charset="-128"/>
          <a:cs typeface="ＭＳ Ｐゴシック" charset="-128"/>
        </a:defRPr>
      </a:lvl6pPr>
      <a:lvl7pPr marL="914165" algn="l" rtl="0" fontAlgn="base">
        <a:spcBef>
          <a:spcPct val="0"/>
        </a:spcBef>
        <a:spcAft>
          <a:spcPct val="0"/>
        </a:spcAft>
        <a:defRPr sz="3200" b="1">
          <a:solidFill>
            <a:srgbClr val="2C5993"/>
          </a:solidFill>
          <a:latin typeface="Arial" charset="0"/>
          <a:ea typeface="ＭＳ Ｐゴシック" charset="-128"/>
          <a:cs typeface="ＭＳ Ｐゴシック" charset="-128"/>
        </a:defRPr>
      </a:lvl7pPr>
      <a:lvl8pPr marL="1371250" algn="l" rtl="0" fontAlgn="base">
        <a:spcBef>
          <a:spcPct val="0"/>
        </a:spcBef>
        <a:spcAft>
          <a:spcPct val="0"/>
        </a:spcAft>
        <a:defRPr sz="3200" b="1">
          <a:solidFill>
            <a:srgbClr val="2C5993"/>
          </a:solidFill>
          <a:latin typeface="Arial" charset="0"/>
          <a:ea typeface="ＭＳ Ｐゴシック" charset="-128"/>
          <a:cs typeface="ＭＳ Ｐゴシック" charset="-128"/>
        </a:defRPr>
      </a:lvl8pPr>
      <a:lvl9pPr marL="1828332" algn="l" rtl="0" fontAlgn="base">
        <a:spcBef>
          <a:spcPct val="0"/>
        </a:spcBef>
        <a:spcAft>
          <a:spcPct val="0"/>
        </a:spcAft>
        <a:defRPr sz="3200" b="1">
          <a:solidFill>
            <a:srgbClr val="2C5993"/>
          </a:solidFill>
          <a:latin typeface="Arial" charset="0"/>
          <a:ea typeface="ＭＳ Ｐゴシック" charset="-128"/>
          <a:cs typeface="ＭＳ Ｐゴシック" charset="-128"/>
        </a:defRPr>
      </a:lvl9pPr>
    </p:titleStyle>
    <p:bodyStyle>
      <a:lvl1pPr marL="342813" indent="-342813" algn="l" rtl="0" eaLnBrk="0" fontAlgn="base" hangingPunct="0">
        <a:spcBef>
          <a:spcPts val="900"/>
        </a:spcBef>
        <a:spcAft>
          <a:spcPct val="0"/>
        </a:spcAft>
        <a:defRPr sz="2400">
          <a:solidFill>
            <a:srgbClr val="003366"/>
          </a:solidFill>
          <a:latin typeface="+mn-lt"/>
          <a:ea typeface="+mn-ea"/>
          <a:cs typeface="+mn-cs"/>
        </a:defRPr>
      </a:lvl1pPr>
      <a:lvl2pPr marL="288850" indent="-226954" algn="l" rtl="0" eaLnBrk="0" fontAlgn="base" hangingPunct="0">
        <a:spcBef>
          <a:spcPts val="500"/>
        </a:spcBef>
        <a:spcAft>
          <a:spcPct val="0"/>
        </a:spcAft>
        <a:buSzPct val="85000"/>
        <a:buChar char="–"/>
        <a:defRPr sz="2400">
          <a:solidFill>
            <a:srgbClr val="003366"/>
          </a:solidFill>
          <a:latin typeface="+mn-lt"/>
          <a:ea typeface="+mn-ea"/>
          <a:cs typeface="ＭＳ Ｐゴシック"/>
        </a:defRPr>
      </a:lvl2pPr>
      <a:lvl3pPr marL="572941" indent="-117445" algn="l" rtl="0" eaLnBrk="0" fontAlgn="base" hangingPunct="0">
        <a:spcBef>
          <a:spcPts val="400"/>
        </a:spcBef>
        <a:spcAft>
          <a:spcPct val="0"/>
        </a:spcAft>
        <a:buSzPct val="75000"/>
        <a:buFont typeface="Lucida Grande"/>
        <a:buChar char="–"/>
        <a:defRPr sz="2400">
          <a:solidFill>
            <a:srgbClr val="003366"/>
          </a:solidFill>
          <a:latin typeface="+mn-lt"/>
          <a:ea typeface="+mn-ea"/>
          <a:cs typeface="ＭＳ Ｐゴシック"/>
        </a:defRPr>
      </a:lvl3pPr>
      <a:lvl4pPr marL="909404" indent="-226954" algn="l" rtl="0" eaLnBrk="0" fontAlgn="base" hangingPunct="0">
        <a:spcBef>
          <a:spcPct val="20000"/>
        </a:spcBef>
        <a:spcAft>
          <a:spcPct val="0"/>
        </a:spcAft>
        <a:buSzPct val="75000"/>
        <a:buFont typeface="Lucida Grande"/>
        <a:buChar char="–"/>
        <a:defRPr sz="2400">
          <a:solidFill>
            <a:srgbClr val="003366"/>
          </a:solidFill>
          <a:latin typeface="+mn-lt"/>
          <a:ea typeface="+mn-ea"/>
          <a:cs typeface="ＭＳ Ｐゴシック"/>
        </a:defRPr>
      </a:lvl4pPr>
      <a:lvl5pPr marL="1145880" indent="-236478" algn="l" rtl="0" eaLnBrk="0" fontAlgn="base" hangingPunct="0">
        <a:spcBef>
          <a:spcPct val="20000"/>
        </a:spcBef>
        <a:spcAft>
          <a:spcPct val="0"/>
        </a:spcAft>
        <a:buChar char="»"/>
        <a:defRPr sz="2400">
          <a:solidFill>
            <a:srgbClr val="003366"/>
          </a:solidFill>
          <a:latin typeface="+mn-lt"/>
          <a:ea typeface="+mn-ea"/>
          <a:cs typeface="ＭＳ Ｐゴシック"/>
        </a:defRPr>
      </a:lvl5pPr>
      <a:lvl6pPr marL="2513959" indent="-228541" algn="l" rtl="0" fontAlgn="base">
        <a:spcBef>
          <a:spcPct val="20000"/>
        </a:spcBef>
        <a:spcAft>
          <a:spcPct val="0"/>
        </a:spcAft>
        <a:buChar char="»"/>
        <a:defRPr sz="2000">
          <a:solidFill>
            <a:srgbClr val="2C5993"/>
          </a:solidFill>
          <a:latin typeface="+mn-lt"/>
          <a:ea typeface="+mn-ea"/>
        </a:defRPr>
      </a:lvl6pPr>
      <a:lvl7pPr marL="2971040" indent="-228541" algn="l" rtl="0" fontAlgn="base">
        <a:spcBef>
          <a:spcPct val="20000"/>
        </a:spcBef>
        <a:spcAft>
          <a:spcPct val="0"/>
        </a:spcAft>
        <a:buChar char="»"/>
        <a:defRPr sz="2000">
          <a:solidFill>
            <a:srgbClr val="2C5993"/>
          </a:solidFill>
          <a:latin typeface="+mn-lt"/>
          <a:ea typeface="+mn-ea"/>
        </a:defRPr>
      </a:lvl7pPr>
      <a:lvl8pPr marL="3428124" indent="-228541" algn="l" rtl="0" fontAlgn="base">
        <a:spcBef>
          <a:spcPct val="20000"/>
        </a:spcBef>
        <a:spcAft>
          <a:spcPct val="0"/>
        </a:spcAft>
        <a:buChar char="»"/>
        <a:defRPr sz="2000">
          <a:solidFill>
            <a:srgbClr val="2C5993"/>
          </a:solidFill>
          <a:latin typeface="+mn-lt"/>
          <a:ea typeface="+mn-ea"/>
        </a:defRPr>
      </a:lvl8pPr>
      <a:lvl9pPr marL="3885205" indent="-228541" algn="l" rtl="0" fontAlgn="base">
        <a:spcBef>
          <a:spcPct val="20000"/>
        </a:spcBef>
        <a:spcAft>
          <a:spcPct val="0"/>
        </a:spcAft>
        <a:buChar char="»"/>
        <a:defRPr sz="2000">
          <a:solidFill>
            <a:srgbClr val="2C5993"/>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11"/>
          <p:cNvSpPr txBox="1">
            <a:spLocks noChangeArrowheads="1"/>
          </p:cNvSpPr>
          <p:nvPr/>
        </p:nvSpPr>
        <p:spPr bwMode="auto">
          <a:xfrm>
            <a:off x="5848352" y="6581795"/>
            <a:ext cx="376978" cy="276977"/>
          </a:xfrm>
          <a:prstGeom prst="rect">
            <a:avLst/>
          </a:prstGeom>
          <a:noFill/>
          <a:ln>
            <a:noFill/>
          </a:ln>
        </p:spPr>
        <p:txBody>
          <a:bodyPr wrap="none" lIns="91416" tIns="45709" rIns="91416" bIns="45709">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082" eaLnBrk="1" fontAlgn="base" hangingPunct="1">
              <a:spcBef>
                <a:spcPct val="0"/>
              </a:spcBef>
              <a:spcAft>
                <a:spcPct val="0"/>
              </a:spcAft>
              <a:defRPr/>
            </a:pPr>
            <a:fld id="{62B45342-D41F-3246-BC88-9305F376649F}" type="slidenum">
              <a:rPr lang="en-US" sz="1200" smtClean="0">
                <a:solidFill>
                  <a:srgbClr val="FFFFFF"/>
                </a:solidFill>
              </a:rPr>
              <a:pPr defTabSz="457082" eaLnBrk="1" fontAlgn="base" hangingPunct="1">
                <a:spcBef>
                  <a:spcPct val="0"/>
                </a:spcBef>
                <a:spcAft>
                  <a:spcPct val="0"/>
                </a:spcAft>
                <a:defRPr/>
              </a:pPr>
              <a:t>‹#›</a:t>
            </a:fld>
            <a:endParaRPr lang="en-US" sz="1200" dirty="0">
              <a:solidFill>
                <a:srgbClr val="FFFFFF"/>
              </a:solidFill>
            </a:endParaRPr>
          </a:p>
        </p:txBody>
      </p:sp>
      <p:sp>
        <p:nvSpPr>
          <p:cNvPr id="9" name="TextBox 9"/>
          <p:cNvSpPr txBox="1">
            <a:spLocks noChangeArrowheads="1"/>
          </p:cNvSpPr>
          <p:nvPr/>
        </p:nvSpPr>
        <p:spPr bwMode="auto">
          <a:xfrm>
            <a:off x="11633423" y="6486555"/>
            <a:ext cx="489844" cy="276977"/>
          </a:xfrm>
          <a:prstGeom prst="rect">
            <a:avLst/>
          </a:prstGeom>
          <a:noFill/>
          <a:ln>
            <a:noFill/>
          </a:ln>
        </p:spPr>
        <p:txBody>
          <a:bodyPr wrap="square" lIns="91416" tIns="45709" rIns="91416" bIns="45709">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082" eaLnBrk="1" fontAlgn="base" hangingPunct="1">
              <a:spcBef>
                <a:spcPct val="0"/>
              </a:spcBef>
              <a:spcAft>
                <a:spcPct val="0"/>
              </a:spcAft>
              <a:defRPr/>
            </a:pPr>
            <a:fld id="{AF46901F-252C-D946-B4FD-40072B8BE34D}" type="slidenum">
              <a:rPr lang="en-US" sz="1200" b="1" smtClean="0">
                <a:solidFill>
                  <a:srgbClr val="FFFFFF"/>
                </a:solidFill>
              </a:rPr>
              <a:pPr algn="ctr" defTabSz="457082" eaLnBrk="1" fontAlgn="base" hangingPunct="1">
                <a:spcBef>
                  <a:spcPct val="0"/>
                </a:spcBef>
                <a:spcAft>
                  <a:spcPct val="0"/>
                </a:spcAft>
                <a:defRPr/>
              </a:pPr>
              <a:t>‹#›</a:t>
            </a:fld>
            <a:endParaRPr lang="en-US" sz="1200" b="1" dirty="0">
              <a:solidFill>
                <a:srgbClr val="FFFFFF"/>
              </a:solidFill>
            </a:endParaRPr>
          </a:p>
        </p:txBody>
      </p:sp>
      <p:pic>
        <p:nvPicPr>
          <p:cNvPr id="10" name="Picture 12"/>
          <p:cNvPicPr>
            <a:picLocks noChangeAspect="1"/>
          </p:cNvPicPr>
          <p:nvPr/>
        </p:nvPicPr>
        <p:blipFill>
          <a:blip r:embed="rId8" cstate="print">
            <a:extLst>
              <a:ext uri="{28A0092B-C50C-407E-A947-70E740481C1C}">
                <a14:useLocalDpi xmlns:a14="http://schemas.microsoft.com/office/drawing/2010/main"/>
              </a:ext>
            </a:extLst>
          </a:blip>
          <a:srcRect l="6667" t="8601" r="7967" b="18398"/>
          <a:stretch>
            <a:fillRect/>
          </a:stretch>
        </p:blipFill>
        <p:spPr bwMode="auto">
          <a:xfrm>
            <a:off x="93136" y="6430441"/>
            <a:ext cx="712405" cy="3900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3"/>
          <p:cNvPicPr>
            <a:picLocks noChangeAspect="1"/>
          </p:cNvPicPr>
          <p:nvPr/>
        </p:nvPicPr>
        <p:blipFill>
          <a:blip r:embed="rId9" cstate="print">
            <a:extLst>
              <a:ext uri="{28A0092B-C50C-407E-A947-70E740481C1C}">
                <a14:useLocalDpi xmlns:a14="http://schemas.microsoft.com/office/drawing/2010/main"/>
              </a:ext>
            </a:extLst>
          </a:blip>
          <a:srcRect r="57886"/>
          <a:stretch>
            <a:fillRect/>
          </a:stretch>
        </p:blipFill>
        <p:spPr bwMode="auto">
          <a:xfrm>
            <a:off x="1229784" y="6426665"/>
            <a:ext cx="2133600" cy="42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2" name="Straight Connector 11"/>
          <p:cNvCxnSpPr/>
          <p:nvPr/>
        </p:nvCxnSpPr>
        <p:spPr>
          <a:xfrm>
            <a:off x="3429000" y="6448449"/>
            <a:ext cx="0" cy="366713"/>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TextBox 15"/>
          <p:cNvSpPr txBox="1">
            <a:spLocks noChangeArrowheads="1"/>
          </p:cNvSpPr>
          <p:nvPr/>
        </p:nvSpPr>
        <p:spPr bwMode="auto">
          <a:xfrm>
            <a:off x="3460751" y="6389708"/>
            <a:ext cx="1041400" cy="460375"/>
          </a:xfrm>
          <a:prstGeom prst="rect">
            <a:avLst/>
          </a:prstGeom>
          <a:noFill/>
          <a:ln>
            <a:noFill/>
          </a:ln>
        </p:spPr>
        <p:txBody>
          <a:bodyPr lIns="91416" tIns="45709" rIns="91416" bIns="4570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082" eaLnBrk="1" fontAlgn="base" hangingPunct="1">
              <a:spcBef>
                <a:spcPct val="0"/>
              </a:spcBef>
              <a:spcAft>
                <a:spcPct val="0"/>
              </a:spcAft>
              <a:defRPr/>
            </a:pPr>
            <a:r>
              <a:rPr lang="en-US" sz="1200" dirty="0">
                <a:solidFill>
                  <a:srgbClr val="FFFFFF"/>
                </a:solidFill>
              </a:rPr>
              <a:t>Office of</a:t>
            </a:r>
            <a:br>
              <a:rPr lang="en-US" sz="1200" dirty="0">
                <a:solidFill>
                  <a:srgbClr val="FFFFFF"/>
                </a:solidFill>
              </a:rPr>
            </a:br>
            <a:r>
              <a:rPr lang="en-US" sz="1200" dirty="0">
                <a:solidFill>
                  <a:srgbClr val="FFFFFF"/>
                </a:solidFill>
              </a:rPr>
              <a:t>Science</a:t>
            </a:r>
          </a:p>
        </p:txBody>
      </p:sp>
      <p:sp>
        <p:nvSpPr>
          <p:cNvPr id="14" name="Rounded Rectangle 13"/>
          <p:cNvSpPr/>
          <p:nvPr/>
        </p:nvSpPr>
        <p:spPr bwMode="auto">
          <a:xfrm>
            <a:off x="11633423" y="6447106"/>
            <a:ext cx="489844" cy="355903"/>
          </a:xfrm>
          <a:prstGeom prst="roundRect">
            <a:avLst/>
          </a:prstGeom>
          <a:noFill/>
          <a:ln w="28575" cap="flat" cmpd="sng" algn="ctr">
            <a:solidFill>
              <a:schemeClr val="bg1"/>
            </a:solidFill>
            <a:prstDash val="solid"/>
            <a:round/>
            <a:headEnd type="none" w="med" len="med"/>
            <a:tailEnd type="none" w="med" len="med"/>
          </a:ln>
          <a:effectLst/>
        </p:spPr>
        <p:txBody>
          <a:bodyPr vert="horz" wrap="square" lIns="91416" tIns="45709" rIns="91416" bIns="45709" numCol="1" rtlCol="0" anchor="t" anchorCtr="0" compatLnSpc="1">
            <a:prstTxWarp prst="textNoShape">
              <a:avLst/>
            </a:prstTxWarp>
          </a:bodyPr>
          <a:lstStyle/>
          <a:p>
            <a:pPr defTabSz="914165" eaLnBrk="0" fontAlgn="base" hangingPunct="0">
              <a:spcBef>
                <a:spcPct val="0"/>
              </a:spcBef>
              <a:spcAft>
                <a:spcPct val="0"/>
              </a:spcAft>
            </a:pPr>
            <a:endParaRPr lang="en-US" sz="2400">
              <a:solidFill>
                <a:prstClr val="black"/>
              </a:solidFill>
              <a:latin typeface="Arial" charset="0"/>
              <a:ea typeface="ＭＳ Ｐゴシック" charset="-128"/>
              <a:cs typeface="ＭＳ Ｐゴシック" charset="-128"/>
            </a:endParaRPr>
          </a:p>
        </p:txBody>
      </p:sp>
      <p:sp>
        <p:nvSpPr>
          <p:cNvPr id="15" name="Rectangle 14"/>
          <p:cNvSpPr/>
          <p:nvPr/>
        </p:nvSpPr>
        <p:spPr bwMode="auto">
          <a:xfrm>
            <a:off x="-1003" y="-12699"/>
            <a:ext cx="12192000" cy="855764"/>
          </a:xfrm>
          <a:prstGeom prst="rect">
            <a:avLst/>
          </a:prstGeom>
          <a:solidFill>
            <a:srgbClr val="1F497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defTabSz="914165" eaLnBrk="0" fontAlgn="base" hangingPunct="0">
              <a:spcBef>
                <a:spcPct val="0"/>
              </a:spcBef>
              <a:spcAft>
                <a:spcPct val="0"/>
              </a:spcAft>
            </a:pPr>
            <a:endParaRPr lang="en-US" sz="2400">
              <a:solidFill>
                <a:prstClr val="black"/>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083064192"/>
      </p:ext>
    </p:extLst>
  </p:cSld>
  <p:clrMap bg1="lt1" tx1="dk1" bg2="lt2" tx2="dk2" accent1="accent1" accent2="accent2" accent3="accent3" accent4="accent4" accent5="accent5" accent6="accent6" hlink="hlink" folHlink="folHlink"/>
  <p:sldLayoutIdLst>
    <p:sldLayoutId id="2147484301" r:id="rId1"/>
    <p:sldLayoutId id="2147484302" r:id="rId2"/>
    <p:sldLayoutId id="2147484303" r:id="rId3"/>
    <p:sldLayoutId id="2147484304" r:id="rId4"/>
    <p:sldLayoutId id="2147484305" r:id="rId5"/>
    <p:sldLayoutId id="2147484306" r:id="rId6"/>
  </p:sldLayoutIdLst>
  <p:hf hdr="0" ftr="0" dt="0"/>
  <p:txStyles>
    <p:titleStyle>
      <a:lvl1pPr algn="ctr" rtl="0" eaLnBrk="0" fontAlgn="base" hangingPunct="0">
        <a:spcBef>
          <a:spcPct val="0"/>
        </a:spcBef>
        <a:spcAft>
          <a:spcPct val="0"/>
        </a:spcAft>
        <a:defRPr sz="3000" b="1">
          <a:solidFill>
            <a:schemeClr val="tx2"/>
          </a:solidFill>
          <a:latin typeface="Franklin Gothic Medium"/>
          <a:ea typeface="+mj-ea"/>
          <a:cs typeface="Franklin Gothic Medium"/>
        </a:defRPr>
      </a:lvl1pPr>
      <a:lvl2pPr algn="ctr" rtl="0" eaLnBrk="0" fontAlgn="base" hangingPunct="0">
        <a:spcBef>
          <a:spcPct val="0"/>
        </a:spcBef>
        <a:spcAft>
          <a:spcPct val="0"/>
        </a:spcAft>
        <a:defRPr sz="3000" b="1">
          <a:solidFill>
            <a:srgbClr val="003366"/>
          </a:solidFill>
          <a:latin typeface="Arial" charset="0"/>
          <a:ea typeface="ＭＳ Ｐゴシック" charset="-128"/>
          <a:cs typeface="ＭＳ Ｐゴシック" charset="-128"/>
        </a:defRPr>
      </a:lvl2pPr>
      <a:lvl3pPr algn="ctr" rtl="0" eaLnBrk="0" fontAlgn="base" hangingPunct="0">
        <a:spcBef>
          <a:spcPct val="0"/>
        </a:spcBef>
        <a:spcAft>
          <a:spcPct val="0"/>
        </a:spcAft>
        <a:defRPr sz="3000" b="1">
          <a:solidFill>
            <a:srgbClr val="003366"/>
          </a:solidFill>
          <a:latin typeface="Arial" charset="0"/>
          <a:ea typeface="ＭＳ Ｐゴシック" charset="-128"/>
          <a:cs typeface="ＭＳ Ｐゴシック" charset="-128"/>
        </a:defRPr>
      </a:lvl3pPr>
      <a:lvl4pPr algn="ctr" rtl="0" eaLnBrk="0" fontAlgn="base" hangingPunct="0">
        <a:spcBef>
          <a:spcPct val="0"/>
        </a:spcBef>
        <a:spcAft>
          <a:spcPct val="0"/>
        </a:spcAft>
        <a:defRPr sz="3000" b="1">
          <a:solidFill>
            <a:srgbClr val="003366"/>
          </a:solidFill>
          <a:latin typeface="Arial" charset="0"/>
          <a:ea typeface="ＭＳ Ｐゴシック" charset="-128"/>
          <a:cs typeface="ＭＳ Ｐゴシック" charset="-128"/>
        </a:defRPr>
      </a:lvl4pPr>
      <a:lvl5pPr algn="ctr" rtl="0" eaLnBrk="0" fontAlgn="base" hangingPunct="0">
        <a:spcBef>
          <a:spcPct val="0"/>
        </a:spcBef>
        <a:spcAft>
          <a:spcPct val="0"/>
        </a:spcAft>
        <a:defRPr sz="3000" b="1">
          <a:solidFill>
            <a:srgbClr val="003366"/>
          </a:solidFill>
          <a:latin typeface="Arial" charset="0"/>
          <a:ea typeface="ＭＳ Ｐゴシック" charset="-128"/>
          <a:cs typeface="ＭＳ Ｐゴシック" charset="-128"/>
        </a:defRPr>
      </a:lvl5pPr>
      <a:lvl6pPr marL="457082" algn="l" rtl="0" fontAlgn="base">
        <a:spcBef>
          <a:spcPct val="0"/>
        </a:spcBef>
        <a:spcAft>
          <a:spcPct val="0"/>
        </a:spcAft>
        <a:defRPr sz="3200" b="1">
          <a:solidFill>
            <a:srgbClr val="2C5993"/>
          </a:solidFill>
          <a:latin typeface="Arial" charset="0"/>
          <a:ea typeface="ＭＳ Ｐゴシック" charset="-128"/>
          <a:cs typeface="ＭＳ Ｐゴシック" charset="-128"/>
        </a:defRPr>
      </a:lvl6pPr>
      <a:lvl7pPr marL="914165" algn="l" rtl="0" fontAlgn="base">
        <a:spcBef>
          <a:spcPct val="0"/>
        </a:spcBef>
        <a:spcAft>
          <a:spcPct val="0"/>
        </a:spcAft>
        <a:defRPr sz="3200" b="1">
          <a:solidFill>
            <a:srgbClr val="2C5993"/>
          </a:solidFill>
          <a:latin typeface="Arial" charset="0"/>
          <a:ea typeface="ＭＳ Ｐゴシック" charset="-128"/>
          <a:cs typeface="ＭＳ Ｐゴシック" charset="-128"/>
        </a:defRPr>
      </a:lvl7pPr>
      <a:lvl8pPr marL="1371250" algn="l" rtl="0" fontAlgn="base">
        <a:spcBef>
          <a:spcPct val="0"/>
        </a:spcBef>
        <a:spcAft>
          <a:spcPct val="0"/>
        </a:spcAft>
        <a:defRPr sz="3200" b="1">
          <a:solidFill>
            <a:srgbClr val="2C5993"/>
          </a:solidFill>
          <a:latin typeface="Arial" charset="0"/>
          <a:ea typeface="ＭＳ Ｐゴシック" charset="-128"/>
          <a:cs typeface="ＭＳ Ｐゴシック" charset="-128"/>
        </a:defRPr>
      </a:lvl8pPr>
      <a:lvl9pPr marL="1828332" algn="l" rtl="0" fontAlgn="base">
        <a:spcBef>
          <a:spcPct val="0"/>
        </a:spcBef>
        <a:spcAft>
          <a:spcPct val="0"/>
        </a:spcAft>
        <a:defRPr sz="3200" b="1">
          <a:solidFill>
            <a:srgbClr val="2C5993"/>
          </a:solidFill>
          <a:latin typeface="Arial" charset="0"/>
          <a:ea typeface="ＭＳ Ｐゴシック" charset="-128"/>
          <a:cs typeface="ＭＳ Ｐゴシック" charset="-128"/>
        </a:defRPr>
      </a:lvl9pPr>
    </p:titleStyle>
    <p:bodyStyle>
      <a:lvl1pPr marL="342813" indent="-342813" algn="l" rtl="0" eaLnBrk="0" fontAlgn="base" hangingPunct="0">
        <a:spcBef>
          <a:spcPts val="900"/>
        </a:spcBef>
        <a:spcAft>
          <a:spcPct val="0"/>
        </a:spcAft>
        <a:defRPr sz="2400">
          <a:solidFill>
            <a:srgbClr val="003366"/>
          </a:solidFill>
          <a:latin typeface="+mn-lt"/>
          <a:ea typeface="+mn-ea"/>
          <a:cs typeface="+mn-cs"/>
        </a:defRPr>
      </a:lvl1pPr>
      <a:lvl2pPr marL="288850" indent="-226954" algn="l" rtl="0" eaLnBrk="0" fontAlgn="base" hangingPunct="0">
        <a:spcBef>
          <a:spcPts val="500"/>
        </a:spcBef>
        <a:spcAft>
          <a:spcPct val="0"/>
        </a:spcAft>
        <a:buSzPct val="85000"/>
        <a:buChar char="–"/>
        <a:defRPr sz="2400">
          <a:solidFill>
            <a:srgbClr val="003366"/>
          </a:solidFill>
          <a:latin typeface="+mn-lt"/>
          <a:ea typeface="+mn-ea"/>
          <a:cs typeface="ＭＳ Ｐゴシック"/>
        </a:defRPr>
      </a:lvl2pPr>
      <a:lvl3pPr marL="572941" indent="-117445" algn="l" rtl="0" eaLnBrk="0" fontAlgn="base" hangingPunct="0">
        <a:spcBef>
          <a:spcPts val="400"/>
        </a:spcBef>
        <a:spcAft>
          <a:spcPct val="0"/>
        </a:spcAft>
        <a:buSzPct val="75000"/>
        <a:buFont typeface="Lucida Grande"/>
        <a:buChar char="–"/>
        <a:defRPr sz="2400">
          <a:solidFill>
            <a:srgbClr val="003366"/>
          </a:solidFill>
          <a:latin typeface="+mn-lt"/>
          <a:ea typeface="+mn-ea"/>
          <a:cs typeface="ＭＳ Ｐゴシック"/>
        </a:defRPr>
      </a:lvl3pPr>
      <a:lvl4pPr marL="909404" indent="-226954" algn="l" rtl="0" eaLnBrk="0" fontAlgn="base" hangingPunct="0">
        <a:spcBef>
          <a:spcPct val="20000"/>
        </a:spcBef>
        <a:spcAft>
          <a:spcPct val="0"/>
        </a:spcAft>
        <a:buSzPct val="75000"/>
        <a:buFont typeface="Lucida Grande"/>
        <a:buChar char="–"/>
        <a:defRPr sz="2400">
          <a:solidFill>
            <a:srgbClr val="003366"/>
          </a:solidFill>
          <a:latin typeface="+mn-lt"/>
          <a:ea typeface="+mn-ea"/>
          <a:cs typeface="ＭＳ Ｐゴシック"/>
        </a:defRPr>
      </a:lvl4pPr>
      <a:lvl5pPr marL="1145880" indent="-236478" algn="l" rtl="0" eaLnBrk="0" fontAlgn="base" hangingPunct="0">
        <a:spcBef>
          <a:spcPct val="20000"/>
        </a:spcBef>
        <a:spcAft>
          <a:spcPct val="0"/>
        </a:spcAft>
        <a:buChar char="»"/>
        <a:defRPr sz="2400">
          <a:solidFill>
            <a:srgbClr val="003366"/>
          </a:solidFill>
          <a:latin typeface="+mn-lt"/>
          <a:ea typeface="+mn-ea"/>
          <a:cs typeface="ＭＳ Ｐゴシック"/>
        </a:defRPr>
      </a:lvl5pPr>
      <a:lvl6pPr marL="2513959" indent="-228541" algn="l" rtl="0" fontAlgn="base">
        <a:spcBef>
          <a:spcPct val="20000"/>
        </a:spcBef>
        <a:spcAft>
          <a:spcPct val="0"/>
        </a:spcAft>
        <a:buChar char="»"/>
        <a:defRPr sz="2000">
          <a:solidFill>
            <a:srgbClr val="2C5993"/>
          </a:solidFill>
          <a:latin typeface="+mn-lt"/>
          <a:ea typeface="+mn-ea"/>
        </a:defRPr>
      </a:lvl6pPr>
      <a:lvl7pPr marL="2971040" indent="-228541" algn="l" rtl="0" fontAlgn="base">
        <a:spcBef>
          <a:spcPct val="20000"/>
        </a:spcBef>
        <a:spcAft>
          <a:spcPct val="0"/>
        </a:spcAft>
        <a:buChar char="»"/>
        <a:defRPr sz="2000">
          <a:solidFill>
            <a:srgbClr val="2C5993"/>
          </a:solidFill>
          <a:latin typeface="+mn-lt"/>
          <a:ea typeface="+mn-ea"/>
        </a:defRPr>
      </a:lvl7pPr>
      <a:lvl8pPr marL="3428124" indent="-228541" algn="l" rtl="0" fontAlgn="base">
        <a:spcBef>
          <a:spcPct val="20000"/>
        </a:spcBef>
        <a:spcAft>
          <a:spcPct val="0"/>
        </a:spcAft>
        <a:buChar char="»"/>
        <a:defRPr sz="2000">
          <a:solidFill>
            <a:srgbClr val="2C5993"/>
          </a:solidFill>
          <a:latin typeface="+mn-lt"/>
          <a:ea typeface="+mn-ea"/>
        </a:defRPr>
      </a:lvl8pPr>
      <a:lvl9pPr marL="3885205" indent="-228541" algn="l" rtl="0" fontAlgn="base">
        <a:spcBef>
          <a:spcPct val="20000"/>
        </a:spcBef>
        <a:spcAft>
          <a:spcPct val="0"/>
        </a:spcAft>
        <a:buChar char="»"/>
        <a:defRPr sz="2000">
          <a:solidFill>
            <a:srgbClr val="2C5993"/>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11"/>
          <p:cNvSpPr txBox="1">
            <a:spLocks noChangeArrowheads="1"/>
          </p:cNvSpPr>
          <p:nvPr userDrawn="1"/>
        </p:nvSpPr>
        <p:spPr bwMode="auto">
          <a:xfrm>
            <a:off x="5848351" y="6581777"/>
            <a:ext cx="372141" cy="276963"/>
          </a:xfrm>
          <a:prstGeom prst="rect">
            <a:avLst/>
          </a:prstGeom>
          <a:noFill/>
          <a:ln>
            <a:noFill/>
          </a:ln>
        </p:spPr>
        <p:txBody>
          <a:bodyPr wrap="none" lIns="91402" tIns="45702" rIns="91402" bIns="45702">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011" eaLnBrk="1" fontAlgn="base" hangingPunct="1">
              <a:spcBef>
                <a:spcPct val="0"/>
              </a:spcBef>
              <a:spcAft>
                <a:spcPct val="0"/>
              </a:spcAft>
              <a:defRPr/>
            </a:pPr>
            <a:fld id="{62B45342-D41F-3246-BC88-9305F376649F}" type="slidenum">
              <a:rPr lang="en-US" sz="1200" smtClean="0">
                <a:solidFill>
                  <a:srgbClr val="FFFFFF"/>
                </a:solidFill>
              </a:rPr>
              <a:pPr defTabSz="457011" eaLnBrk="1" fontAlgn="base" hangingPunct="1">
                <a:spcBef>
                  <a:spcPct val="0"/>
                </a:spcBef>
                <a:spcAft>
                  <a:spcPct val="0"/>
                </a:spcAft>
                <a:defRPr/>
              </a:pPr>
              <a:t>‹#›</a:t>
            </a:fld>
            <a:endParaRPr lang="en-US" sz="1200">
              <a:solidFill>
                <a:srgbClr val="FFFFFF"/>
              </a:solidFill>
            </a:endParaRPr>
          </a:p>
        </p:txBody>
      </p:sp>
      <p:sp>
        <p:nvSpPr>
          <p:cNvPr id="9" name="TextBox 9"/>
          <p:cNvSpPr txBox="1">
            <a:spLocks noChangeArrowheads="1"/>
          </p:cNvSpPr>
          <p:nvPr/>
        </p:nvSpPr>
        <p:spPr bwMode="auto">
          <a:xfrm>
            <a:off x="11633421" y="6486536"/>
            <a:ext cx="489844" cy="276963"/>
          </a:xfrm>
          <a:prstGeom prst="rect">
            <a:avLst/>
          </a:prstGeom>
          <a:noFill/>
          <a:ln>
            <a:noFill/>
          </a:ln>
        </p:spPr>
        <p:txBody>
          <a:bodyPr wrap="square" lIns="91402" tIns="45702" rIns="91402" bIns="45702">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011" eaLnBrk="1" fontAlgn="base" hangingPunct="1">
              <a:spcBef>
                <a:spcPct val="0"/>
              </a:spcBef>
              <a:spcAft>
                <a:spcPct val="0"/>
              </a:spcAft>
              <a:defRPr/>
            </a:pPr>
            <a:fld id="{AF46901F-252C-D946-B4FD-40072B8BE34D}" type="slidenum">
              <a:rPr lang="en-US" sz="1200" b="1" smtClean="0">
                <a:solidFill>
                  <a:srgbClr val="FFFFFF"/>
                </a:solidFill>
              </a:rPr>
              <a:pPr algn="ctr" defTabSz="457011" eaLnBrk="1" fontAlgn="base" hangingPunct="1">
                <a:spcBef>
                  <a:spcPct val="0"/>
                </a:spcBef>
                <a:spcAft>
                  <a:spcPct val="0"/>
                </a:spcAft>
                <a:defRPr/>
              </a:pPr>
              <a:t>‹#›</a:t>
            </a:fld>
            <a:endParaRPr lang="en-US" sz="1200" b="1">
              <a:solidFill>
                <a:srgbClr val="FFFFFF"/>
              </a:solidFill>
            </a:endParaRPr>
          </a:p>
        </p:txBody>
      </p:sp>
      <p:cxnSp>
        <p:nvCxnSpPr>
          <p:cNvPr id="12" name="Straight Connector 11"/>
          <p:cNvCxnSpPr/>
          <p:nvPr userDrawn="1"/>
        </p:nvCxnSpPr>
        <p:spPr>
          <a:xfrm>
            <a:off x="3429000" y="6448434"/>
            <a:ext cx="0" cy="366713"/>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bwMode="auto">
          <a:xfrm>
            <a:off x="11633423" y="6447091"/>
            <a:ext cx="489844" cy="355903"/>
          </a:xfrm>
          <a:prstGeom prst="roundRect">
            <a:avLst/>
          </a:prstGeom>
          <a:noFill/>
          <a:ln w="28575" cap="flat" cmpd="sng" algn="ctr">
            <a:solidFill>
              <a:schemeClr val="bg1"/>
            </a:solidFill>
            <a:prstDash val="solid"/>
            <a:round/>
            <a:headEnd type="none" w="med" len="med"/>
            <a:tailEnd type="none" w="med" len="med"/>
          </a:ln>
          <a:effectLst/>
        </p:spPr>
        <p:txBody>
          <a:bodyPr vert="horz" wrap="square" lIns="91402" tIns="45702" rIns="91402" bIns="45702" numCol="1" rtlCol="0" anchor="t" anchorCtr="0" compatLnSpc="1">
            <a:prstTxWarp prst="textNoShape">
              <a:avLst/>
            </a:prstTxWarp>
          </a:bodyPr>
          <a:lstStyle/>
          <a:p>
            <a:pPr defTabSz="914024" eaLnBrk="0" fontAlgn="base" hangingPunct="0">
              <a:spcBef>
                <a:spcPct val="0"/>
              </a:spcBef>
              <a:spcAft>
                <a:spcPct val="0"/>
              </a:spcAft>
            </a:pPr>
            <a:endParaRPr lang="en-US" sz="2400">
              <a:solidFill>
                <a:prstClr val="black"/>
              </a:solidFill>
              <a:latin typeface="Arial" charset="0"/>
              <a:ea typeface="ＭＳ Ｐゴシック" charset="-128"/>
              <a:cs typeface="ＭＳ Ｐゴシック" charset="-128"/>
            </a:endParaRPr>
          </a:p>
        </p:txBody>
      </p:sp>
      <p:sp>
        <p:nvSpPr>
          <p:cNvPr id="15" name="Rectangle 14"/>
          <p:cNvSpPr/>
          <p:nvPr userDrawn="1"/>
        </p:nvSpPr>
        <p:spPr bwMode="auto">
          <a:xfrm>
            <a:off x="-1003" y="-12699"/>
            <a:ext cx="12192000" cy="855764"/>
          </a:xfrm>
          <a:prstGeom prst="rect">
            <a:avLst/>
          </a:prstGeom>
          <a:solidFill>
            <a:srgbClr val="1F497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25" tIns="45713" rIns="91425" bIns="45713" numCol="1" rtlCol="0" anchor="t" anchorCtr="0" compatLnSpc="1">
            <a:prstTxWarp prst="textNoShape">
              <a:avLst/>
            </a:prstTxWarp>
          </a:bodyPr>
          <a:lstStyle/>
          <a:p>
            <a:pPr defTabSz="914024" eaLnBrk="0" fontAlgn="base" hangingPunct="0">
              <a:spcBef>
                <a:spcPct val="0"/>
              </a:spcBef>
              <a:spcAft>
                <a:spcPct val="0"/>
              </a:spcAft>
            </a:pPr>
            <a:endParaRPr lang="en-US" sz="2400">
              <a:solidFill>
                <a:prstClr val="black"/>
              </a:solidFill>
              <a:latin typeface="Arial" charset="0"/>
              <a:ea typeface="ＭＳ Ｐゴシック" charset="-128"/>
              <a:cs typeface="ＭＳ Ｐゴシック" charset="-128"/>
            </a:endParaRPr>
          </a:p>
        </p:txBody>
      </p:sp>
      <p:sp>
        <p:nvSpPr>
          <p:cNvPr id="3" name="Slide Number Placeholder 2"/>
          <p:cNvSpPr>
            <a:spLocks noGrp="1"/>
          </p:cNvSpPr>
          <p:nvPr>
            <p:ph type="sldNum" sz="quarter" idx="4"/>
          </p:nvPr>
        </p:nvSpPr>
        <p:spPr>
          <a:xfrm>
            <a:off x="9347200" y="6486540"/>
            <a:ext cx="2844800" cy="365125"/>
          </a:xfrm>
          <a:prstGeom prst="rect">
            <a:avLst/>
          </a:prstGeom>
        </p:spPr>
        <p:txBody>
          <a:bodyPr vert="horz" lIns="91425" tIns="45713" rIns="91425" bIns="45713" rtlCol="0" anchor="ctr"/>
          <a:lstStyle>
            <a:lvl1pPr algn="r">
              <a:defRPr sz="1200">
                <a:solidFill>
                  <a:schemeClr val="tx1">
                    <a:tint val="75000"/>
                  </a:schemeClr>
                </a:solidFill>
              </a:defRPr>
            </a:lvl1pPr>
          </a:lstStyle>
          <a:p>
            <a:pPr defTabSz="456822"/>
            <a:fld id="{E1E88B45-A41D-B24F-8489-CCEC592D979A}" type="slidenum">
              <a:rPr lang="en-US" smtClean="0">
                <a:solidFill>
                  <a:prstClr val="black">
                    <a:tint val="75000"/>
                  </a:prstClr>
                </a:solidFill>
              </a:rPr>
              <a:pPr defTabSz="456822"/>
              <a:t>‹#›</a:t>
            </a:fld>
            <a:endParaRPr lang="en-US">
              <a:solidFill>
                <a:prstClr val="black">
                  <a:tint val="75000"/>
                </a:prstClr>
              </a:solidFill>
            </a:endParaRPr>
          </a:p>
        </p:txBody>
      </p:sp>
      <p:sp>
        <p:nvSpPr>
          <p:cNvPr id="4" name="Title Placeholder 3"/>
          <p:cNvSpPr>
            <a:spLocks noGrp="1"/>
          </p:cNvSpPr>
          <p:nvPr>
            <p:ph type="title"/>
          </p:nvPr>
        </p:nvSpPr>
        <p:spPr>
          <a:xfrm>
            <a:off x="0" y="0"/>
            <a:ext cx="12192000" cy="858838"/>
          </a:xfrm>
          <a:prstGeom prst="rect">
            <a:avLst/>
          </a:prstGeom>
        </p:spPr>
        <p:txBody>
          <a:bodyPr vert="horz" lIns="91425" tIns="45713" rIns="91425" bIns="45713" rtlCol="0" anchor="ctr">
            <a:normAutofit/>
          </a:bodyPr>
          <a:lstStyle/>
          <a:p>
            <a:r>
              <a:rPr lang="en-US"/>
              <a:t>Click to edit Master title style</a:t>
            </a:r>
          </a:p>
        </p:txBody>
      </p:sp>
    </p:spTree>
    <p:extLst>
      <p:ext uri="{BB962C8B-B14F-4D97-AF65-F5344CB8AC3E}">
        <p14:creationId xmlns:p14="http://schemas.microsoft.com/office/powerpoint/2010/main" val="3312413883"/>
      </p:ext>
    </p:extLst>
  </p:cSld>
  <p:clrMap bg1="lt1" tx1="dk1" bg2="lt2" tx2="dk2" accent1="accent1" accent2="accent2" accent3="accent3" accent4="accent4" accent5="accent5" accent6="accent6" hlink="hlink" folHlink="folHlink"/>
  <p:sldLayoutIdLst>
    <p:sldLayoutId id="2147484311" r:id="rId1"/>
    <p:sldLayoutId id="2147484314" r:id="rId2"/>
  </p:sldLayoutIdLst>
  <p:hf hdr="0" dt="0"/>
  <p:txStyles>
    <p:titleStyle>
      <a:lvl1pPr algn="ctr" rtl="0" eaLnBrk="0" fontAlgn="base" hangingPunct="0">
        <a:spcBef>
          <a:spcPct val="0"/>
        </a:spcBef>
        <a:spcAft>
          <a:spcPct val="0"/>
        </a:spcAft>
        <a:defRPr sz="3000" b="1">
          <a:solidFill>
            <a:srgbClr val="FFFFFF"/>
          </a:solidFill>
          <a:latin typeface="Franklin Gothic Medium"/>
          <a:ea typeface="+mj-ea"/>
          <a:cs typeface="Franklin Gothic Medium"/>
        </a:defRPr>
      </a:lvl1pPr>
      <a:lvl2pPr algn="ctr" rtl="0" eaLnBrk="0" fontAlgn="base" hangingPunct="0">
        <a:spcBef>
          <a:spcPct val="0"/>
        </a:spcBef>
        <a:spcAft>
          <a:spcPct val="0"/>
        </a:spcAft>
        <a:defRPr sz="3000" b="1">
          <a:solidFill>
            <a:srgbClr val="003366"/>
          </a:solidFill>
          <a:latin typeface="Arial" charset="0"/>
          <a:ea typeface="ＭＳ Ｐゴシック" charset="-128"/>
          <a:cs typeface="ＭＳ Ｐゴシック" charset="-128"/>
        </a:defRPr>
      </a:lvl2pPr>
      <a:lvl3pPr algn="ctr" rtl="0" eaLnBrk="0" fontAlgn="base" hangingPunct="0">
        <a:spcBef>
          <a:spcPct val="0"/>
        </a:spcBef>
        <a:spcAft>
          <a:spcPct val="0"/>
        </a:spcAft>
        <a:defRPr sz="3000" b="1">
          <a:solidFill>
            <a:srgbClr val="003366"/>
          </a:solidFill>
          <a:latin typeface="Arial" charset="0"/>
          <a:ea typeface="ＭＳ Ｐゴシック" charset="-128"/>
          <a:cs typeface="ＭＳ Ｐゴシック" charset="-128"/>
        </a:defRPr>
      </a:lvl3pPr>
      <a:lvl4pPr algn="ctr" rtl="0" eaLnBrk="0" fontAlgn="base" hangingPunct="0">
        <a:spcBef>
          <a:spcPct val="0"/>
        </a:spcBef>
        <a:spcAft>
          <a:spcPct val="0"/>
        </a:spcAft>
        <a:defRPr sz="3000" b="1">
          <a:solidFill>
            <a:srgbClr val="003366"/>
          </a:solidFill>
          <a:latin typeface="Arial" charset="0"/>
          <a:ea typeface="ＭＳ Ｐゴシック" charset="-128"/>
          <a:cs typeface="ＭＳ Ｐゴシック" charset="-128"/>
        </a:defRPr>
      </a:lvl4pPr>
      <a:lvl5pPr algn="ctr" rtl="0" eaLnBrk="0" fontAlgn="base" hangingPunct="0">
        <a:spcBef>
          <a:spcPct val="0"/>
        </a:spcBef>
        <a:spcAft>
          <a:spcPct val="0"/>
        </a:spcAft>
        <a:defRPr sz="3000" b="1">
          <a:solidFill>
            <a:srgbClr val="003366"/>
          </a:solidFill>
          <a:latin typeface="Arial" charset="0"/>
          <a:ea typeface="ＭＳ Ｐゴシック" charset="-128"/>
          <a:cs typeface="ＭＳ Ｐゴシック" charset="-128"/>
        </a:defRPr>
      </a:lvl5pPr>
      <a:lvl6pPr marL="457011" algn="l" rtl="0" fontAlgn="base">
        <a:spcBef>
          <a:spcPct val="0"/>
        </a:spcBef>
        <a:spcAft>
          <a:spcPct val="0"/>
        </a:spcAft>
        <a:defRPr sz="3200" b="1">
          <a:solidFill>
            <a:srgbClr val="2C5993"/>
          </a:solidFill>
          <a:latin typeface="Arial" charset="0"/>
          <a:ea typeface="ＭＳ Ｐゴシック" charset="-128"/>
          <a:cs typeface="ＭＳ Ｐゴシック" charset="-128"/>
        </a:defRPr>
      </a:lvl6pPr>
      <a:lvl7pPr marL="914024" algn="l" rtl="0" fontAlgn="base">
        <a:spcBef>
          <a:spcPct val="0"/>
        </a:spcBef>
        <a:spcAft>
          <a:spcPct val="0"/>
        </a:spcAft>
        <a:defRPr sz="3200" b="1">
          <a:solidFill>
            <a:srgbClr val="2C5993"/>
          </a:solidFill>
          <a:latin typeface="Arial" charset="0"/>
          <a:ea typeface="ＭＳ Ｐゴシック" charset="-128"/>
          <a:cs typeface="ＭＳ Ｐゴシック" charset="-128"/>
        </a:defRPr>
      </a:lvl7pPr>
      <a:lvl8pPr marL="1371040" algn="l" rtl="0" fontAlgn="base">
        <a:spcBef>
          <a:spcPct val="0"/>
        </a:spcBef>
        <a:spcAft>
          <a:spcPct val="0"/>
        </a:spcAft>
        <a:defRPr sz="3200" b="1">
          <a:solidFill>
            <a:srgbClr val="2C5993"/>
          </a:solidFill>
          <a:latin typeface="Arial" charset="0"/>
          <a:ea typeface="ＭＳ Ｐゴシック" charset="-128"/>
          <a:cs typeface="ＭＳ Ｐゴシック" charset="-128"/>
        </a:defRPr>
      </a:lvl8pPr>
      <a:lvl9pPr marL="1828052" algn="l" rtl="0" fontAlgn="base">
        <a:spcBef>
          <a:spcPct val="0"/>
        </a:spcBef>
        <a:spcAft>
          <a:spcPct val="0"/>
        </a:spcAft>
        <a:defRPr sz="3200" b="1">
          <a:solidFill>
            <a:srgbClr val="2C5993"/>
          </a:solidFill>
          <a:latin typeface="Arial" charset="0"/>
          <a:ea typeface="ＭＳ Ｐゴシック" charset="-128"/>
          <a:cs typeface="ＭＳ Ｐゴシック" charset="-128"/>
        </a:defRPr>
      </a:lvl9pPr>
    </p:titleStyle>
    <p:bodyStyle>
      <a:lvl1pPr marL="342761" indent="-342761" algn="l" rtl="0" eaLnBrk="0" fontAlgn="base" hangingPunct="0">
        <a:spcBef>
          <a:spcPts val="900"/>
        </a:spcBef>
        <a:spcAft>
          <a:spcPct val="0"/>
        </a:spcAft>
        <a:defRPr sz="2400">
          <a:solidFill>
            <a:srgbClr val="003366"/>
          </a:solidFill>
          <a:latin typeface="+mn-lt"/>
          <a:ea typeface="+mn-ea"/>
          <a:cs typeface="+mn-cs"/>
        </a:defRPr>
      </a:lvl1pPr>
      <a:lvl2pPr marL="288805" indent="-226918" algn="l" rtl="0" eaLnBrk="0" fontAlgn="base" hangingPunct="0">
        <a:spcBef>
          <a:spcPts val="500"/>
        </a:spcBef>
        <a:spcAft>
          <a:spcPct val="0"/>
        </a:spcAft>
        <a:buSzPct val="85000"/>
        <a:buChar char="–"/>
        <a:defRPr sz="2400">
          <a:solidFill>
            <a:srgbClr val="003366"/>
          </a:solidFill>
          <a:latin typeface="+mn-lt"/>
          <a:ea typeface="+mn-ea"/>
          <a:cs typeface="ＭＳ Ｐゴシック"/>
        </a:defRPr>
      </a:lvl2pPr>
      <a:lvl3pPr marL="572853" indent="-117427" algn="l" rtl="0" eaLnBrk="0" fontAlgn="base" hangingPunct="0">
        <a:spcBef>
          <a:spcPts val="400"/>
        </a:spcBef>
        <a:spcAft>
          <a:spcPct val="0"/>
        </a:spcAft>
        <a:buSzPct val="75000"/>
        <a:buFont typeface="Lucida Grande"/>
        <a:buChar char="–"/>
        <a:defRPr sz="2400">
          <a:solidFill>
            <a:srgbClr val="003366"/>
          </a:solidFill>
          <a:latin typeface="+mn-lt"/>
          <a:ea typeface="+mn-ea"/>
          <a:cs typeface="ＭＳ Ｐゴシック"/>
        </a:defRPr>
      </a:lvl3pPr>
      <a:lvl4pPr marL="909264" indent="-226918" algn="l" rtl="0" eaLnBrk="0" fontAlgn="base" hangingPunct="0">
        <a:spcBef>
          <a:spcPct val="20000"/>
        </a:spcBef>
        <a:spcAft>
          <a:spcPct val="0"/>
        </a:spcAft>
        <a:buSzPct val="75000"/>
        <a:buFont typeface="Lucida Grande"/>
        <a:buChar char="–"/>
        <a:defRPr sz="2400">
          <a:solidFill>
            <a:srgbClr val="003366"/>
          </a:solidFill>
          <a:latin typeface="+mn-lt"/>
          <a:ea typeface="+mn-ea"/>
          <a:cs typeface="ＭＳ Ｐゴシック"/>
        </a:defRPr>
      </a:lvl4pPr>
      <a:lvl5pPr marL="1145704" indent="-236442" algn="l" rtl="0" eaLnBrk="0" fontAlgn="base" hangingPunct="0">
        <a:spcBef>
          <a:spcPct val="20000"/>
        </a:spcBef>
        <a:spcAft>
          <a:spcPct val="0"/>
        </a:spcAft>
        <a:buChar char="»"/>
        <a:defRPr sz="2400">
          <a:solidFill>
            <a:srgbClr val="003366"/>
          </a:solidFill>
          <a:latin typeface="+mn-lt"/>
          <a:ea typeface="+mn-ea"/>
          <a:cs typeface="ＭＳ Ｐゴシック"/>
        </a:defRPr>
      </a:lvl5pPr>
      <a:lvl6pPr marL="2513573" indent="-228505" algn="l" rtl="0" fontAlgn="base">
        <a:spcBef>
          <a:spcPct val="20000"/>
        </a:spcBef>
        <a:spcAft>
          <a:spcPct val="0"/>
        </a:spcAft>
        <a:buChar char="»"/>
        <a:defRPr sz="2000">
          <a:solidFill>
            <a:srgbClr val="2C5993"/>
          </a:solidFill>
          <a:latin typeface="+mn-lt"/>
          <a:ea typeface="+mn-ea"/>
        </a:defRPr>
      </a:lvl6pPr>
      <a:lvl7pPr marL="2970584" indent="-228505" algn="l" rtl="0" fontAlgn="base">
        <a:spcBef>
          <a:spcPct val="20000"/>
        </a:spcBef>
        <a:spcAft>
          <a:spcPct val="0"/>
        </a:spcAft>
        <a:buChar char="»"/>
        <a:defRPr sz="2000">
          <a:solidFill>
            <a:srgbClr val="2C5993"/>
          </a:solidFill>
          <a:latin typeface="+mn-lt"/>
          <a:ea typeface="+mn-ea"/>
        </a:defRPr>
      </a:lvl7pPr>
      <a:lvl8pPr marL="3427598" indent="-228505" algn="l" rtl="0" fontAlgn="base">
        <a:spcBef>
          <a:spcPct val="20000"/>
        </a:spcBef>
        <a:spcAft>
          <a:spcPct val="0"/>
        </a:spcAft>
        <a:buChar char="»"/>
        <a:defRPr sz="2000">
          <a:solidFill>
            <a:srgbClr val="2C5993"/>
          </a:solidFill>
          <a:latin typeface="+mn-lt"/>
          <a:ea typeface="+mn-ea"/>
        </a:defRPr>
      </a:lvl8pPr>
      <a:lvl9pPr marL="3884609" indent="-228505" algn="l" rtl="0" fontAlgn="base">
        <a:spcBef>
          <a:spcPct val="20000"/>
        </a:spcBef>
        <a:spcAft>
          <a:spcPct val="0"/>
        </a:spcAft>
        <a:buChar char="»"/>
        <a:defRPr sz="2000">
          <a:solidFill>
            <a:srgbClr val="2C5993"/>
          </a:solidFill>
          <a:latin typeface="+mn-lt"/>
          <a:ea typeface="+mn-ea"/>
        </a:defRPr>
      </a:lvl9pPr>
    </p:bodyStyle>
    <p:otherStyle>
      <a:defPPr>
        <a:defRPr lang="en-US"/>
      </a:defPPr>
      <a:lvl1pPr marL="0" algn="l" defTabSz="457011" rtl="0" eaLnBrk="1" latinLnBrk="0" hangingPunct="1">
        <a:defRPr sz="1800" kern="1200">
          <a:solidFill>
            <a:schemeClr val="tx1"/>
          </a:solidFill>
          <a:latin typeface="+mn-lt"/>
          <a:ea typeface="+mn-ea"/>
          <a:cs typeface="+mn-cs"/>
        </a:defRPr>
      </a:lvl1pPr>
      <a:lvl2pPr marL="457011" algn="l" defTabSz="457011" rtl="0" eaLnBrk="1" latinLnBrk="0" hangingPunct="1">
        <a:defRPr sz="1800" kern="1200">
          <a:solidFill>
            <a:schemeClr val="tx1"/>
          </a:solidFill>
          <a:latin typeface="+mn-lt"/>
          <a:ea typeface="+mn-ea"/>
          <a:cs typeface="+mn-cs"/>
        </a:defRPr>
      </a:lvl2pPr>
      <a:lvl3pPr marL="914024" algn="l" defTabSz="457011" rtl="0" eaLnBrk="1" latinLnBrk="0" hangingPunct="1">
        <a:defRPr sz="1800" kern="1200">
          <a:solidFill>
            <a:schemeClr val="tx1"/>
          </a:solidFill>
          <a:latin typeface="+mn-lt"/>
          <a:ea typeface="+mn-ea"/>
          <a:cs typeface="+mn-cs"/>
        </a:defRPr>
      </a:lvl3pPr>
      <a:lvl4pPr marL="1371040" algn="l" defTabSz="457011" rtl="0" eaLnBrk="1" latinLnBrk="0" hangingPunct="1">
        <a:defRPr sz="1800" kern="1200">
          <a:solidFill>
            <a:schemeClr val="tx1"/>
          </a:solidFill>
          <a:latin typeface="+mn-lt"/>
          <a:ea typeface="+mn-ea"/>
          <a:cs typeface="+mn-cs"/>
        </a:defRPr>
      </a:lvl4pPr>
      <a:lvl5pPr marL="1828052" algn="l" defTabSz="457011" rtl="0" eaLnBrk="1" latinLnBrk="0" hangingPunct="1">
        <a:defRPr sz="1800" kern="1200">
          <a:solidFill>
            <a:schemeClr val="tx1"/>
          </a:solidFill>
          <a:latin typeface="+mn-lt"/>
          <a:ea typeface="+mn-ea"/>
          <a:cs typeface="+mn-cs"/>
        </a:defRPr>
      </a:lvl5pPr>
      <a:lvl6pPr marL="2285064" algn="l" defTabSz="457011" rtl="0" eaLnBrk="1" latinLnBrk="0" hangingPunct="1">
        <a:defRPr sz="1800" kern="1200">
          <a:solidFill>
            <a:schemeClr val="tx1"/>
          </a:solidFill>
          <a:latin typeface="+mn-lt"/>
          <a:ea typeface="+mn-ea"/>
          <a:cs typeface="+mn-cs"/>
        </a:defRPr>
      </a:lvl6pPr>
      <a:lvl7pPr marL="2742079" algn="l" defTabSz="457011" rtl="0" eaLnBrk="1" latinLnBrk="0" hangingPunct="1">
        <a:defRPr sz="1800" kern="1200">
          <a:solidFill>
            <a:schemeClr val="tx1"/>
          </a:solidFill>
          <a:latin typeface="+mn-lt"/>
          <a:ea typeface="+mn-ea"/>
          <a:cs typeface="+mn-cs"/>
        </a:defRPr>
      </a:lvl7pPr>
      <a:lvl8pPr marL="3199088" algn="l" defTabSz="457011" rtl="0" eaLnBrk="1" latinLnBrk="0" hangingPunct="1">
        <a:defRPr sz="1800" kern="1200">
          <a:solidFill>
            <a:schemeClr val="tx1"/>
          </a:solidFill>
          <a:latin typeface="+mn-lt"/>
          <a:ea typeface="+mn-ea"/>
          <a:cs typeface="+mn-cs"/>
        </a:defRPr>
      </a:lvl8pPr>
      <a:lvl9pPr marL="3656104" algn="l" defTabSz="457011"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2" name="Rectangle 51"/>
          <p:cNvSpPr/>
          <p:nvPr userDrawn="1"/>
        </p:nvSpPr>
        <p:spPr>
          <a:xfrm>
            <a:off x="0" y="6239580"/>
            <a:ext cx="12192000" cy="61842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16" tIns="45709" rIns="91416" bIns="45709" anchor="ctr"/>
          <a:lstStyle/>
          <a:p>
            <a:pPr algn="ctr" defTabSz="457082" fontAlgn="auto">
              <a:spcBef>
                <a:spcPts val="0"/>
              </a:spcBef>
              <a:spcAft>
                <a:spcPts val="0"/>
              </a:spcAft>
              <a:defRPr/>
            </a:pPr>
            <a:endParaRPr lang="en-US" sz="1800" dirty="0">
              <a:solidFill>
                <a:srgbClr val="FFFFFF"/>
              </a:solidFill>
              <a:latin typeface="Arial" charset="0"/>
              <a:ea typeface="ＭＳ Ｐゴシック" charset="0"/>
              <a:cs typeface="ＭＳ Ｐゴシック" charset="0"/>
            </a:endParaRPr>
          </a:p>
          <a:p>
            <a:pPr algn="ctr" defTabSz="457082" fontAlgn="auto">
              <a:spcBef>
                <a:spcPts val="0"/>
              </a:spcBef>
              <a:spcAft>
                <a:spcPts val="0"/>
              </a:spcAft>
              <a:defRPr/>
            </a:pPr>
            <a:endParaRPr lang="en-US" sz="1800" dirty="0">
              <a:solidFill>
                <a:srgbClr val="FFFFFF"/>
              </a:solidFill>
              <a:latin typeface="Arial" charset="0"/>
              <a:ea typeface="ＭＳ Ｐゴシック" charset="0"/>
              <a:cs typeface="ＭＳ Ｐゴシック" charset="0"/>
            </a:endParaRPr>
          </a:p>
        </p:txBody>
      </p:sp>
      <p:sp>
        <p:nvSpPr>
          <p:cNvPr id="2" name="Title Placeholder 1"/>
          <p:cNvSpPr>
            <a:spLocks noGrp="1"/>
          </p:cNvSpPr>
          <p:nvPr>
            <p:ph type="title"/>
          </p:nvPr>
        </p:nvSpPr>
        <p:spPr>
          <a:xfrm>
            <a:off x="0" y="0"/>
            <a:ext cx="12192000" cy="1143000"/>
          </a:xfrm>
          <a:prstGeom prst="rect">
            <a:avLst/>
          </a:prstGeom>
          <a:solidFill>
            <a:schemeClr val="tx2"/>
          </a:solidFill>
          <a:ln>
            <a:noFill/>
          </a:ln>
          <a:effectLst>
            <a:outerShdw blurRad="50800" dist="38100" dir="2700000" algn="tl" rotWithShape="0">
              <a:srgbClr val="000000">
                <a:alpha val="43000"/>
              </a:srgbClr>
            </a:outerShdw>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893501" y="6356351"/>
            <a:ext cx="688900" cy="365125"/>
          </a:xfrm>
          <a:prstGeom prst="rect">
            <a:avLst/>
          </a:prstGeom>
        </p:spPr>
        <p:txBody>
          <a:bodyPr vert="horz" lIns="91440" tIns="45720" rIns="91440" bIns="45720" rtlCol="0" anchor="ctr"/>
          <a:lstStyle>
            <a:lvl1pPr algn="r">
              <a:defRPr sz="1000">
                <a:solidFill>
                  <a:schemeClr val="bg1"/>
                </a:solidFill>
              </a:defRPr>
            </a:lvl1pPr>
          </a:lstStyle>
          <a:p>
            <a:fld id="{D260E43B-7F43-FA45-AAB7-E054FD6CC4E3}" type="slidenum">
              <a:rPr lang="en-US" smtClean="0">
                <a:solidFill>
                  <a:prstClr val="white"/>
                </a:solidFill>
              </a:rPr>
              <a:pPr/>
              <a:t>‹#›</a:t>
            </a:fld>
            <a:endParaRPr lang="en-US" dirty="0">
              <a:solidFill>
                <a:prstClr val="white"/>
              </a:solidFill>
            </a:endParaRPr>
          </a:p>
        </p:txBody>
      </p:sp>
      <p:grpSp>
        <p:nvGrpSpPr>
          <p:cNvPr id="10" name="Group 9"/>
          <p:cNvGrpSpPr/>
          <p:nvPr userDrawn="1"/>
        </p:nvGrpSpPr>
        <p:grpSpPr>
          <a:xfrm>
            <a:off x="-211627" y="-142629"/>
            <a:ext cx="12596659" cy="7137992"/>
            <a:chOff x="-158720" y="-142629"/>
            <a:chExt cx="9447494" cy="7137992"/>
          </a:xfrm>
        </p:grpSpPr>
        <p:grpSp>
          <p:nvGrpSpPr>
            <p:cNvPr id="11" name="Group 10"/>
            <p:cNvGrpSpPr/>
            <p:nvPr userDrawn="1"/>
          </p:nvGrpSpPr>
          <p:grpSpPr>
            <a:xfrm>
              <a:off x="467806" y="6873248"/>
              <a:ext cx="8217866" cy="122115"/>
              <a:chOff x="467806" y="6873248"/>
              <a:chExt cx="8217866" cy="122115"/>
            </a:xfrm>
          </p:grpSpPr>
          <p:cxnSp>
            <p:nvCxnSpPr>
              <p:cNvPr id="39" name="Straight Connector 38"/>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1" name="Group 40"/>
              <p:cNvGrpSpPr/>
              <p:nvPr userDrawn="1"/>
            </p:nvGrpSpPr>
            <p:grpSpPr>
              <a:xfrm>
                <a:off x="5715000" y="6873248"/>
                <a:ext cx="457200" cy="122115"/>
                <a:chOff x="5715000" y="6873248"/>
                <a:chExt cx="457200" cy="122115"/>
              </a:xfrm>
            </p:grpSpPr>
            <p:cxnSp>
              <p:nvCxnSpPr>
                <p:cNvPr id="45" name="Straight Connector 4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userDrawn="1"/>
            </p:nvGrpSpPr>
            <p:grpSpPr>
              <a:xfrm>
                <a:off x="2971800" y="6873248"/>
                <a:ext cx="457200" cy="122115"/>
                <a:chOff x="5715000" y="6873248"/>
                <a:chExt cx="457200" cy="122115"/>
              </a:xfrm>
            </p:grpSpPr>
            <p:cxnSp>
              <p:nvCxnSpPr>
                <p:cNvPr id="43" name="Straight Connector 42"/>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userDrawn="1"/>
          </p:nvGrpSpPr>
          <p:grpSpPr>
            <a:xfrm>
              <a:off x="467806" y="-142629"/>
              <a:ext cx="8217866" cy="122115"/>
              <a:chOff x="467806" y="6873248"/>
              <a:chExt cx="8217866" cy="122115"/>
            </a:xfrm>
          </p:grpSpPr>
          <p:cxnSp>
            <p:nvCxnSpPr>
              <p:cNvPr id="31" name="Straight Connector 30"/>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p:cNvGrpSpPr/>
              <p:nvPr userDrawn="1"/>
            </p:nvGrpSpPr>
            <p:grpSpPr>
              <a:xfrm>
                <a:off x="5715000" y="6873248"/>
                <a:ext cx="457200" cy="122115"/>
                <a:chOff x="5715000" y="6873248"/>
                <a:chExt cx="457200" cy="122115"/>
              </a:xfrm>
            </p:grpSpPr>
            <p:cxnSp>
              <p:nvCxnSpPr>
                <p:cNvPr id="37" name="Straight Connector 36"/>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userDrawn="1"/>
            </p:nvGrpSpPr>
            <p:grpSpPr>
              <a:xfrm>
                <a:off x="2971800" y="6873248"/>
                <a:ext cx="457200" cy="122115"/>
                <a:chOff x="5715000" y="6873248"/>
                <a:chExt cx="457200" cy="122115"/>
              </a:xfrm>
            </p:grpSpPr>
            <p:cxnSp>
              <p:nvCxnSpPr>
                <p:cNvPr id="35" name="Straight Connector 3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userDrawn="1"/>
          </p:nvGrpSpPr>
          <p:grpSpPr>
            <a:xfrm>
              <a:off x="-158720" y="1143066"/>
              <a:ext cx="122115" cy="5029134"/>
              <a:chOff x="-158720" y="1143066"/>
              <a:chExt cx="122115" cy="5029134"/>
            </a:xfrm>
          </p:grpSpPr>
          <p:cxnSp>
            <p:nvCxnSpPr>
              <p:cNvPr id="25" name="Straight Connector 24"/>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66659" y="1143066"/>
              <a:ext cx="122115" cy="5029134"/>
              <a:chOff x="-158720" y="1143066"/>
              <a:chExt cx="122115" cy="5029134"/>
            </a:xfrm>
          </p:grpSpPr>
          <p:cxnSp>
            <p:nvCxnSpPr>
              <p:cNvPr id="17" name="Straight Connector 16"/>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pic>
        <p:nvPicPr>
          <p:cNvPr id="58" name="Picture 1" descr="ATAP_footer_orange_reversed_.png"/>
          <p:cNvPicPr>
            <a:picLocks noChangeAspect="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6669240" y="6311322"/>
            <a:ext cx="3865033" cy="433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 name="Picture 46" descr="LBL_logo_notext_rev_transparent.png"/>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239305" y="6357358"/>
            <a:ext cx="690880" cy="365760"/>
          </a:xfrm>
          <a:prstGeom prst="rect">
            <a:avLst/>
          </a:prstGeom>
        </p:spPr>
      </p:pic>
      <p:pic>
        <p:nvPicPr>
          <p:cNvPr id="48" name="Picture 47" descr="RGB_White-Seal_White-Mark_SC_Horizontal.png"/>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2842693" y="6353369"/>
            <a:ext cx="3048000" cy="383721"/>
          </a:xfrm>
          <a:prstGeom prst="rect">
            <a:avLst/>
          </a:prstGeom>
        </p:spPr>
      </p:pic>
    </p:spTree>
    <p:extLst>
      <p:ext uri="{BB962C8B-B14F-4D97-AF65-F5344CB8AC3E}">
        <p14:creationId xmlns:p14="http://schemas.microsoft.com/office/powerpoint/2010/main" val="1540755593"/>
      </p:ext>
    </p:extLst>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Lst>
  <p:hf hdr="0" ftr="0" dt="0"/>
  <p:txStyles>
    <p:titleStyle>
      <a:lvl1pPr algn="ctr"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2"/>
          </a:solidFill>
          <a:latin typeface="+mj-lt"/>
          <a:ea typeface="+mn-ea"/>
          <a:cs typeface="+mn-cs"/>
        </a:defRPr>
      </a:lvl1pPr>
      <a:lvl2pPr marL="742950" indent="-285750" algn="l" defTabSz="457200" rtl="0" eaLnBrk="1" latinLnBrk="0" hangingPunct="1">
        <a:spcBef>
          <a:spcPct val="20000"/>
        </a:spcBef>
        <a:buFont typeface="Courier New"/>
        <a:buChar char="o"/>
        <a:defRPr sz="2000" kern="1200">
          <a:solidFill>
            <a:srgbClr val="1F497D"/>
          </a:solidFill>
          <a:latin typeface="+mj-lt"/>
          <a:ea typeface="+mn-ea"/>
          <a:cs typeface="+mn-cs"/>
        </a:defRPr>
      </a:lvl2pPr>
      <a:lvl3pPr marL="1143000" indent="-228600" algn="l" defTabSz="457200" rtl="0" eaLnBrk="1" latinLnBrk="0" hangingPunct="1">
        <a:spcBef>
          <a:spcPct val="20000"/>
        </a:spcBef>
        <a:buFont typeface="Arial"/>
        <a:buChar char="•"/>
        <a:defRPr sz="2000" kern="1200">
          <a:solidFill>
            <a:srgbClr val="1F497D"/>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rgbClr val="1F497D"/>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rgbClr val="1F497D"/>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1143000"/>
          </a:xfrm>
          <a:prstGeom prst="rect">
            <a:avLst/>
          </a:prstGeom>
          <a:solidFill>
            <a:schemeClr val="tx2"/>
          </a:solidFill>
          <a:effectLst>
            <a:outerShdw blurRad="50800" dist="38100" dir="2700000" algn="tl" rotWithShape="0">
              <a:srgbClr val="000000">
                <a:alpha val="43000"/>
              </a:srgbClr>
            </a:outerShdw>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893501" y="6356351"/>
            <a:ext cx="688900" cy="365125"/>
          </a:xfrm>
          <a:prstGeom prst="rect">
            <a:avLst/>
          </a:prstGeom>
        </p:spPr>
        <p:txBody>
          <a:bodyPr vert="horz" lIns="91440" tIns="45720" rIns="91440" bIns="45720" rtlCol="0" anchor="ctr"/>
          <a:lstStyle>
            <a:lvl1pPr algn="r">
              <a:defRPr sz="1000">
                <a:solidFill>
                  <a:srgbClr val="898989"/>
                </a:solidFill>
              </a:defRPr>
            </a:lvl1pPr>
          </a:lstStyle>
          <a:p>
            <a:fld id="{D260E43B-7F43-FA45-AAB7-E054FD6CC4E3}" type="slidenum">
              <a:rPr lang="en-US" smtClean="0"/>
              <a:pPr/>
              <a:t>‹#›</a:t>
            </a:fld>
            <a:endParaRPr lang="en-US"/>
          </a:p>
        </p:txBody>
      </p:sp>
      <p:grpSp>
        <p:nvGrpSpPr>
          <p:cNvPr id="10" name="Group 9"/>
          <p:cNvGrpSpPr/>
          <p:nvPr userDrawn="1"/>
        </p:nvGrpSpPr>
        <p:grpSpPr>
          <a:xfrm>
            <a:off x="-211627" y="-142629"/>
            <a:ext cx="12596659" cy="7137992"/>
            <a:chOff x="-158720" y="-142629"/>
            <a:chExt cx="9447494" cy="7137992"/>
          </a:xfrm>
        </p:grpSpPr>
        <p:grpSp>
          <p:nvGrpSpPr>
            <p:cNvPr id="11" name="Group 10"/>
            <p:cNvGrpSpPr/>
            <p:nvPr userDrawn="1"/>
          </p:nvGrpSpPr>
          <p:grpSpPr>
            <a:xfrm>
              <a:off x="467806" y="6873248"/>
              <a:ext cx="8217866" cy="122115"/>
              <a:chOff x="467806" y="6873248"/>
              <a:chExt cx="8217866" cy="122115"/>
            </a:xfrm>
          </p:grpSpPr>
          <p:cxnSp>
            <p:nvCxnSpPr>
              <p:cNvPr id="39" name="Straight Connector 38"/>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1" name="Group 40"/>
              <p:cNvGrpSpPr/>
              <p:nvPr userDrawn="1"/>
            </p:nvGrpSpPr>
            <p:grpSpPr>
              <a:xfrm>
                <a:off x="5715000" y="6873248"/>
                <a:ext cx="457200" cy="122115"/>
                <a:chOff x="5715000" y="6873248"/>
                <a:chExt cx="457200" cy="122115"/>
              </a:xfrm>
            </p:grpSpPr>
            <p:cxnSp>
              <p:nvCxnSpPr>
                <p:cNvPr id="45" name="Straight Connector 4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userDrawn="1"/>
            </p:nvGrpSpPr>
            <p:grpSpPr>
              <a:xfrm>
                <a:off x="2971800" y="6873248"/>
                <a:ext cx="457200" cy="122115"/>
                <a:chOff x="5715000" y="6873248"/>
                <a:chExt cx="457200" cy="122115"/>
              </a:xfrm>
            </p:grpSpPr>
            <p:cxnSp>
              <p:nvCxnSpPr>
                <p:cNvPr id="43" name="Straight Connector 42"/>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userDrawn="1"/>
          </p:nvGrpSpPr>
          <p:grpSpPr>
            <a:xfrm>
              <a:off x="467806" y="-142629"/>
              <a:ext cx="8217866" cy="122115"/>
              <a:chOff x="467806" y="6873248"/>
              <a:chExt cx="8217866" cy="122115"/>
            </a:xfrm>
          </p:grpSpPr>
          <p:cxnSp>
            <p:nvCxnSpPr>
              <p:cNvPr id="31" name="Straight Connector 30"/>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p:cNvGrpSpPr/>
              <p:nvPr userDrawn="1"/>
            </p:nvGrpSpPr>
            <p:grpSpPr>
              <a:xfrm>
                <a:off x="5715000" y="6873248"/>
                <a:ext cx="457200" cy="122115"/>
                <a:chOff x="5715000" y="6873248"/>
                <a:chExt cx="457200" cy="122115"/>
              </a:xfrm>
            </p:grpSpPr>
            <p:cxnSp>
              <p:nvCxnSpPr>
                <p:cNvPr id="37" name="Straight Connector 36"/>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userDrawn="1"/>
            </p:nvGrpSpPr>
            <p:grpSpPr>
              <a:xfrm>
                <a:off x="2971800" y="6873248"/>
                <a:ext cx="457200" cy="122115"/>
                <a:chOff x="5715000" y="6873248"/>
                <a:chExt cx="457200" cy="122115"/>
              </a:xfrm>
            </p:grpSpPr>
            <p:cxnSp>
              <p:nvCxnSpPr>
                <p:cNvPr id="35" name="Straight Connector 3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userDrawn="1"/>
          </p:nvGrpSpPr>
          <p:grpSpPr>
            <a:xfrm>
              <a:off x="-158720" y="1143066"/>
              <a:ext cx="122115" cy="5029134"/>
              <a:chOff x="-158720" y="1143066"/>
              <a:chExt cx="122115" cy="5029134"/>
            </a:xfrm>
          </p:grpSpPr>
          <p:cxnSp>
            <p:nvCxnSpPr>
              <p:cNvPr id="25" name="Straight Connector 24"/>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66659" y="1143066"/>
              <a:ext cx="122115" cy="5029134"/>
              <a:chOff x="-158720" y="1143066"/>
              <a:chExt cx="122115" cy="5029134"/>
            </a:xfrm>
          </p:grpSpPr>
          <p:cxnSp>
            <p:nvCxnSpPr>
              <p:cNvPr id="17" name="Straight Connector 16"/>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839617136"/>
      </p:ext>
    </p:extLst>
  </p:cSld>
  <p:clrMap bg1="lt1" tx1="dk1" bg2="lt2" tx2="dk2" accent1="accent1" accent2="accent2" accent3="accent3" accent4="accent4" accent5="accent5" accent6="accent6" hlink="hlink" folHlink="folHlink"/>
  <p:sldLayoutIdLst>
    <p:sldLayoutId id="2147484323" r:id="rId1"/>
    <p:sldLayoutId id="2147484324" r:id="rId2"/>
    <p:sldLayoutId id="2147484325" r:id="rId3"/>
    <p:sldLayoutId id="2147484326" r:id="rId4"/>
    <p:sldLayoutId id="2147484327" r:id="rId5"/>
  </p:sldLayoutIdLst>
  <p:hf hdr="0" ftr="0" dt="0"/>
  <p:txStyles>
    <p:titleStyle>
      <a:lvl1pPr algn="ctr"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2"/>
          </a:solidFill>
          <a:latin typeface="+mj-lt"/>
          <a:ea typeface="+mn-ea"/>
          <a:cs typeface="+mn-cs"/>
        </a:defRPr>
      </a:lvl1pPr>
      <a:lvl2pPr marL="742950" indent="-285750" algn="l" defTabSz="457200" rtl="0" eaLnBrk="1" latinLnBrk="0" hangingPunct="1">
        <a:spcBef>
          <a:spcPct val="20000"/>
        </a:spcBef>
        <a:buFont typeface="Courier New"/>
        <a:buChar char="o"/>
        <a:defRPr sz="2000" kern="1200">
          <a:solidFill>
            <a:srgbClr val="1F497D"/>
          </a:solidFill>
          <a:latin typeface="+mj-lt"/>
          <a:ea typeface="+mn-ea"/>
          <a:cs typeface="+mn-cs"/>
        </a:defRPr>
      </a:lvl2pPr>
      <a:lvl3pPr marL="1143000" indent="-228600" algn="l" defTabSz="457200" rtl="0" eaLnBrk="1" latinLnBrk="0" hangingPunct="1">
        <a:spcBef>
          <a:spcPct val="20000"/>
        </a:spcBef>
        <a:buFont typeface="Arial"/>
        <a:buChar char="•"/>
        <a:defRPr sz="2000" kern="1200">
          <a:solidFill>
            <a:srgbClr val="1F497D"/>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rgbClr val="1F497D"/>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rgbClr val="1F497D"/>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3" y="0"/>
            <a:ext cx="12192000" cy="914400"/>
          </a:xfrm>
          <a:prstGeom prst="rect">
            <a:avLst/>
          </a:prstGeom>
          <a:solidFill>
            <a:srgbClr val="00395A"/>
          </a:solidFill>
          <a:ln>
            <a:noFill/>
          </a:ln>
          <a:effectLst>
            <a:outerShdw blurRad="50800" dist="38100" dir="2700000" algn="tl" rotWithShape="0">
              <a:srgbClr val="000000">
                <a:alpha val="42745"/>
              </a:srgbClr>
            </a:outerShdw>
          </a:effectLst>
        </p:spPr>
        <p:txBody>
          <a:bodyPr spcFirstLastPara="1" wrap="square" lIns="91389" tIns="45679" rIns="91389" bIns="45679" anchor="ctr" anchorCtr="0">
            <a:normAutofit/>
          </a:bodyPr>
          <a:lstStyle>
            <a:lvl1pPr marR="0" lvl="0" algn="ctr" rtl="0">
              <a:spcBef>
                <a:spcPts val="0"/>
              </a:spcBef>
              <a:spcAft>
                <a:spcPts val="0"/>
              </a:spcAft>
              <a:buClr>
                <a:schemeClr val="lt1"/>
              </a:buClr>
              <a:buSzPts val="2100"/>
              <a:buFont typeface="Arial"/>
              <a:buNone/>
              <a:defRPr sz="2100" b="1" i="0" u="none" strike="noStrike" cap="none">
                <a:solidFill>
                  <a:schemeClr val="lt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533523" y="1297142"/>
            <a:ext cx="10979261" cy="4525963"/>
          </a:xfrm>
          <a:prstGeom prst="rect">
            <a:avLst/>
          </a:prstGeom>
          <a:noFill/>
          <a:ln>
            <a:noFill/>
          </a:ln>
        </p:spPr>
        <p:txBody>
          <a:bodyPr spcFirstLastPara="1" wrap="square" lIns="91389" tIns="45679" rIns="91389" bIns="45679" anchor="t" anchorCtr="0">
            <a:normAutofit/>
          </a:bodyPr>
          <a:lstStyle>
            <a:lvl1pPr marL="457200" marR="0" lvl="0" indent="-342900" algn="l" rtl="0">
              <a:spcBef>
                <a:spcPts val="4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23850" algn="l" rtl="0">
              <a:spcBef>
                <a:spcPts val="300"/>
              </a:spcBef>
              <a:spcAft>
                <a:spcPts val="0"/>
              </a:spcAft>
              <a:buClr>
                <a:srgbClr val="1F497D"/>
              </a:buClr>
              <a:buSzPts val="1500"/>
              <a:buFont typeface="Courier New"/>
              <a:buChar char="o"/>
              <a:defRPr sz="1500" b="0" i="0" u="none" strike="noStrike" cap="none">
                <a:solidFill>
                  <a:srgbClr val="1F497D"/>
                </a:solidFill>
                <a:latin typeface="Arial"/>
                <a:ea typeface="Arial"/>
                <a:cs typeface="Arial"/>
                <a:sym typeface="Arial"/>
              </a:defRPr>
            </a:lvl2pPr>
            <a:lvl3pPr marL="1371600" marR="0" lvl="2" indent="-323850" algn="l" rtl="0">
              <a:spcBef>
                <a:spcPts val="300"/>
              </a:spcBef>
              <a:spcAft>
                <a:spcPts val="0"/>
              </a:spcAft>
              <a:buClr>
                <a:srgbClr val="1F497D"/>
              </a:buClr>
              <a:buSzPts val="1500"/>
              <a:buFont typeface="Arial"/>
              <a:buChar char="•"/>
              <a:defRPr sz="1500" b="0" i="0" u="none" strike="noStrike" cap="none">
                <a:solidFill>
                  <a:srgbClr val="1F497D"/>
                </a:solidFill>
                <a:latin typeface="Arial"/>
                <a:ea typeface="Arial"/>
                <a:cs typeface="Arial"/>
                <a:sym typeface="Arial"/>
              </a:defRPr>
            </a:lvl3pPr>
            <a:lvl4pPr marL="1828800" marR="0" lvl="3" indent="-323850" algn="l" rtl="0">
              <a:spcBef>
                <a:spcPts val="300"/>
              </a:spcBef>
              <a:spcAft>
                <a:spcPts val="0"/>
              </a:spcAft>
              <a:buClr>
                <a:srgbClr val="1F497D"/>
              </a:buClr>
              <a:buSzPts val="1500"/>
              <a:buFont typeface="Arial"/>
              <a:buChar char="–"/>
              <a:defRPr sz="1500" b="0" i="0" u="none" strike="noStrike" cap="none">
                <a:solidFill>
                  <a:srgbClr val="1F497D"/>
                </a:solidFill>
                <a:latin typeface="Arial"/>
                <a:ea typeface="Arial"/>
                <a:cs typeface="Arial"/>
                <a:sym typeface="Arial"/>
              </a:defRPr>
            </a:lvl4pPr>
            <a:lvl5pPr marL="2286000" marR="0" lvl="4" indent="-323850" algn="l" rtl="0">
              <a:spcBef>
                <a:spcPts val="300"/>
              </a:spcBef>
              <a:spcAft>
                <a:spcPts val="0"/>
              </a:spcAft>
              <a:buClr>
                <a:srgbClr val="1F497D"/>
              </a:buClr>
              <a:buSzPts val="1500"/>
              <a:buFont typeface="Arial"/>
              <a:buChar char="»"/>
              <a:defRPr sz="1500" b="0" i="0" u="none" strike="noStrike" cap="none">
                <a:solidFill>
                  <a:srgbClr val="1F497D"/>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grpSp>
        <p:nvGrpSpPr>
          <p:cNvPr id="53" name="Google Shape;53;p13"/>
          <p:cNvGrpSpPr/>
          <p:nvPr/>
        </p:nvGrpSpPr>
        <p:grpSpPr>
          <a:xfrm>
            <a:off x="-211625" y="-142629"/>
            <a:ext cx="12596660" cy="7137992"/>
            <a:chOff x="-158720" y="-142630"/>
            <a:chExt cx="9447494" cy="7137992"/>
          </a:xfrm>
        </p:grpSpPr>
        <p:grpSp>
          <p:nvGrpSpPr>
            <p:cNvPr id="54" name="Google Shape;54;p13"/>
            <p:cNvGrpSpPr/>
            <p:nvPr/>
          </p:nvGrpSpPr>
          <p:grpSpPr>
            <a:xfrm>
              <a:off x="467806" y="6873248"/>
              <a:ext cx="8217866" cy="122115"/>
              <a:chOff x="467806" y="6873248"/>
              <a:chExt cx="8217866" cy="122115"/>
            </a:xfrm>
          </p:grpSpPr>
          <p:cxnSp>
            <p:nvCxnSpPr>
              <p:cNvPr id="55" name="Google Shape;55;p13"/>
              <p:cNvCxnSpPr/>
              <p:nvPr/>
            </p:nvCxnSpPr>
            <p:spPr>
              <a:xfrm>
                <a:off x="467806"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56" name="Google Shape;56;p13"/>
              <p:cNvCxnSpPr/>
              <p:nvPr/>
            </p:nvCxnSpPr>
            <p:spPr>
              <a:xfrm>
                <a:off x="8685672" y="6873248"/>
                <a:ext cx="0" cy="122115"/>
              </a:xfrm>
              <a:prstGeom prst="straightConnector1">
                <a:avLst/>
              </a:prstGeom>
              <a:noFill/>
              <a:ln w="9525" cap="flat" cmpd="sng">
                <a:solidFill>
                  <a:schemeClr val="dk1"/>
                </a:solidFill>
                <a:prstDash val="dot"/>
                <a:round/>
                <a:headEnd type="none" w="sm" len="sm"/>
                <a:tailEnd type="none" w="sm" len="sm"/>
              </a:ln>
            </p:spPr>
          </p:cxnSp>
          <p:grpSp>
            <p:nvGrpSpPr>
              <p:cNvPr id="57" name="Google Shape;57;p13"/>
              <p:cNvGrpSpPr/>
              <p:nvPr/>
            </p:nvGrpSpPr>
            <p:grpSpPr>
              <a:xfrm>
                <a:off x="5715000" y="6873248"/>
                <a:ext cx="457200" cy="122115"/>
                <a:chOff x="5715000" y="6873248"/>
                <a:chExt cx="457200" cy="122115"/>
              </a:xfrm>
            </p:grpSpPr>
            <p:cxnSp>
              <p:nvCxnSpPr>
                <p:cNvPr id="58" name="Google Shape;58;p13"/>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59" name="Google Shape;59;p13"/>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nvGrpSpPr>
              <p:cNvPr id="60" name="Google Shape;60;p13"/>
              <p:cNvGrpSpPr/>
              <p:nvPr/>
            </p:nvGrpSpPr>
            <p:grpSpPr>
              <a:xfrm>
                <a:off x="2971800" y="6873248"/>
                <a:ext cx="457200" cy="122115"/>
                <a:chOff x="5715000" y="6873248"/>
                <a:chExt cx="457200" cy="122115"/>
              </a:xfrm>
            </p:grpSpPr>
            <p:cxnSp>
              <p:nvCxnSpPr>
                <p:cNvPr id="61" name="Google Shape;61;p13"/>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62" name="Google Shape;62;p13"/>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grpSp>
          <p:nvGrpSpPr>
            <p:cNvPr id="63" name="Google Shape;63;p13"/>
            <p:cNvGrpSpPr/>
            <p:nvPr/>
          </p:nvGrpSpPr>
          <p:grpSpPr>
            <a:xfrm>
              <a:off x="467806" y="-142630"/>
              <a:ext cx="8217866" cy="122115"/>
              <a:chOff x="467806" y="6873248"/>
              <a:chExt cx="8217866" cy="122115"/>
            </a:xfrm>
          </p:grpSpPr>
          <p:cxnSp>
            <p:nvCxnSpPr>
              <p:cNvPr id="64" name="Google Shape;64;p13"/>
              <p:cNvCxnSpPr/>
              <p:nvPr/>
            </p:nvCxnSpPr>
            <p:spPr>
              <a:xfrm>
                <a:off x="467806"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65" name="Google Shape;65;p13"/>
              <p:cNvCxnSpPr/>
              <p:nvPr/>
            </p:nvCxnSpPr>
            <p:spPr>
              <a:xfrm>
                <a:off x="8685672" y="6873248"/>
                <a:ext cx="0" cy="122115"/>
              </a:xfrm>
              <a:prstGeom prst="straightConnector1">
                <a:avLst/>
              </a:prstGeom>
              <a:noFill/>
              <a:ln w="9525" cap="flat" cmpd="sng">
                <a:solidFill>
                  <a:schemeClr val="dk1"/>
                </a:solidFill>
                <a:prstDash val="dot"/>
                <a:round/>
                <a:headEnd type="none" w="sm" len="sm"/>
                <a:tailEnd type="none" w="sm" len="sm"/>
              </a:ln>
            </p:spPr>
          </p:cxnSp>
          <p:grpSp>
            <p:nvGrpSpPr>
              <p:cNvPr id="66" name="Google Shape;66;p13"/>
              <p:cNvGrpSpPr/>
              <p:nvPr/>
            </p:nvGrpSpPr>
            <p:grpSpPr>
              <a:xfrm>
                <a:off x="5715000" y="6873248"/>
                <a:ext cx="457200" cy="122115"/>
                <a:chOff x="5715000" y="6873248"/>
                <a:chExt cx="457200" cy="122115"/>
              </a:xfrm>
            </p:grpSpPr>
            <p:cxnSp>
              <p:nvCxnSpPr>
                <p:cNvPr id="67" name="Google Shape;67;p13"/>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68" name="Google Shape;68;p13"/>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nvGrpSpPr>
              <p:cNvPr id="69" name="Google Shape;69;p13"/>
              <p:cNvGrpSpPr/>
              <p:nvPr/>
            </p:nvGrpSpPr>
            <p:grpSpPr>
              <a:xfrm>
                <a:off x="2971800" y="6873248"/>
                <a:ext cx="457200" cy="122115"/>
                <a:chOff x="5715000" y="6873248"/>
                <a:chExt cx="457200" cy="122115"/>
              </a:xfrm>
            </p:grpSpPr>
            <p:cxnSp>
              <p:nvCxnSpPr>
                <p:cNvPr id="70" name="Google Shape;70;p13"/>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71" name="Google Shape;71;p13"/>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grpSp>
          <p:nvGrpSpPr>
            <p:cNvPr id="72" name="Google Shape;72;p13"/>
            <p:cNvGrpSpPr/>
            <p:nvPr/>
          </p:nvGrpSpPr>
          <p:grpSpPr>
            <a:xfrm>
              <a:off x="-158720" y="1143066"/>
              <a:ext cx="122115" cy="5029134"/>
              <a:chOff x="-158720" y="1143066"/>
              <a:chExt cx="122115" cy="5029134"/>
            </a:xfrm>
          </p:grpSpPr>
          <p:cxnSp>
            <p:nvCxnSpPr>
              <p:cNvPr id="73" name="Google Shape;73;p13"/>
              <p:cNvCxnSpPr/>
              <p:nvPr/>
            </p:nvCxnSpPr>
            <p:spPr>
              <a:xfrm>
                <a:off x="-97662" y="1082008"/>
                <a:ext cx="0" cy="122115"/>
              </a:xfrm>
              <a:prstGeom prst="straightConnector1">
                <a:avLst/>
              </a:prstGeom>
              <a:noFill/>
              <a:ln w="9525" cap="flat" cmpd="sng">
                <a:solidFill>
                  <a:schemeClr val="dk1"/>
                </a:solidFill>
                <a:prstDash val="dot"/>
                <a:round/>
                <a:headEnd type="none" w="sm" len="sm"/>
                <a:tailEnd type="none" w="sm" len="sm"/>
              </a:ln>
            </p:spPr>
          </p:cxnSp>
          <p:cxnSp>
            <p:nvCxnSpPr>
              <p:cNvPr id="74" name="Google Shape;74;p13"/>
              <p:cNvCxnSpPr/>
              <p:nvPr/>
            </p:nvCxnSpPr>
            <p:spPr>
              <a:xfrm>
                <a:off x="-97662" y="1539143"/>
                <a:ext cx="0" cy="122115"/>
              </a:xfrm>
              <a:prstGeom prst="straightConnector1">
                <a:avLst/>
              </a:prstGeom>
              <a:noFill/>
              <a:ln w="9525" cap="flat" cmpd="sng">
                <a:solidFill>
                  <a:schemeClr val="dk1"/>
                </a:solidFill>
                <a:prstDash val="dot"/>
                <a:round/>
                <a:headEnd type="none" w="sm" len="sm"/>
                <a:tailEnd type="none" w="sm" len="sm"/>
              </a:ln>
            </p:spPr>
          </p:cxnSp>
          <p:cxnSp>
            <p:nvCxnSpPr>
              <p:cNvPr id="75" name="Google Shape;75;p13"/>
              <p:cNvCxnSpPr/>
              <p:nvPr/>
            </p:nvCxnSpPr>
            <p:spPr>
              <a:xfrm>
                <a:off x="-97662" y="6111142"/>
                <a:ext cx="0" cy="122115"/>
              </a:xfrm>
              <a:prstGeom prst="straightConnector1">
                <a:avLst/>
              </a:prstGeom>
              <a:noFill/>
              <a:ln w="9525" cap="flat" cmpd="sng">
                <a:solidFill>
                  <a:schemeClr val="dk1"/>
                </a:solidFill>
                <a:prstDash val="dot"/>
                <a:round/>
                <a:headEnd type="none" w="sm" len="sm"/>
                <a:tailEnd type="none" w="sm" len="sm"/>
              </a:ln>
            </p:spPr>
          </p:cxnSp>
          <p:cxnSp>
            <p:nvCxnSpPr>
              <p:cNvPr id="76" name="Google Shape;76;p13"/>
              <p:cNvCxnSpPr/>
              <p:nvPr/>
            </p:nvCxnSpPr>
            <p:spPr>
              <a:xfrm rot="10800000">
                <a:off x="-158720" y="4075647"/>
                <a:ext cx="122113" cy="0"/>
              </a:xfrm>
              <a:prstGeom prst="straightConnector1">
                <a:avLst/>
              </a:prstGeom>
              <a:noFill/>
              <a:ln w="9525" cap="flat" cmpd="sng">
                <a:solidFill>
                  <a:schemeClr val="dk1"/>
                </a:solidFill>
                <a:prstDash val="dot"/>
                <a:round/>
                <a:headEnd type="none" w="sm" len="sm"/>
                <a:tailEnd type="none" w="sm" len="sm"/>
              </a:ln>
            </p:spPr>
          </p:cxnSp>
          <p:cxnSp>
            <p:nvCxnSpPr>
              <p:cNvPr id="77" name="Google Shape;77;p13"/>
              <p:cNvCxnSpPr/>
              <p:nvPr/>
            </p:nvCxnSpPr>
            <p:spPr>
              <a:xfrm rot="10800000">
                <a:off x="-158720" y="3679446"/>
                <a:ext cx="122113" cy="0"/>
              </a:xfrm>
              <a:prstGeom prst="straightConnector1">
                <a:avLst/>
              </a:prstGeom>
              <a:noFill/>
              <a:ln w="9525" cap="flat" cmpd="sng">
                <a:solidFill>
                  <a:schemeClr val="dk1"/>
                </a:solidFill>
                <a:prstDash val="dot"/>
                <a:round/>
                <a:headEnd type="none" w="sm" len="sm"/>
                <a:tailEnd type="none" w="sm" len="sm"/>
              </a:ln>
            </p:spPr>
          </p:cxnSp>
          <p:cxnSp>
            <p:nvCxnSpPr>
              <p:cNvPr id="78" name="Google Shape;78;p13"/>
              <p:cNvCxnSpPr/>
              <p:nvPr/>
            </p:nvCxnSpPr>
            <p:spPr>
              <a:xfrm rot="10800000">
                <a:off x="-158720" y="5773880"/>
                <a:ext cx="122113" cy="0"/>
              </a:xfrm>
              <a:prstGeom prst="straightConnector1">
                <a:avLst/>
              </a:prstGeom>
              <a:noFill/>
              <a:ln w="9525" cap="flat" cmpd="sng">
                <a:solidFill>
                  <a:schemeClr val="dk1"/>
                </a:solidFill>
                <a:prstDash val="dot"/>
                <a:round/>
                <a:headEnd type="none" w="sm" len="sm"/>
                <a:tailEnd type="none" w="sm" len="sm"/>
              </a:ln>
            </p:spPr>
          </p:cxnSp>
        </p:grpSp>
        <p:grpSp>
          <p:nvGrpSpPr>
            <p:cNvPr id="79" name="Google Shape;79;p13"/>
            <p:cNvGrpSpPr/>
            <p:nvPr/>
          </p:nvGrpSpPr>
          <p:grpSpPr>
            <a:xfrm>
              <a:off x="9166659" y="1143066"/>
              <a:ext cx="122115" cy="5029134"/>
              <a:chOff x="-158720" y="1143066"/>
              <a:chExt cx="122115" cy="5029134"/>
            </a:xfrm>
          </p:grpSpPr>
          <p:cxnSp>
            <p:nvCxnSpPr>
              <p:cNvPr id="80" name="Google Shape;80;p13"/>
              <p:cNvCxnSpPr/>
              <p:nvPr/>
            </p:nvCxnSpPr>
            <p:spPr>
              <a:xfrm>
                <a:off x="-97662" y="1082008"/>
                <a:ext cx="0" cy="122115"/>
              </a:xfrm>
              <a:prstGeom prst="straightConnector1">
                <a:avLst/>
              </a:prstGeom>
              <a:noFill/>
              <a:ln w="9525" cap="flat" cmpd="sng">
                <a:solidFill>
                  <a:schemeClr val="dk1"/>
                </a:solidFill>
                <a:prstDash val="dot"/>
                <a:round/>
                <a:headEnd type="none" w="sm" len="sm"/>
                <a:tailEnd type="none" w="sm" len="sm"/>
              </a:ln>
            </p:spPr>
          </p:cxnSp>
          <p:cxnSp>
            <p:nvCxnSpPr>
              <p:cNvPr id="81" name="Google Shape;81;p13"/>
              <p:cNvCxnSpPr/>
              <p:nvPr/>
            </p:nvCxnSpPr>
            <p:spPr>
              <a:xfrm>
                <a:off x="-97662" y="1539143"/>
                <a:ext cx="0" cy="122115"/>
              </a:xfrm>
              <a:prstGeom prst="straightConnector1">
                <a:avLst/>
              </a:prstGeom>
              <a:noFill/>
              <a:ln w="9525" cap="flat" cmpd="sng">
                <a:solidFill>
                  <a:schemeClr val="dk1"/>
                </a:solidFill>
                <a:prstDash val="dot"/>
                <a:round/>
                <a:headEnd type="none" w="sm" len="sm"/>
                <a:tailEnd type="none" w="sm" len="sm"/>
              </a:ln>
            </p:spPr>
          </p:cxnSp>
          <p:cxnSp>
            <p:nvCxnSpPr>
              <p:cNvPr id="82" name="Google Shape;82;p13"/>
              <p:cNvCxnSpPr/>
              <p:nvPr/>
            </p:nvCxnSpPr>
            <p:spPr>
              <a:xfrm>
                <a:off x="-97662" y="6111142"/>
                <a:ext cx="0" cy="122115"/>
              </a:xfrm>
              <a:prstGeom prst="straightConnector1">
                <a:avLst/>
              </a:prstGeom>
              <a:noFill/>
              <a:ln w="9525" cap="flat" cmpd="sng">
                <a:solidFill>
                  <a:schemeClr val="dk1"/>
                </a:solidFill>
                <a:prstDash val="dot"/>
                <a:round/>
                <a:headEnd type="none" w="sm" len="sm"/>
                <a:tailEnd type="none" w="sm" len="sm"/>
              </a:ln>
            </p:spPr>
          </p:cxnSp>
          <p:cxnSp>
            <p:nvCxnSpPr>
              <p:cNvPr id="83" name="Google Shape;83;p13"/>
              <p:cNvCxnSpPr/>
              <p:nvPr/>
            </p:nvCxnSpPr>
            <p:spPr>
              <a:xfrm rot="10800000">
                <a:off x="-158720" y="4075647"/>
                <a:ext cx="122113" cy="0"/>
              </a:xfrm>
              <a:prstGeom prst="straightConnector1">
                <a:avLst/>
              </a:prstGeom>
              <a:noFill/>
              <a:ln w="9525" cap="flat" cmpd="sng">
                <a:solidFill>
                  <a:schemeClr val="dk1"/>
                </a:solidFill>
                <a:prstDash val="dot"/>
                <a:round/>
                <a:headEnd type="none" w="sm" len="sm"/>
                <a:tailEnd type="none" w="sm" len="sm"/>
              </a:ln>
            </p:spPr>
          </p:cxnSp>
          <p:cxnSp>
            <p:nvCxnSpPr>
              <p:cNvPr id="84" name="Google Shape;84;p13"/>
              <p:cNvCxnSpPr/>
              <p:nvPr/>
            </p:nvCxnSpPr>
            <p:spPr>
              <a:xfrm rot="10800000">
                <a:off x="-158720" y="3679446"/>
                <a:ext cx="122113" cy="0"/>
              </a:xfrm>
              <a:prstGeom prst="straightConnector1">
                <a:avLst/>
              </a:prstGeom>
              <a:noFill/>
              <a:ln w="9525" cap="flat" cmpd="sng">
                <a:solidFill>
                  <a:schemeClr val="dk1"/>
                </a:solidFill>
                <a:prstDash val="dot"/>
                <a:round/>
                <a:headEnd type="none" w="sm" len="sm"/>
                <a:tailEnd type="none" w="sm" len="sm"/>
              </a:ln>
            </p:spPr>
          </p:cxnSp>
          <p:cxnSp>
            <p:nvCxnSpPr>
              <p:cNvPr id="85" name="Google Shape;85;p13"/>
              <p:cNvCxnSpPr/>
              <p:nvPr/>
            </p:nvCxnSpPr>
            <p:spPr>
              <a:xfrm rot="10800000">
                <a:off x="-158720" y="5773880"/>
                <a:ext cx="122113" cy="0"/>
              </a:xfrm>
              <a:prstGeom prst="straightConnector1">
                <a:avLst/>
              </a:prstGeom>
              <a:noFill/>
              <a:ln w="9525" cap="flat" cmpd="sng">
                <a:solidFill>
                  <a:schemeClr val="dk1"/>
                </a:solidFill>
                <a:prstDash val="dot"/>
                <a:round/>
                <a:headEnd type="none" w="sm" len="sm"/>
                <a:tailEnd type="none" w="sm" len="sm"/>
              </a:ln>
            </p:spPr>
          </p:cxnSp>
        </p:grpSp>
      </p:grpSp>
      <p:pic>
        <p:nvPicPr>
          <p:cNvPr id="86" name="Google Shape;86;p13" descr="RGB_White-Seal_White-Mark_SC_Horizontal.png"/>
          <p:cNvPicPr preferRelativeResize="0"/>
          <p:nvPr/>
        </p:nvPicPr>
        <p:blipFill rotWithShape="1">
          <a:blip r:embed="rId9">
            <a:alphaModFix/>
          </a:blip>
          <a:srcRect/>
          <a:stretch/>
        </p:blipFill>
        <p:spPr>
          <a:xfrm>
            <a:off x="8229614" y="6356969"/>
            <a:ext cx="2286000" cy="383721"/>
          </a:xfrm>
          <a:prstGeom prst="rect">
            <a:avLst/>
          </a:prstGeom>
          <a:noFill/>
          <a:ln>
            <a:noFill/>
          </a:ln>
        </p:spPr>
      </p:pic>
      <p:sp>
        <p:nvSpPr>
          <p:cNvPr id="87" name="Google Shape;87;p13"/>
          <p:cNvSpPr txBox="1">
            <a:spLocks noGrp="1"/>
          </p:cNvSpPr>
          <p:nvPr>
            <p:ph type="sldNum" idx="12"/>
          </p:nvPr>
        </p:nvSpPr>
        <p:spPr>
          <a:xfrm>
            <a:off x="11512797" y="6486277"/>
            <a:ext cx="679216" cy="365125"/>
          </a:xfrm>
          <a:prstGeom prst="rect">
            <a:avLst/>
          </a:prstGeom>
          <a:noFill/>
          <a:ln>
            <a:noFill/>
          </a:ln>
        </p:spPr>
        <p:txBody>
          <a:bodyPr spcFirstLastPara="1" wrap="square" lIns="91389" tIns="45679" rIns="91389" bIns="45679" anchor="ctr" anchorCtr="0">
            <a:noAutofit/>
          </a:bodyPr>
          <a:lstStyle>
            <a:lvl1pPr marL="0" marR="0" lvl="0" indent="0" algn="r" rtl="0">
              <a:spcBef>
                <a:spcPts val="0"/>
              </a:spcBef>
              <a:spcAft>
                <a:spcPts val="0"/>
              </a:spcAft>
              <a:buClr>
                <a:srgbClr val="FFFFFF"/>
              </a:buClr>
              <a:buSzPts val="800"/>
              <a:buFont typeface="Times New Roman"/>
              <a:buNone/>
              <a:defRPr sz="1100" b="0" i="0">
                <a:solidFill>
                  <a:srgbClr val="FFFFFF"/>
                </a:solidFill>
                <a:latin typeface="Arial"/>
                <a:ea typeface="Arial"/>
                <a:cs typeface="Arial"/>
                <a:sym typeface="Arial"/>
              </a:defRPr>
            </a:lvl1pPr>
            <a:lvl2pPr marL="0" marR="0" lvl="1" indent="0" algn="r" rtl="0">
              <a:spcBef>
                <a:spcPts val="0"/>
              </a:spcBef>
              <a:spcAft>
                <a:spcPts val="0"/>
              </a:spcAft>
              <a:buClr>
                <a:srgbClr val="FFFFFF"/>
              </a:buClr>
              <a:buSzPts val="800"/>
              <a:buFont typeface="Times New Roman"/>
              <a:buNone/>
              <a:defRPr sz="1100" b="0" i="0">
                <a:solidFill>
                  <a:srgbClr val="FFFFFF"/>
                </a:solidFill>
                <a:latin typeface="Arial"/>
                <a:ea typeface="Arial"/>
                <a:cs typeface="Arial"/>
                <a:sym typeface="Arial"/>
              </a:defRPr>
            </a:lvl2pPr>
            <a:lvl3pPr marL="0" marR="0" lvl="2" indent="0" algn="r" rtl="0">
              <a:spcBef>
                <a:spcPts val="0"/>
              </a:spcBef>
              <a:spcAft>
                <a:spcPts val="0"/>
              </a:spcAft>
              <a:buClr>
                <a:srgbClr val="FFFFFF"/>
              </a:buClr>
              <a:buSzPts val="800"/>
              <a:buFont typeface="Times New Roman"/>
              <a:buNone/>
              <a:defRPr sz="1100" b="0" i="0">
                <a:solidFill>
                  <a:srgbClr val="FFFFFF"/>
                </a:solidFill>
                <a:latin typeface="Arial"/>
                <a:ea typeface="Arial"/>
                <a:cs typeface="Arial"/>
                <a:sym typeface="Arial"/>
              </a:defRPr>
            </a:lvl3pPr>
            <a:lvl4pPr marL="0" marR="0" lvl="3" indent="0" algn="r" rtl="0">
              <a:spcBef>
                <a:spcPts val="0"/>
              </a:spcBef>
              <a:spcAft>
                <a:spcPts val="0"/>
              </a:spcAft>
              <a:buClr>
                <a:srgbClr val="FFFFFF"/>
              </a:buClr>
              <a:buSzPts val="800"/>
              <a:buFont typeface="Times New Roman"/>
              <a:buNone/>
              <a:defRPr sz="1100" b="0" i="0">
                <a:solidFill>
                  <a:srgbClr val="FFFFFF"/>
                </a:solidFill>
                <a:latin typeface="Arial"/>
                <a:ea typeface="Arial"/>
                <a:cs typeface="Arial"/>
                <a:sym typeface="Arial"/>
              </a:defRPr>
            </a:lvl4pPr>
            <a:lvl5pPr marL="0" marR="0" lvl="4" indent="0" algn="r" rtl="0">
              <a:spcBef>
                <a:spcPts val="0"/>
              </a:spcBef>
              <a:spcAft>
                <a:spcPts val="0"/>
              </a:spcAft>
              <a:buClr>
                <a:srgbClr val="FFFFFF"/>
              </a:buClr>
              <a:buSzPts val="800"/>
              <a:buFont typeface="Times New Roman"/>
              <a:buNone/>
              <a:defRPr sz="1100" b="0" i="0">
                <a:solidFill>
                  <a:srgbClr val="FFFFFF"/>
                </a:solidFill>
                <a:latin typeface="Arial"/>
                <a:ea typeface="Arial"/>
                <a:cs typeface="Arial"/>
                <a:sym typeface="Arial"/>
              </a:defRPr>
            </a:lvl5pPr>
            <a:lvl6pPr marL="0" marR="0" lvl="5" indent="0" algn="r" rtl="0">
              <a:spcBef>
                <a:spcPts val="0"/>
              </a:spcBef>
              <a:spcAft>
                <a:spcPts val="0"/>
              </a:spcAft>
              <a:buClr>
                <a:srgbClr val="FFFFFF"/>
              </a:buClr>
              <a:buSzPts val="800"/>
              <a:buFont typeface="Times New Roman"/>
              <a:buNone/>
              <a:defRPr sz="1100" b="0" i="0">
                <a:solidFill>
                  <a:srgbClr val="FFFFFF"/>
                </a:solidFill>
                <a:latin typeface="Arial"/>
                <a:ea typeface="Arial"/>
                <a:cs typeface="Arial"/>
                <a:sym typeface="Arial"/>
              </a:defRPr>
            </a:lvl6pPr>
            <a:lvl7pPr marL="0" marR="0" lvl="6" indent="0" algn="r" rtl="0">
              <a:spcBef>
                <a:spcPts val="0"/>
              </a:spcBef>
              <a:spcAft>
                <a:spcPts val="0"/>
              </a:spcAft>
              <a:buClr>
                <a:srgbClr val="FFFFFF"/>
              </a:buClr>
              <a:buSzPts val="800"/>
              <a:buFont typeface="Times New Roman"/>
              <a:buNone/>
              <a:defRPr sz="1100" b="0" i="0">
                <a:solidFill>
                  <a:srgbClr val="FFFFFF"/>
                </a:solidFill>
                <a:latin typeface="Arial"/>
                <a:ea typeface="Arial"/>
                <a:cs typeface="Arial"/>
                <a:sym typeface="Arial"/>
              </a:defRPr>
            </a:lvl7pPr>
            <a:lvl8pPr marL="0" marR="0" lvl="7" indent="0" algn="r" rtl="0">
              <a:spcBef>
                <a:spcPts val="0"/>
              </a:spcBef>
              <a:spcAft>
                <a:spcPts val="0"/>
              </a:spcAft>
              <a:buClr>
                <a:srgbClr val="FFFFFF"/>
              </a:buClr>
              <a:buSzPts val="800"/>
              <a:buFont typeface="Times New Roman"/>
              <a:buNone/>
              <a:defRPr sz="1100" b="0" i="0">
                <a:solidFill>
                  <a:srgbClr val="FFFFFF"/>
                </a:solidFill>
                <a:latin typeface="Arial"/>
                <a:ea typeface="Arial"/>
                <a:cs typeface="Arial"/>
                <a:sym typeface="Arial"/>
              </a:defRPr>
            </a:lvl8pPr>
            <a:lvl9pPr marL="0" marR="0" lvl="8" indent="0" algn="r" rtl="0">
              <a:spcBef>
                <a:spcPts val="0"/>
              </a:spcBef>
              <a:spcAft>
                <a:spcPts val="0"/>
              </a:spcAft>
              <a:buClr>
                <a:srgbClr val="FFFFFF"/>
              </a:buClr>
              <a:buSzPts val="800"/>
              <a:buFont typeface="Times New Roman"/>
              <a:buNone/>
              <a:defRPr sz="1100" b="0" i="0">
                <a:solidFill>
                  <a:srgbClr val="FFFFFF"/>
                </a:solidFill>
                <a:latin typeface="Arial"/>
                <a:ea typeface="Arial"/>
                <a:cs typeface="Arial"/>
                <a:sym typeface="Arial"/>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3387841859"/>
      </p:ext>
    </p:extLst>
  </p:cSld>
  <p:clrMap bg1="lt1" tx1="dk1" bg2="dk2" tx2="lt2" accent1="accent1" accent2="accent2" accent3="accent3" accent4="accent4" accent5="accent5" accent6="accent6" hlink="hlink" folHlink="folHlink"/>
  <p:sldLayoutIdLst>
    <p:sldLayoutId id="2147484330" r:id="rId1"/>
    <p:sldLayoutId id="2147484331" r:id="rId2"/>
    <p:sldLayoutId id="2147484332" r:id="rId3"/>
    <p:sldLayoutId id="2147484333" r:id="rId4"/>
    <p:sldLayoutId id="2147484334" r:id="rId5"/>
    <p:sldLayoutId id="2147484335" r:id="rId6"/>
    <p:sldLayoutId id="214748433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2" name="Rectangle 51"/>
          <p:cNvSpPr/>
          <p:nvPr userDrawn="1"/>
        </p:nvSpPr>
        <p:spPr>
          <a:xfrm>
            <a:off x="0" y="6239580"/>
            <a:ext cx="12192000" cy="61842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16" tIns="45709" rIns="91416" bIns="45709" anchor="ctr"/>
          <a:lstStyle/>
          <a:p>
            <a:pPr algn="ctr" defTabSz="457082">
              <a:defRPr/>
            </a:pPr>
            <a:endParaRPr lang="en-US" sz="1800" dirty="0">
              <a:solidFill>
                <a:srgbClr val="FFFFFF"/>
              </a:solidFill>
              <a:latin typeface="Arial" charset="0"/>
              <a:ea typeface="ＭＳ Ｐゴシック" charset="0"/>
              <a:cs typeface="ＭＳ Ｐゴシック" charset="0"/>
            </a:endParaRPr>
          </a:p>
          <a:p>
            <a:pPr algn="ctr" defTabSz="457082">
              <a:defRPr/>
            </a:pPr>
            <a:endParaRPr lang="en-US" sz="1800" dirty="0">
              <a:solidFill>
                <a:srgbClr val="FFFFFF"/>
              </a:solidFill>
              <a:latin typeface="Arial" charset="0"/>
              <a:ea typeface="ＭＳ Ｐゴシック" charset="0"/>
              <a:cs typeface="ＭＳ Ｐゴシック" charset="0"/>
            </a:endParaRPr>
          </a:p>
        </p:txBody>
      </p:sp>
      <p:sp>
        <p:nvSpPr>
          <p:cNvPr id="2" name="Title Placeholder 1"/>
          <p:cNvSpPr>
            <a:spLocks noGrp="1"/>
          </p:cNvSpPr>
          <p:nvPr>
            <p:ph type="title"/>
          </p:nvPr>
        </p:nvSpPr>
        <p:spPr>
          <a:xfrm>
            <a:off x="0" y="0"/>
            <a:ext cx="12192000" cy="1143000"/>
          </a:xfrm>
          <a:prstGeom prst="rect">
            <a:avLst/>
          </a:prstGeom>
          <a:solidFill>
            <a:schemeClr val="tx2"/>
          </a:solidFill>
          <a:ln>
            <a:noFill/>
          </a:ln>
          <a:effectLst>
            <a:outerShdw blurRad="50800" dist="38100" dir="2700000" algn="tl" rotWithShape="0">
              <a:srgbClr val="000000">
                <a:alpha val="43000"/>
              </a:srgbClr>
            </a:outerShdw>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893501" y="6356351"/>
            <a:ext cx="688900" cy="365125"/>
          </a:xfrm>
          <a:prstGeom prst="rect">
            <a:avLst/>
          </a:prstGeom>
        </p:spPr>
        <p:txBody>
          <a:bodyPr vert="horz" lIns="91440" tIns="45720" rIns="91440" bIns="45720" rtlCol="0" anchor="ctr"/>
          <a:lstStyle>
            <a:lvl1pPr algn="r">
              <a:defRPr sz="1000">
                <a:solidFill>
                  <a:schemeClr val="bg1"/>
                </a:solidFill>
              </a:defRPr>
            </a:lvl1pPr>
          </a:lstStyle>
          <a:p>
            <a:fld id="{D260E43B-7F43-FA45-AAB7-E054FD6CC4E3}" type="slidenum">
              <a:rPr lang="en-US" smtClean="0">
                <a:solidFill>
                  <a:prstClr val="white"/>
                </a:solidFill>
              </a:rPr>
              <a:pPr/>
              <a:t>‹#›</a:t>
            </a:fld>
            <a:endParaRPr lang="en-US" dirty="0">
              <a:solidFill>
                <a:prstClr val="white"/>
              </a:solidFill>
            </a:endParaRPr>
          </a:p>
        </p:txBody>
      </p:sp>
      <p:grpSp>
        <p:nvGrpSpPr>
          <p:cNvPr id="10" name="Group 9"/>
          <p:cNvGrpSpPr/>
          <p:nvPr userDrawn="1"/>
        </p:nvGrpSpPr>
        <p:grpSpPr>
          <a:xfrm>
            <a:off x="-211627" y="-142629"/>
            <a:ext cx="12596659" cy="7137992"/>
            <a:chOff x="-158720" y="-142629"/>
            <a:chExt cx="9447494" cy="7137992"/>
          </a:xfrm>
        </p:grpSpPr>
        <p:grpSp>
          <p:nvGrpSpPr>
            <p:cNvPr id="11" name="Group 10"/>
            <p:cNvGrpSpPr/>
            <p:nvPr userDrawn="1"/>
          </p:nvGrpSpPr>
          <p:grpSpPr>
            <a:xfrm>
              <a:off x="467806" y="6873248"/>
              <a:ext cx="8217866" cy="122115"/>
              <a:chOff x="467806" y="6873248"/>
              <a:chExt cx="8217866" cy="122115"/>
            </a:xfrm>
          </p:grpSpPr>
          <p:cxnSp>
            <p:nvCxnSpPr>
              <p:cNvPr id="39" name="Straight Connector 38"/>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1" name="Group 40"/>
              <p:cNvGrpSpPr/>
              <p:nvPr userDrawn="1"/>
            </p:nvGrpSpPr>
            <p:grpSpPr>
              <a:xfrm>
                <a:off x="5715000" y="6873248"/>
                <a:ext cx="457200" cy="122115"/>
                <a:chOff x="5715000" y="6873248"/>
                <a:chExt cx="457200" cy="122115"/>
              </a:xfrm>
            </p:grpSpPr>
            <p:cxnSp>
              <p:nvCxnSpPr>
                <p:cNvPr id="45" name="Straight Connector 4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userDrawn="1"/>
            </p:nvGrpSpPr>
            <p:grpSpPr>
              <a:xfrm>
                <a:off x="2971800" y="6873248"/>
                <a:ext cx="457200" cy="122115"/>
                <a:chOff x="5715000" y="6873248"/>
                <a:chExt cx="457200" cy="122115"/>
              </a:xfrm>
            </p:grpSpPr>
            <p:cxnSp>
              <p:nvCxnSpPr>
                <p:cNvPr id="43" name="Straight Connector 42"/>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userDrawn="1"/>
          </p:nvGrpSpPr>
          <p:grpSpPr>
            <a:xfrm>
              <a:off x="467806" y="-142629"/>
              <a:ext cx="8217866" cy="122115"/>
              <a:chOff x="467806" y="6873248"/>
              <a:chExt cx="8217866" cy="122115"/>
            </a:xfrm>
          </p:grpSpPr>
          <p:cxnSp>
            <p:nvCxnSpPr>
              <p:cNvPr id="31" name="Straight Connector 30"/>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p:cNvGrpSpPr/>
              <p:nvPr userDrawn="1"/>
            </p:nvGrpSpPr>
            <p:grpSpPr>
              <a:xfrm>
                <a:off x="5715000" y="6873248"/>
                <a:ext cx="457200" cy="122115"/>
                <a:chOff x="5715000" y="6873248"/>
                <a:chExt cx="457200" cy="122115"/>
              </a:xfrm>
            </p:grpSpPr>
            <p:cxnSp>
              <p:nvCxnSpPr>
                <p:cNvPr id="37" name="Straight Connector 36"/>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userDrawn="1"/>
            </p:nvGrpSpPr>
            <p:grpSpPr>
              <a:xfrm>
                <a:off x="2971800" y="6873248"/>
                <a:ext cx="457200" cy="122115"/>
                <a:chOff x="5715000" y="6873248"/>
                <a:chExt cx="457200" cy="122115"/>
              </a:xfrm>
            </p:grpSpPr>
            <p:cxnSp>
              <p:nvCxnSpPr>
                <p:cNvPr id="35" name="Straight Connector 3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userDrawn="1"/>
          </p:nvGrpSpPr>
          <p:grpSpPr>
            <a:xfrm>
              <a:off x="-158720" y="1143066"/>
              <a:ext cx="122115" cy="5029134"/>
              <a:chOff x="-158720" y="1143066"/>
              <a:chExt cx="122115" cy="5029134"/>
            </a:xfrm>
          </p:grpSpPr>
          <p:cxnSp>
            <p:nvCxnSpPr>
              <p:cNvPr id="25" name="Straight Connector 24"/>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66659" y="1143066"/>
              <a:ext cx="122115" cy="5029134"/>
              <a:chOff x="-158720" y="1143066"/>
              <a:chExt cx="122115" cy="5029134"/>
            </a:xfrm>
          </p:grpSpPr>
          <p:cxnSp>
            <p:nvCxnSpPr>
              <p:cNvPr id="17" name="Straight Connector 16"/>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pic>
        <p:nvPicPr>
          <p:cNvPr id="58" name="Picture 1" descr="ATAP_footer_orange_reversed_.png"/>
          <p:cNvPicPr>
            <a:picLocks noChangeAspect="1"/>
          </p:cNvPicPr>
          <p:nvPr userDrawn="1"/>
        </p:nvPicPr>
        <p:blipFill>
          <a:blip r:embed="rId8" cstate="print">
            <a:extLst>
              <a:ext uri="{28A0092B-C50C-407E-A947-70E740481C1C}">
                <a14:useLocalDpi xmlns:a14="http://schemas.microsoft.com/office/drawing/2010/main"/>
              </a:ext>
            </a:extLst>
          </a:blip>
          <a:srcRect/>
          <a:stretch>
            <a:fillRect/>
          </a:stretch>
        </p:blipFill>
        <p:spPr bwMode="auto">
          <a:xfrm>
            <a:off x="5506744" y="6311322"/>
            <a:ext cx="3865033" cy="433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46" descr="LBL_logo_notext_rev_transparent.pn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516285" y="6357358"/>
            <a:ext cx="690880" cy="365760"/>
          </a:xfrm>
          <a:prstGeom prst="rect">
            <a:avLst/>
          </a:prstGeom>
        </p:spPr>
      </p:pic>
      <p:pic>
        <p:nvPicPr>
          <p:cNvPr id="48" name="Picture 47" descr="RGB_White-Seal_White-Mark_SC_Horizontal.png"/>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1680197" y="6353369"/>
            <a:ext cx="3048000" cy="383721"/>
          </a:xfrm>
          <a:prstGeom prst="rect">
            <a:avLst/>
          </a:prstGeom>
        </p:spPr>
      </p:pic>
      <p:pic>
        <p:nvPicPr>
          <p:cNvPr id="49" name="Picture 48" descr="logo-white.png"/>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9846321" y="6311321"/>
            <a:ext cx="608000" cy="456000"/>
          </a:xfrm>
          <a:prstGeom prst="rect">
            <a:avLst/>
          </a:prstGeom>
        </p:spPr>
      </p:pic>
    </p:spTree>
    <p:extLst>
      <p:ext uri="{BB962C8B-B14F-4D97-AF65-F5344CB8AC3E}">
        <p14:creationId xmlns:p14="http://schemas.microsoft.com/office/powerpoint/2010/main" val="1470183001"/>
      </p:ext>
    </p:extLst>
  </p:cSld>
  <p:clrMap bg1="lt1" tx1="dk1" bg2="lt2" tx2="dk2" accent1="accent1" accent2="accent2" accent3="accent3" accent4="accent4" accent5="accent5" accent6="accent6" hlink="hlink" folHlink="folHlink"/>
  <p:sldLayoutIdLst>
    <p:sldLayoutId id="2147484340" r:id="rId1"/>
    <p:sldLayoutId id="2147484341" r:id="rId2"/>
    <p:sldLayoutId id="2147484342" r:id="rId3"/>
    <p:sldLayoutId id="2147484343" r:id="rId4"/>
    <p:sldLayoutId id="2147484344" r:id="rId5"/>
    <p:sldLayoutId id="2147484346" r:id="rId6"/>
  </p:sldLayoutIdLst>
  <p:hf hdr="0" ftr="0" dt="0"/>
  <p:txStyles>
    <p:titleStyle>
      <a:lvl1pPr algn="ctr"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2"/>
          </a:solidFill>
          <a:latin typeface="+mj-lt"/>
          <a:ea typeface="+mn-ea"/>
          <a:cs typeface="+mn-cs"/>
        </a:defRPr>
      </a:lvl1pPr>
      <a:lvl2pPr marL="742950" indent="-285750" algn="l" defTabSz="457200" rtl="0" eaLnBrk="1" latinLnBrk="0" hangingPunct="1">
        <a:spcBef>
          <a:spcPct val="20000"/>
        </a:spcBef>
        <a:buFont typeface="Courier New"/>
        <a:buChar char="o"/>
        <a:defRPr sz="2000" kern="1200">
          <a:solidFill>
            <a:srgbClr val="1F497D"/>
          </a:solidFill>
          <a:latin typeface="+mj-lt"/>
          <a:ea typeface="+mn-ea"/>
          <a:cs typeface="+mn-cs"/>
        </a:defRPr>
      </a:lvl2pPr>
      <a:lvl3pPr marL="1143000" indent="-228600" algn="l" defTabSz="457200" rtl="0" eaLnBrk="1" latinLnBrk="0" hangingPunct="1">
        <a:spcBef>
          <a:spcPct val="20000"/>
        </a:spcBef>
        <a:buFont typeface="Arial"/>
        <a:buChar char="•"/>
        <a:defRPr sz="2000" kern="1200">
          <a:solidFill>
            <a:srgbClr val="1F497D"/>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rgbClr val="1F497D"/>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rgbClr val="1F497D"/>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12648" y="454005"/>
            <a:ext cx="10972800" cy="11464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2400"/>
              <a:buFont typeface="Arial"/>
              <a:buNone/>
              <a:defRPr sz="24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612648" y="1600201"/>
            <a:ext cx="10972800" cy="4526000"/>
          </a:xfrm>
          <a:prstGeom prst="rect">
            <a:avLst/>
          </a:prstGeom>
          <a:noFill/>
          <a:ln>
            <a:noFill/>
          </a:ln>
        </p:spPr>
        <p:txBody>
          <a:bodyPr spcFirstLastPara="1" wrap="square" lIns="68575" tIns="34275" rIns="68575" bIns="34275" anchor="t" anchorCtr="0">
            <a:noAutofit/>
          </a:bodyPr>
          <a:lstStyle>
            <a:lvl1pPr marL="457200" marR="0" lvl="0" indent="-323850" algn="l" rtl="0">
              <a:lnSpc>
                <a:spcPct val="110000"/>
              </a:lnSpc>
              <a:spcBef>
                <a:spcPts val="600"/>
              </a:spcBef>
              <a:spcAft>
                <a:spcPts val="0"/>
              </a:spcAft>
              <a:buClr>
                <a:schemeClr val="accent2"/>
              </a:buClr>
              <a:buSzPts val="1500"/>
              <a:buFont typeface="Arial"/>
              <a:buChar char="•"/>
              <a:defRPr sz="1500" b="0" i="0" u="none" strike="noStrike" cap="none">
                <a:solidFill>
                  <a:schemeClr val="dk1"/>
                </a:solidFill>
                <a:latin typeface="Arial"/>
                <a:ea typeface="Arial"/>
                <a:cs typeface="Arial"/>
                <a:sym typeface="Arial"/>
              </a:defRPr>
            </a:lvl1pPr>
            <a:lvl2pPr marL="914400" marR="0" lvl="1" indent="-323850" algn="l" rtl="0">
              <a:lnSpc>
                <a:spcPct val="110000"/>
              </a:lnSpc>
              <a:spcBef>
                <a:spcPts val="300"/>
              </a:spcBef>
              <a:spcAft>
                <a:spcPts val="0"/>
              </a:spcAft>
              <a:buClr>
                <a:schemeClr val="accent2"/>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11150" algn="l" rtl="0">
              <a:lnSpc>
                <a:spcPct val="100000"/>
              </a:lnSpc>
              <a:spcBef>
                <a:spcPts val="300"/>
              </a:spcBef>
              <a:spcAft>
                <a:spcPts val="0"/>
              </a:spcAft>
              <a:buClr>
                <a:schemeClr val="accent2"/>
              </a:buClr>
              <a:buSzPts val="1300"/>
              <a:buFont typeface="Arial"/>
              <a:buChar char="•"/>
              <a:defRPr sz="1500" b="0" i="0" u="none" strike="noStrike" cap="none">
                <a:solidFill>
                  <a:schemeClr val="dk1"/>
                </a:solidFill>
                <a:latin typeface="Arial"/>
                <a:ea typeface="Arial"/>
                <a:cs typeface="Arial"/>
                <a:sym typeface="Arial"/>
              </a:defRPr>
            </a:lvl3pPr>
            <a:lvl4pPr marL="1828800" marR="0" lvl="3" indent="-311150" algn="l" rtl="0">
              <a:lnSpc>
                <a:spcPct val="100000"/>
              </a:lnSpc>
              <a:spcBef>
                <a:spcPts val="300"/>
              </a:spcBef>
              <a:spcAft>
                <a:spcPts val="0"/>
              </a:spcAft>
              <a:buClr>
                <a:schemeClr val="accent2"/>
              </a:buClr>
              <a:buSzPts val="1300"/>
              <a:buFont typeface="Arial"/>
              <a:buChar char="–"/>
              <a:defRPr sz="1500" b="0" i="0" u="none" strike="noStrike" cap="none">
                <a:solidFill>
                  <a:schemeClr val="dk1"/>
                </a:solidFill>
                <a:latin typeface="Arial"/>
                <a:ea typeface="Arial"/>
                <a:cs typeface="Arial"/>
                <a:sym typeface="Arial"/>
              </a:defRPr>
            </a:lvl4pPr>
            <a:lvl5pPr marL="2286000" marR="0" lvl="4" indent="-323850" algn="l" rtl="0">
              <a:lnSpc>
                <a:spcPct val="100000"/>
              </a:lnSpc>
              <a:spcBef>
                <a:spcPts val="300"/>
              </a:spcBef>
              <a:spcAft>
                <a:spcPts val="0"/>
              </a:spcAft>
              <a:buClr>
                <a:schemeClr val="accent2"/>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grpSp>
        <p:nvGrpSpPr>
          <p:cNvPr id="8" name="Google Shape;8;p1"/>
          <p:cNvGrpSpPr/>
          <p:nvPr/>
        </p:nvGrpSpPr>
        <p:grpSpPr>
          <a:xfrm>
            <a:off x="-201763" y="-141188"/>
            <a:ext cx="12586592" cy="7136551"/>
            <a:chOff x="-151322" y="-141189"/>
            <a:chExt cx="9439944" cy="7136550"/>
          </a:xfrm>
        </p:grpSpPr>
        <p:grpSp>
          <p:nvGrpSpPr>
            <p:cNvPr id="9" name="Google Shape;9;p1"/>
            <p:cNvGrpSpPr/>
            <p:nvPr/>
          </p:nvGrpSpPr>
          <p:grpSpPr>
            <a:xfrm>
              <a:off x="457731" y="6873224"/>
              <a:ext cx="8226688" cy="122137"/>
              <a:chOff x="457731" y="6582508"/>
              <a:chExt cx="8226688" cy="486600"/>
            </a:xfrm>
          </p:grpSpPr>
          <p:cxnSp>
            <p:nvCxnSpPr>
              <p:cNvPr id="10" name="Google Shape;10;p1"/>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 name="Google Shape;11;p1"/>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12" name="Google Shape;12;p1"/>
              <p:cNvGrpSpPr/>
              <p:nvPr/>
            </p:nvGrpSpPr>
            <p:grpSpPr>
              <a:xfrm>
                <a:off x="7986158" y="6582508"/>
                <a:ext cx="152400" cy="486600"/>
                <a:chOff x="7983415" y="6582508"/>
                <a:chExt cx="152400" cy="486600"/>
              </a:xfrm>
            </p:grpSpPr>
            <p:cxnSp>
              <p:nvCxnSpPr>
                <p:cNvPr id="13" name="Google Shape;13;p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 name="Google Shape;14;p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 name="Google Shape;15;p1"/>
              <p:cNvGrpSpPr/>
              <p:nvPr/>
            </p:nvGrpSpPr>
            <p:grpSpPr>
              <a:xfrm>
                <a:off x="7287901" y="6582508"/>
                <a:ext cx="152400" cy="486600"/>
                <a:chOff x="7983415" y="6582508"/>
                <a:chExt cx="152400" cy="486600"/>
              </a:xfrm>
            </p:grpSpPr>
            <p:cxnSp>
              <p:nvCxnSpPr>
                <p:cNvPr id="16" name="Google Shape;16;p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7" name="Google Shape;17;p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8" name="Google Shape;18;p1"/>
              <p:cNvGrpSpPr/>
              <p:nvPr/>
            </p:nvGrpSpPr>
            <p:grpSpPr>
              <a:xfrm>
                <a:off x="6589644" y="6582508"/>
                <a:ext cx="152400" cy="486600"/>
                <a:chOff x="7983415" y="6582508"/>
                <a:chExt cx="152400" cy="486600"/>
              </a:xfrm>
            </p:grpSpPr>
            <p:cxnSp>
              <p:nvCxnSpPr>
                <p:cNvPr id="19" name="Google Shape;19;p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0" name="Google Shape;20;p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1" name="Google Shape;21;p1"/>
              <p:cNvGrpSpPr/>
              <p:nvPr/>
            </p:nvGrpSpPr>
            <p:grpSpPr>
              <a:xfrm>
                <a:off x="5891387" y="6582508"/>
                <a:ext cx="152400" cy="486600"/>
                <a:chOff x="7983415" y="6582508"/>
                <a:chExt cx="152400" cy="486600"/>
              </a:xfrm>
            </p:grpSpPr>
            <p:cxnSp>
              <p:nvCxnSpPr>
                <p:cNvPr id="22" name="Google Shape;22;p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3" name="Google Shape;23;p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4" name="Google Shape;24;p1"/>
              <p:cNvGrpSpPr/>
              <p:nvPr/>
            </p:nvGrpSpPr>
            <p:grpSpPr>
              <a:xfrm>
                <a:off x="5193130" y="6582508"/>
                <a:ext cx="152400" cy="486600"/>
                <a:chOff x="7983415" y="6582508"/>
                <a:chExt cx="152400" cy="486600"/>
              </a:xfrm>
            </p:grpSpPr>
            <p:cxnSp>
              <p:nvCxnSpPr>
                <p:cNvPr id="25" name="Google Shape;25;p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 name="Google Shape;26;p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7" name="Google Shape;27;p1"/>
              <p:cNvGrpSpPr/>
              <p:nvPr/>
            </p:nvGrpSpPr>
            <p:grpSpPr>
              <a:xfrm>
                <a:off x="4494873" y="6582508"/>
                <a:ext cx="152400" cy="486600"/>
                <a:chOff x="7983415" y="6582508"/>
                <a:chExt cx="152400" cy="486600"/>
              </a:xfrm>
            </p:grpSpPr>
            <p:cxnSp>
              <p:nvCxnSpPr>
                <p:cNvPr id="28" name="Google Shape;28;p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 name="Google Shape;29;p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0" name="Google Shape;30;p1"/>
              <p:cNvGrpSpPr/>
              <p:nvPr/>
            </p:nvGrpSpPr>
            <p:grpSpPr>
              <a:xfrm>
                <a:off x="3796616" y="6582508"/>
                <a:ext cx="152400" cy="486600"/>
                <a:chOff x="7983415" y="6582508"/>
                <a:chExt cx="152400" cy="486600"/>
              </a:xfrm>
            </p:grpSpPr>
            <p:cxnSp>
              <p:nvCxnSpPr>
                <p:cNvPr id="31" name="Google Shape;31;p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2" name="Google Shape;32;p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3" name="Google Shape;33;p1"/>
              <p:cNvGrpSpPr/>
              <p:nvPr/>
            </p:nvGrpSpPr>
            <p:grpSpPr>
              <a:xfrm>
                <a:off x="3098359" y="6582508"/>
                <a:ext cx="152400" cy="486600"/>
                <a:chOff x="7983415" y="6582508"/>
                <a:chExt cx="152400" cy="486600"/>
              </a:xfrm>
            </p:grpSpPr>
            <p:cxnSp>
              <p:nvCxnSpPr>
                <p:cNvPr id="34" name="Google Shape;34;p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5" name="Google Shape;35;p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6" name="Google Shape;36;p1"/>
              <p:cNvGrpSpPr/>
              <p:nvPr/>
            </p:nvGrpSpPr>
            <p:grpSpPr>
              <a:xfrm>
                <a:off x="2400102" y="6582508"/>
                <a:ext cx="152400" cy="486600"/>
                <a:chOff x="7983415" y="6582508"/>
                <a:chExt cx="152400" cy="486600"/>
              </a:xfrm>
            </p:grpSpPr>
            <p:cxnSp>
              <p:nvCxnSpPr>
                <p:cNvPr id="37" name="Google Shape;37;p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8" name="Google Shape;38;p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9" name="Google Shape;39;p1"/>
              <p:cNvGrpSpPr/>
              <p:nvPr/>
            </p:nvGrpSpPr>
            <p:grpSpPr>
              <a:xfrm>
                <a:off x="1701845" y="6582508"/>
                <a:ext cx="152400" cy="486600"/>
                <a:chOff x="7983415" y="6582508"/>
                <a:chExt cx="152400" cy="486600"/>
              </a:xfrm>
            </p:grpSpPr>
            <p:cxnSp>
              <p:nvCxnSpPr>
                <p:cNvPr id="40" name="Google Shape;40;p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41" name="Google Shape;41;p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42" name="Google Shape;42;p1"/>
              <p:cNvGrpSpPr/>
              <p:nvPr/>
            </p:nvGrpSpPr>
            <p:grpSpPr>
              <a:xfrm>
                <a:off x="1003588" y="6582508"/>
                <a:ext cx="152400" cy="486600"/>
                <a:chOff x="7983415" y="6582508"/>
                <a:chExt cx="152400" cy="486600"/>
              </a:xfrm>
            </p:grpSpPr>
            <p:cxnSp>
              <p:nvCxnSpPr>
                <p:cNvPr id="43" name="Google Shape;43;p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44" name="Google Shape;44;p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nvGrpSpPr>
            <p:cNvPr id="45" name="Google Shape;45;p1"/>
            <p:cNvGrpSpPr/>
            <p:nvPr/>
          </p:nvGrpSpPr>
          <p:grpSpPr>
            <a:xfrm>
              <a:off x="-151322" y="392949"/>
              <a:ext cx="122137" cy="6067305"/>
              <a:chOff x="-238872" y="392949"/>
              <a:chExt cx="122137" cy="6067305"/>
            </a:xfrm>
          </p:grpSpPr>
          <p:cxnSp>
            <p:nvCxnSpPr>
              <p:cNvPr id="46" name="Google Shape;46;p1"/>
              <p:cNvCxnSpPr/>
              <p:nvPr/>
            </p:nvCxnSpPr>
            <p:spPr>
              <a:xfrm>
                <a:off x="-177817" y="392949"/>
                <a:ext cx="0" cy="122100"/>
              </a:xfrm>
              <a:prstGeom prst="straightConnector1">
                <a:avLst/>
              </a:prstGeom>
              <a:noFill/>
              <a:ln w="9525" cap="flat" cmpd="sng">
                <a:solidFill>
                  <a:schemeClr val="dk1"/>
                </a:solidFill>
                <a:prstDash val="dot"/>
                <a:round/>
                <a:headEnd type="none" w="sm" len="sm"/>
                <a:tailEnd type="none" w="sm" len="sm"/>
              </a:ln>
            </p:spPr>
          </p:cxnSp>
          <p:grpSp>
            <p:nvGrpSpPr>
              <p:cNvPr id="47" name="Google Shape;47;p1"/>
              <p:cNvGrpSpPr/>
              <p:nvPr/>
            </p:nvGrpSpPr>
            <p:grpSpPr>
              <a:xfrm rot="5400000">
                <a:off x="-254004" y="5940698"/>
                <a:ext cx="152400" cy="122137"/>
                <a:chOff x="7983415" y="6582508"/>
                <a:chExt cx="152400" cy="486600"/>
              </a:xfrm>
            </p:grpSpPr>
            <p:cxnSp>
              <p:nvCxnSpPr>
                <p:cNvPr id="48" name="Google Shape;48;p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49" name="Google Shape;49;p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0" name="Google Shape;50;p1"/>
              <p:cNvGrpSpPr/>
              <p:nvPr/>
            </p:nvGrpSpPr>
            <p:grpSpPr>
              <a:xfrm rot="5400000">
                <a:off x="-254004" y="5467056"/>
                <a:ext cx="152400" cy="122137"/>
                <a:chOff x="7983415" y="6582508"/>
                <a:chExt cx="152400" cy="486600"/>
              </a:xfrm>
            </p:grpSpPr>
            <p:cxnSp>
              <p:nvCxnSpPr>
                <p:cNvPr id="51" name="Google Shape;51;p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2" name="Google Shape;52;p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3" name="Google Shape;53;p1"/>
              <p:cNvGrpSpPr/>
              <p:nvPr/>
            </p:nvGrpSpPr>
            <p:grpSpPr>
              <a:xfrm rot="5400000">
                <a:off x="-254004" y="4993414"/>
                <a:ext cx="152400" cy="122137"/>
                <a:chOff x="7983415" y="6582508"/>
                <a:chExt cx="152400" cy="486600"/>
              </a:xfrm>
            </p:grpSpPr>
            <p:cxnSp>
              <p:nvCxnSpPr>
                <p:cNvPr id="54" name="Google Shape;54;p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5" name="Google Shape;55;p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6" name="Google Shape;56;p1"/>
              <p:cNvGrpSpPr/>
              <p:nvPr/>
            </p:nvGrpSpPr>
            <p:grpSpPr>
              <a:xfrm rot="5400000">
                <a:off x="-254004" y="4519772"/>
                <a:ext cx="152400" cy="122137"/>
                <a:chOff x="7983415" y="6582508"/>
                <a:chExt cx="152400" cy="486600"/>
              </a:xfrm>
            </p:grpSpPr>
            <p:cxnSp>
              <p:nvCxnSpPr>
                <p:cNvPr id="57" name="Google Shape;57;p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8" name="Google Shape;58;p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9" name="Google Shape;59;p1"/>
              <p:cNvGrpSpPr/>
              <p:nvPr/>
            </p:nvGrpSpPr>
            <p:grpSpPr>
              <a:xfrm rot="5400000">
                <a:off x="-254004" y="4046130"/>
                <a:ext cx="152400" cy="122137"/>
                <a:chOff x="7983415" y="6582508"/>
                <a:chExt cx="152400" cy="486600"/>
              </a:xfrm>
            </p:grpSpPr>
            <p:cxnSp>
              <p:nvCxnSpPr>
                <p:cNvPr id="60" name="Google Shape;60;p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1" name="Google Shape;61;p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2" name="Google Shape;62;p1"/>
              <p:cNvGrpSpPr/>
              <p:nvPr/>
            </p:nvGrpSpPr>
            <p:grpSpPr>
              <a:xfrm rot="5400000">
                <a:off x="-254004" y="3572488"/>
                <a:ext cx="152400" cy="122137"/>
                <a:chOff x="7983415" y="6582508"/>
                <a:chExt cx="152400" cy="486600"/>
              </a:xfrm>
            </p:grpSpPr>
            <p:cxnSp>
              <p:nvCxnSpPr>
                <p:cNvPr id="63" name="Google Shape;63;p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4" name="Google Shape;64;p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5" name="Google Shape;65;p1"/>
              <p:cNvGrpSpPr/>
              <p:nvPr/>
            </p:nvGrpSpPr>
            <p:grpSpPr>
              <a:xfrm rot="5400000">
                <a:off x="-254004" y="3098846"/>
                <a:ext cx="152400" cy="122137"/>
                <a:chOff x="7983415" y="6582508"/>
                <a:chExt cx="152400" cy="486600"/>
              </a:xfrm>
            </p:grpSpPr>
            <p:cxnSp>
              <p:nvCxnSpPr>
                <p:cNvPr id="66" name="Google Shape;66;p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7" name="Google Shape;67;p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8" name="Google Shape;68;p1"/>
              <p:cNvGrpSpPr/>
              <p:nvPr/>
            </p:nvGrpSpPr>
            <p:grpSpPr>
              <a:xfrm rot="5400000">
                <a:off x="-254004" y="2625204"/>
                <a:ext cx="152400" cy="122137"/>
                <a:chOff x="7983415" y="6582508"/>
                <a:chExt cx="152400" cy="486600"/>
              </a:xfrm>
            </p:grpSpPr>
            <p:cxnSp>
              <p:nvCxnSpPr>
                <p:cNvPr id="69" name="Google Shape;69;p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0" name="Google Shape;70;p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1" name="Google Shape;71;p1"/>
              <p:cNvGrpSpPr/>
              <p:nvPr/>
            </p:nvGrpSpPr>
            <p:grpSpPr>
              <a:xfrm rot="5400000">
                <a:off x="-254004" y="2151562"/>
                <a:ext cx="152400" cy="122137"/>
                <a:chOff x="7983415" y="6582508"/>
                <a:chExt cx="152400" cy="486600"/>
              </a:xfrm>
            </p:grpSpPr>
            <p:cxnSp>
              <p:nvCxnSpPr>
                <p:cNvPr id="72" name="Google Shape;72;p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3" name="Google Shape;73;p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4" name="Google Shape;74;p1"/>
              <p:cNvGrpSpPr/>
              <p:nvPr/>
            </p:nvGrpSpPr>
            <p:grpSpPr>
              <a:xfrm rot="5400000">
                <a:off x="-254004" y="1677920"/>
                <a:ext cx="152400" cy="122137"/>
                <a:chOff x="7983415" y="6582508"/>
                <a:chExt cx="152400" cy="486600"/>
              </a:xfrm>
            </p:grpSpPr>
            <p:cxnSp>
              <p:nvCxnSpPr>
                <p:cNvPr id="75" name="Google Shape;75;p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6" name="Google Shape;76;p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7" name="Google Shape;77;p1"/>
              <p:cNvGrpSpPr/>
              <p:nvPr/>
            </p:nvGrpSpPr>
            <p:grpSpPr>
              <a:xfrm rot="5400000">
                <a:off x="-254004" y="997329"/>
                <a:ext cx="152400" cy="122137"/>
                <a:chOff x="7983415" y="6582508"/>
                <a:chExt cx="152400" cy="486600"/>
              </a:xfrm>
            </p:grpSpPr>
            <p:cxnSp>
              <p:nvCxnSpPr>
                <p:cNvPr id="78" name="Google Shape;78;p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9" name="Google Shape;79;p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80" name="Google Shape;80;p1"/>
              <p:cNvCxnSpPr/>
              <p:nvPr/>
            </p:nvCxnSpPr>
            <p:spPr>
              <a:xfrm>
                <a:off x="-177817" y="6338154"/>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81" name="Google Shape;81;p1"/>
            <p:cNvGrpSpPr/>
            <p:nvPr/>
          </p:nvGrpSpPr>
          <p:grpSpPr>
            <a:xfrm>
              <a:off x="9166485" y="392949"/>
              <a:ext cx="122137" cy="6067305"/>
              <a:chOff x="-238872" y="392949"/>
              <a:chExt cx="122137" cy="6067305"/>
            </a:xfrm>
          </p:grpSpPr>
          <p:cxnSp>
            <p:nvCxnSpPr>
              <p:cNvPr id="82" name="Google Shape;82;p1"/>
              <p:cNvCxnSpPr/>
              <p:nvPr/>
            </p:nvCxnSpPr>
            <p:spPr>
              <a:xfrm>
                <a:off x="-177817" y="392949"/>
                <a:ext cx="0" cy="122100"/>
              </a:xfrm>
              <a:prstGeom prst="straightConnector1">
                <a:avLst/>
              </a:prstGeom>
              <a:noFill/>
              <a:ln w="9525" cap="flat" cmpd="sng">
                <a:solidFill>
                  <a:schemeClr val="dk1"/>
                </a:solidFill>
                <a:prstDash val="dot"/>
                <a:round/>
                <a:headEnd type="none" w="sm" len="sm"/>
                <a:tailEnd type="none" w="sm" len="sm"/>
              </a:ln>
            </p:spPr>
          </p:cxnSp>
          <p:grpSp>
            <p:nvGrpSpPr>
              <p:cNvPr id="83" name="Google Shape;83;p1"/>
              <p:cNvGrpSpPr/>
              <p:nvPr/>
            </p:nvGrpSpPr>
            <p:grpSpPr>
              <a:xfrm rot="5400000">
                <a:off x="-254004" y="5940698"/>
                <a:ext cx="152400" cy="122137"/>
                <a:chOff x="7983415" y="6582508"/>
                <a:chExt cx="152400" cy="486600"/>
              </a:xfrm>
            </p:grpSpPr>
            <p:cxnSp>
              <p:nvCxnSpPr>
                <p:cNvPr id="84" name="Google Shape;84;p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5" name="Google Shape;85;p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6" name="Google Shape;86;p1"/>
              <p:cNvGrpSpPr/>
              <p:nvPr/>
            </p:nvGrpSpPr>
            <p:grpSpPr>
              <a:xfrm rot="5400000">
                <a:off x="-254004" y="5467056"/>
                <a:ext cx="152400" cy="122137"/>
                <a:chOff x="7983415" y="6582508"/>
                <a:chExt cx="152400" cy="486600"/>
              </a:xfrm>
            </p:grpSpPr>
            <p:cxnSp>
              <p:nvCxnSpPr>
                <p:cNvPr id="87" name="Google Shape;87;p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8" name="Google Shape;88;p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9" name="Google Shape;89;p1"/>
              <p:cNvGrpSpPr/>
              <p:nvPr/>
            </p:nvGrpSpPr>
            <p:grpSpPr>
              <a:xfrm rot="5400000">
                <a:off x="-254004" y="4993414"/>
                <a:ext cx="152400" cy="122137"/>
                <a:chOff x="7983415" y="6582508"/>
                <a:chExt cx="152400" cy="486600"/>
              </a:xfrm>
            </p:grpSpPr>
            <p:cxnSp>
              <p:nvCxnSpPr>
                <p:cNvPr id="90" name="Google Shape;90;p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1" name="Google Shape;91;p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2" name="Google Shape;92;p1"/>
              <p:cNvGrpSpPr/>
              <p:nvPr/>
            </p:nvGrpSpPr>
            <p:grpSpPr>
              <a:xfrm rot="5400000">
                <a:off x="-254004" y="4519772"/>
                <a:ext cx="152400" cy="122137"/>
                <a:chOff x="7983415" y="6582508"/>
                <a:chExt cx="152400" cy="486600"/>
              </a:xfrm>
            </p:grpSpPr>
            <p:cxnSp>
              <p:nvCxnSpPr>
                <p:cNvPr id="93" name="Google Shape;93;p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4" name="Google Shape;94;p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5" name="Google Shape;95;p1"/>
              <p:cNvGrpSpPr/>
              <p:nvPr/>
            </p:nvGrpSpPr>
            <p:grpSpPr>
              <a:xfrm rot="5400000">
                <a:off x="-254004" y="4046130"/>
                <a:ext cx="152400" cy="122137"/>
                <a:chOff x="7983415" y="6582508"/>
                <a:chExt cx="152400" cy="486600"/>
              </a:xfrm>
            </p:grpSpPr>
            <p:cxnSp>
              <p:nvCxnSpPr>
                <p:cNvPr id="96" name="Google Shape;96;p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7" name="Google Shape;97;p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8" name="Google Shape;98;p1"/>
              <p:cNvGrpSpPr/>
              <p:nvPr/>
            </p:nvGrpSpPr>
            <p:grpSpPr>
              <a:xfrm rot="5400000">
                <a:off x="-254004" y="3572488"/>
                <a:ext cx="152400" cy="122137"/>
                <a:chOff x="7983415" y="6582508"/>
                <a:chExt cx="152400" cy="486600"/>
              </a:xfrm>
            </p:grpSpPr>
            <p:cxnSp>
              <p:nvCxnSpPr>
                <p:cNvPr id="99" name="Google Shape;99;p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0" name="Google Shape;100;p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1" name="Google Shape;101;p1"/>
              <p:cNvGrpSpPr/>
              <p:nvPr/>
            </p:nvGrpSpPr>
            <p:grpSpPr>
              <a:xfrm rot="5400000">
                <a:off x="-254004" y="3098846"/>
                <a:ext cx="152400" cy="122137"/>
                <a:chOff x="7983415" y="6582508"/>
                <a:chExt cx="152400" cy="486600"/>
              </a:xfrm>
            </p:grpSpPr>
            <p:cxnSp>
              <p:nvCxnSpPr>
                <p:cNvPr id="102" name="Google Shape;102;p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3" name="Google Shape;103;p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4" name="Google Shape;104;p1"/>
              <p:cNvGrpSpPr/>
              <p:nvPr/>
            </p:nvGrpSpPr>
            <p:grpSpPr>
              <a:xfrm rot="5400000">
                <a:off x="-254004" y="2625204"/>
                <a:ext cx="152400" cy="122137"/>
                <a:chOff x="7983415" y="6582508"/>
                <a:chExt cx="152400" cy="486600"/>
              </a:xfrm>
            </p:grpSpPr>
            <p:cxnSp>
              <p:nvCxnSpPr>
                <p:cNvPr id="105" name="Google Shape;105;p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6" name="Google Shape;106;p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7" name="Google Shape;107;p1"/>
              <p:cNvGrpSpPr/>
              <p:nvPr/>
            </p:nvGrpSpPr>
            <p:grpSpPr>
              <a:xfrm rot="5400000">
                <a:off x="-254004" y="2151562"/>
                <a:ext cx="152400" cy="122137"/>
                <a:chOff x="7983415" y="6582508"/>
                <a:chExt cx="152400" cy="486600"/>
              </a:xfrm>
            </p:grpSpPr>
            <p:cxnSp>
              <p:nvCxnSpPr>
                <p:cNvPr id="108" name="Google Shape;108;p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9" name="Google Shape;109;p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0" name="Google Shape;110;p1"/>
              <p:cNvGrpSpPr/>
              <p:nvPr/>
            </p:nvGrpSpPr>
            <p:grpSpPr>
              <a:xfrm rot="5400000">
                <a:off x="-254004" y="1677920"/>
                <a:ext cx="152400" cy="122137"/>
                <a:chOff x="7983415" y="6582508"/>
                <a:chExt cx="152400" cy="486600"/>
              </a:xfrm>
            </p:grpSpPr>
            <p:cxnSp>
              <p:nvCxnSpPr>
                <p:cNvPr id="111" name="Google Shape;111;p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2" name="Google Shape;112;p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3" name="Google Shape;113;p1"/>
              <p:cNvGrpSpPr/>
              <p:nvPr/>
            </p:nvGrpSpPr>
            <p:grpSpPr>
              <a:xfrm rot="5400000">
                <a:off x="-254004" y="997329"/>
                <a:ext cx="152400" cy="122137"/>
                <a:chOff x="7983415" y="6582508"/>
                <a:chExt cx="152400" cy="486600"/>
              </a:xfrm>
            </p:grpSpPr>
            <p:cxnSp>
              <p:nvCxnSpPr>
                <p:cNvPr id="114" name="Google Shape;114;p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5" name="Google Shape;115;p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116" name="Google Shape;116;p1"/>
              <p:cNvCxnSpPr/>
              <p:nvPr/>
            </p:nvCxnSpPr>
            <p:spPr>
              <a:xfrm>
                <a:off x="-177817" y="6338154"/>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117" name="Google Shape;117;p1"/>
            <p:cNvGrpSpPr/>
            <p:nvPr/>
          </p:nvGrpSpPr>
          <p:grpSpPr>
            <a:xfrm>
              <a:off x="457731" y="-141189"/>
              <a:ext cx="8226688" cy="122137"/>
              <a:chOff x="457731" y="6582508"/>
              <a:chExt cx="8226688" cy="486600"/>
            </a:xfrm>
          </p:grpSpPr>
          <p:cxnSp>
            <p:nvCxnSpPr>
              <p:cNvPr id="118" name="Google Shape;118;p1"/>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9" name="Google Shape;119;p1"/>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120" name="Google Shape;120;p1"/>
              <p:cNvGrpSpPr/>
              <p:nvPr/>
            </p:nvGrpSpPr>
            <p:grpSpPr>
              <a:xfrm>
                <a:off x="7986158" y="6582508"/>
                <a:ext cx="152400" cy="486600"/>
                <a:chOff x="7983415" y="6582508"/>
                <a:chExt cx="152400" cy="486600"/>
              </a:xfrm>
            </p:grpSpPr>
            <p:cxnSp>
              <p:nvCxnSpPr>
                <p:cNvPr id="121" name="Google Shape;121;p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2" name="Google Shape;122;p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3" name="Google Shape;123;p1"/>
              <p:cNvGrpSpPr/>
              <p:nvPr/>
            </p:nvGrpSpPr>
            <p:grpSpPr>
              <a:xfrm>
                <a:off x="7287901" y="6582508"/>
                <a:ext cx="152400" cy="486600"/>
                <a:chOff x="7983415" y="6582508"/>
                <a:chExt cx="152400" cy="486600"/>
              </a:xfrm>
            </p:grpSpPr>
            <p:cxnSp>
              <p:nvCxnSpPr>
                <p:cNvPr id="124" name="Google Shape;124;p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5" name="Google Shape;125;p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6" name="Google Shape;126;p1"/>
              <p:cNvGrpSpPr/>
              <p:nvPr/>
            </p:nvGrpSpPr>
            <p:grpSpPr>
              <a:xfrm>
                <a:off x="6589644" y="6582508"/>
                <a:ext cx="152400" cy="486600"/>
                <a:chOff x="7983415" y="6582508"/>
                <a:chExt cx="152400" cy="486600"/>
              </a:xfrm>
            </p:grpSpPr>
            <p:cxnSp>
              <p:nvCxnSpPr>
                <p:cNvPr id="127" name="Google Shape;127;p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8" name="Google Shape;128;p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9" name="Google Shape;129;p1"/>
              <p:cNvGrpSpPr/>
              <p:nvPr/>
            </p:nvGrpSpPr>
            <p:grpSpPr>
              <a:xfrm>
                <a:off x="5891387" y="6582508"/>
                <a:ext cx="152400" cy="486600"/>
                <a:chOff x="7983415" y="6582508"/>
                <a:chExt cx="152400" cy="486600"/>
              </a:xfrm>
            </p:grpSpPr>
            <p:cxnSp>
              <p:nvCxnSpPr>
                <p:cNvPr id="130" name="Google Shape;130;p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1" name="Google Shape;131;p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2" name="Google Shape;132;p1"/>
              <p:cNvGrpSpPr/>
              <p:nvPr/>
            </p:nvGrpSpPr>
            <p:grpSpPr>
              <a:xfrm>
                <a:off x="5193130" y="6582508"/>
                <a:ext cx="152400" cy="486600"/>
                <a:chOff x="7983415" y="6582508"/>
                <a:chExt cx="152400" cy="486600"/>
              </a:xfrm>
            </p:grpSpPr>
            <p:cxnSp>
              <p:nvCxnSpPr>
                <p:cNvPr id="133" name="Google Shape;133;p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4" name="Google Shape;134;p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5" name="Google Shape;135;p1"/>
              <p:cNvGrpSpPr/>
              <p:nvPr/>
            </p:nvGrpSpPr>
            <p:grpSpPr>
              <a:xfrm>
                <a:off x="4494873" y="6582508"/>
                <a:ext cx="152400" cy="486600"/>
                <a:chOff x="7983415" y="6582508"/>
                <a:chExt cx="152400" cy="486600"/>
              </a:xfrm>
            </p:grpSpPr>
            <p:cxnSp>
              <p:nvCxnSpPr>
                <p:cNvPr id="136" name="Google Shape;136;p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7" name="Google Shape;137;p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8" name="Google Shape;138;p1"/>
              <p:cNvGrpSpPr/>
              <p:nvPr/>
            </p:nvGrpSpPr>
            <p:grpSpPr>
              <a:xfrm>
                <a:off x="3796616" y="6582508"/>
                <a:ext cx="152400" cy="486600"/>
                <a:chOff x="7983415" y="6582508"/>
                <a:chExt cx="152400" cy="486600"/>
              </a:xfrm>
            </p:grpSpPr>
            <p:cxnSp>
              <p:nvCxnSpPr>
                <p:cNvPr id="139" name="Google Shape;139;p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0" name="Google Shape;140;p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1" name="Google Shape;141;p1"/>
              <p:cNvGrpSpPr/>
              <p:nvPr/>
            </p:nvGrpSpPr>
            <p:grpSpPr>
              <a:xfrm>
                <a:off x="3098359" y="6582508"/>
                <a:ext cx="152400" cy="486600"/>
                <a:chOff x="7983415" y="6582508"/>
                <a:chExt cx="152400" cy="486600"/>
              </a:xfrm>
            </p:grpSpPr>
            <p:cxnSp>
              <p:nvCxnSpPr>
                <p:cNvPr id="142" name="Google Shape;142;p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3" name="Google Shape;143;p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4" name="Google Shape;144;p1"/>
              <p:cNvGrpSpPr/>
              <p:nvPr/>
            </p:nvGrpSpPr>
            <p:grpSpPr>
              <a:xfrm>
                <a:off x="2400102" y="6582508"/>
                <a:ext cx="152400" cy="486600"/>
                <a:chOff x="7983415" y="6582508"/>
                <a:chExt cx="152400" cy="486600"/>
              </a:xfrm>
            </p:grpSpPr>
            <p:cxnSp>
              <p:nvCxnSpPr>
                <p:cNvPr id="145" name="Google Shape;145;p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6" name="Google Shape;146;p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7" name="Google Shape;147;p1"/>
              <p:cNvGrpSpPr/>
              <p:nvPr/>
            </p:nvGrpSpPr>
            <p:grpSpPr>
              <a:xfrm>
                <a:off x="1701845" y="6582508"/>
                <a:ext cx="152400" cy="486600"/>
                <a:chOff x="7983415" y="6582508"/>
                <a:chExt cx="152400" cy="486600"/>
              </a:xfrm>
            </p:grpSpPr>
            <p:cxnSp>
              <p:nvCxnSpPr>
                <p:cNvPr id="148" name="Google Shape;148;p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9" name="Google Shape;149;p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0" name="Google Shape;150;p1"/>
              <p:cNvGrpSpPr/>
              <p:nvPr/>
            </p:nvGrpSpPr>
            <p:grpSpPr>
              <a:xfrm>
                <a:off x="1003588" y="6582508"/>
                <a:ext cx="152400" cy="486600"/>
                <a:chOff x="7983415" y="6582508"/>
                <a:chExt cx="152400" cy="486600"/>
              </a:xfrm>
            </p:grpSpPr>
            <p:cxnSp>
              <p:nvCxnSpPr>
                <p:cNvPr id="151" name="Google Shape;151;p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2" name="Google Shape;152;p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sp>
        <p:nvSpPr>
          <p:cNvPr id="153" name="Google Shape;153;p1"/>
          <p:cNvSpPr txBox="1">
            <a:spLocks noGrp="1"/>
          </p:cNvSpPr>
          <p:nvPr>
            <p:ph type="sldNum" idx="12"/>
          </p:nvPr>
        </p:nvSpPr>
        <p:spPr>
          <a:xfrm>
            <a:off x="10899500" y="6333003"/>
            <a:ext cx="731600" cy="365200"/>
          </a:xfrm>
          <a:prstGeom prst="rect">
            <a:avLst/>
          </a:prstGeom>
          <a:noFill/>
          <a:ln>
            <a:noFill/>
          </a:ln>
        </p:spPr>
        <p:txBody>
          <a:bodyPr spcFirstLastPara="1" wrap="square" lIns="68575" tIns="68575" rIns="68575" bIns="68575" anchor="t" anchorCtr="0">
            <a:noAutofit/>
          </a:bodyPr>
          <a:lstStyle>
            <a:lvl1pPr marL="0" marR="0" lvl="0" indent="0" algn="r" rtl="0">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70016302"/>
      </p:ext>
    </p:extLst>
  </p:cSld>
  <p:clrMap bg1="lt1" tx1="dk1" bg2="dk2" tx2="lt2" accent1="accent1" accent2="accent2" accent3="accent3" accent4="accent4" accent5="accent5" accent6="accent6" hlink="hlink" folHlink="folHlink"/>
  <p:sldLayoutIdLst>
    <p:sldLayoutId id="2147484349"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 id="2147484361" r:id="rId12"/>
    <p:sldLayoutId id="2147484362" r:id="rId13"/>
    <p:sldLayoutId id="2147484363" r:id="rId14"/>
    <p:sldLayoutId id="2147484364" r:id="rId15"/>
    <p:sldLayoutId id="2147484365" r:id="rId16"/>
    <p:sldLayoutId id="2147484366" r:id="rId17"/>
    <p:sldLayoutId id="2147484367" r:id="rId18"/>
    <p:sldLayoutId id="2147484368" r:id="rId19"/>
    <p:sldLayoutId id="2147484369" r:id="rId20"/>
    <p:sldLayoutId id="2147484370"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853117"/>
          </a:xfrm>
          <a:prstGeom prst="rect">
            <a:avLst/>
          </a:prstGeom>
          <a:solidFill>
            <a:srgbClr val="00395A"/>
          </a:solidFill>
          <a:ln>
            <a:noFill/>
          </a:ln>
          <a:effectLst>
            <a:outerShdw blurRad="50800" dist="38100" dir="2700000" algn="tl" rotWithShape="0">
              <a:srgbClr val="000000">
                <a:alpha val="43000"/>
              </a:srgbClr>
            </a:outerShdw>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129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9"/>
          <p:cNvGrpSpPr/>
          <p:nvPr userDrawn="1"/>
        </p:nvGrpSpPr>
        <p:grpSpPr>
          <a:xfrm>
            <a:off x="-211627" y="-142629"/>
            <a:ext cx="12596659" cy="7137992"/>
            <a:chOff x="-158720" y="-142629"/>
            <a:chExt cx="9447494" cy="7137992"/>
          </a:xfrm>
        </p:grpSpPr>
        <p:grpSp>
          <p:nvGrpSpPr>
            <p:cNvPr id="11" name="Group 10"/>
            <p:cNvGrpSpPr/>
            <p:nvPr userDrawn="1"/>
          </p:nvGrpSpPr>
          <p:grpSpPr>
            <a:xfrm>
              <a:off x="467806" y="6873248"/>
              <a:ext cx="8217866" cy="122115"/>
              <a:chOff x="467806" y="6873248"/>
              <a:chExt cx="8217866" cy="122115"/>
            </a:xfrm>
          </p:grpSpPr>
          <p:cxnSp>
            <p:nvCxnSpPr>
              <p:cNvPr id="39" name="Straight Connector 38"/>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1" name="Group 40"/>
              <p:cNvGrpSpPr/>
              <p:nvPr userDrawn="1"/>
            </p:nvGrpSpPr>
            <p:grpSpPr>
              <a:xfrm>
                <a:off x="5715000" y="6873248"/>
                <a:ext cx="457200" cy="122115"/>
                <a:chOff x="5715000" y="6873248"/>
                <a:chExt cx="457200" cy="122115"/>
              </a:xfrm>
            </p:grpSpPr>
            <p:cxnSp>
              <p:nvCxnSpPr>
                <p:cNvPr id="45" name="Straight Connector 4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userDrawn="1"/>
            </p:nvGrpSpPr>
            <p:grpSpPr>
              <a:xfrm>
                <a:off x="2971800" y="6873248"/>
                <a:ext cx="457200" cy="122115"/>
                <a:chOff x="5715000" y="6873248"/>
                <a:chExt cx="457200" cy="122115"/>
              </a:xfrm>
            </p:grpSpPr>
            <p:cxnSp>
              <p:nvCxnSpPr>
                <p:cNvPr id="43" name="Straight Connector 42"/>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userDrawn="1"/>
          </p:nvGrpSpPr>
          <p:grpSpPr>
            <a:xfrm>
              <a:off x="467806" y="-142629"/>
              <a:ext cx="8217866" cy="122115"/>
              <a:chOff x="467806" y="6873248"/>
              <a:chExt cx="8217866" cy="122115"/>
            </a:xfrm>
          </p:grpSpPr>
          <p:cxnSp>
            <p:nvCxnSpPr>
              <p:cNvPr id="31" name="Straight Connector 30"/>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p:cNvGrpSpPr/>
              <p:nvPr userDrawn="1"/>
            </p:nvGrpSpPr>
            <p:grpSpPr>
              <a:xfrm>
                <a:off x="5715000" y="6873248"/>
                <a:ext cx="457200" cy="122115"/>
                <a:chOff x="5715000" y="6873248"/>
                <a:chExt cx="457200" cy="122115"/>
              </a:xfrm>
            </p:grpSpPr>
            <p:cxnSp>
              <p:nvCxnSpPr>
                <p:cNvPr id="37" name="Straight Connector 36"/>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userDrawn="1"/>
            </p:nvGrpSpPr>
            <p:grpSpPr>
              <a:xfrm>
                <a:off x="2971800" y="6873248"/>
                <a:ext cx="457200" cy="122115"/>
                <a:chOff x="5715000" y="6873248"/>
                <a:chExt cx="457200" cy="122115"/>
              </a:xfrm>
            </p:grpSpPr>
            <p:cxnSp>
              <p:nvCxnSpPr>
                <p:cNvPr id="35" name="Straight Connector 3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userDrawn="1"/>
          </p:nvGrpSpPr>
          <p:grpSpPr>
            <a:xfrm>
              <a:off x="-158720" y="1143066"/>
              <a:ext cx="122115" cy="5029134"/>
              <a:chOff x="-158720" y="1143066"/>
              <a:chExt cx="122115" cy="5029134"/>
            </a:xfrm>
          </p:grpSpPr>
          <p:cxnSp>
            <p:nvCxnSpPr>
              <p:cNvPr id="25" name="Straight Connector 24"/>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66659" y="1143066"/>
              <a:ext cx="122115" cy="5029134"/>
              <a:chOff x="-158720" y="1143066"/>
              <a:chExt cx="122115" cy="5029134"/>
            </a:xfrm>
          </p:grpSpPr>
          <p:cxnSp>
            <p:nvCxnSpPr>
              <p:cNvPr id="17" name="Straight Connector 16"/>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sp>
        <p:nvSpPr>
          <p:cNvPr id="53" name="Slide Number Placeholder 5"/>
          <p:cNvSpPr>
            <a:spLocks noGrp="1"/>
          </p:cNvSpPr>
          <p:nvPr>
            <p:ph type="sldNum" sz="quarter" idx="4"/>
          </p:nvPr>
        </p:nvSpPr>
        <p:spPr>
          <a:xfrm>
            <a:off x="10896600" y="6350154"/>
            <a:ext cx="684296" cy="365125"/>
          </a:xfrm>
          <a:prstGeom prst="rect">
            <a:avLst/>
          </a:prstGeom>
        </p:spPr>
        <p:txBody>
          <a:bodyPr vert="horz" lIns="91440" tIns="45720" rIns="91440" bIns="45720" rtlCol="0" anchor="ctr"/>
          <a:lstStyle>
            <a:lvl1pPr algn="r">
              <a:defRPr sz="1000" b="0" i="0">
                <a:solidFill>
                  <a:schemeClr val="tx1"/>
                </a:solidFill>
                <a:latin typeface="Arial" panose="020B0604020202020204" pitchFamily="34" charset="0"/>
                <a:cs typeface="Arial" panose="020B0604020202020204" pitchFamily="34" charset="0"/>
              </a:defRPr>
            </a:lvl1pPr>
          </a:lstStyle>
          <a:p>
            <a:pPr fontAlgn="auto">
              <a:spcBef>
                <a:spcPts val="0"/>
              </a:spcBef>
              <a:spcAft>
                <a:spcPts val="0"/>
              </a:spcAft>
              <a:buClrTx/>
              <a:buSzTx/>
            </a:pPr>
            <a:fld id="{D260E43B-7F43-FA45-AAB7-E054FD6CC4E3}" type="slidenum">
              <a:rPr lang="en-US" smtClean="0"/>
              <a:pPr fontAlgn="auto">
                <a:spcBef>
                  <a:spcPts val="0"/>
                </a:spcBef>
                <a:spcAft>
                  <a:spcPts val="0"/>
                </a:spcAft>
                <a:buClrTx/>
                <a:buSzTx/>
              </a:pPr>
              <a:t>‹#›</a:t>
            </a:fld>
            <a:endParaRPr lang="en-US" dirty="0"/>
          </a:p>
        </p:txBody>
      </p:sp>
      <p:pic>
        <p:nvPicPr>
          <p:cNvPr id="56" name="Picture 55" descr="LBL_logo_notext_rev_transparen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39305" y="6357358"/>
            <a:ext cx="690880" cy="365760"/>
          </a:xfrm>
          <a:prstGeom prst="rect">
            <a:avLst/>
          </a:prstGeom>
        </p:spPr>
      </p:pic>
    </p:spTree>
    <p:extLst>
      <p:ext uri="{BB962C8B-B14F-4D97-AF65-F5344CB8AC3E}">
        <p14:creationId xmlns:p14="http://schemas.microsoft.com/office/powerpoint/2010/main" val="3519011808"/>
      </p:ext>
    </p:extLst>
  </p:cSld>
  <p:clrMap bg1="lt1" tx1="dk1" bg2="lt2" tx2="dk2" accent1="accent1" accent2="accent2" accent3="accent3" accent4="accent4" accent5="accent5" accent6="accent6" hlink="hlink" folHlink="folHlink"/>
  <p:sldLayoutIdLst>
    <p:sldLayoutId id="2147484158" r:id="rId1"/>
  </p:sldLayoutIdLst>
  <p:hf hdr="0" ftr="0" dt="0"/>
  <p:txStyles>
    <p:titleStyle>
      <a:lvl1pPr algn="ctr" defTabSz="457200" rtl="0" eaLnBrk="1" latinLnBrk="0" hangingPunct="1">
        <a:spcBef>
          <a:spcPct val="0"/>
        </a:spcBef>
        <a:buNone/>
        <a:defRPr sz="28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2400" kern="1200">
          <a:solidFill>
            <a:schemeClr val="tx2"/>
          </a:solidFill>
          <a:latin typeface="+mj-lt"/>
          <a:ea typeface="+mn-ea"/>
          <a:cs typeface="+mn-cs"/>
        </a:defRPr>
      </a:lvl1pPr>
      <a:lvl2pPr marL="742950" indent="-285750" algn="l" defTabSz="457200" rtl="0" eaLnBrk="1" latinLnBrk="0" hangingPunct="1">
        <a:spcBef>
          <a:spcPct val="20000"/>
        </a:spcBef>
        <a:buFont typeface="Courier New"/>
        <a:buChar char="o"/>
        <a:defRPr sz="2000" kern="1200">
          <a:solidFill>
            <a:srgbClr val="1F497D"/>
          </a:solidFill>
          <a:latin typeface="+mj-lt"/>
          <a:ea typeface="+mn-ea"/>
          <a:cs typeface="+mn-cs"/>
        </a:defRPr>
      </a:lvl2pPr>
      <a:lvl3pPr marL="1143000" indent="-228600" algn="l" defTabSz="457200" rtl="0" eaLnBrk="1" latinLnBrk="0" hangingPunct="1">
        <a:spcBef>
          <a:spcPct val="20000"/>
        </a:spcBef>
        <a:buFont typeface="Arial"/>
        <a:buChar char="•"/>
        <a:defRPr sz="2000" kern="1200">
          <a:solidFill>
            <a:srgbClr val="1F497D"/>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rgbClr val="1F497D"/>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rgbClr val="1F497D"/>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914400"/>
          </a:xfrm>
          <a:prstGeom prst="rect">
            <a:avLst/>
          </a:prstGeom>
          <a:solidFill>
            <a:srgbClr val="00395A"/>
          </a:solidFill>
          <a:ln>
            <a:noFill/>
          </a:ln>
          <a:effectLst>
            <a:outerShdw blurRad="50800" dist="38100" dir="2700000" algn="tl" rotWithShape="0">
              <a:srgbClr val="000000">
                <a:alpha val="43000"/>
              </a:srgbClr>
            </a:outerShdw>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96556" y="1600201"/>
            <a:ext cx="10979261"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9"/>
          <p:cNvGrpSpPr/>
          <p:nvPr userDrawn="1"/>
        </p:nvGrpSpPr>
        <p:grpSpPr>
          <a:xfrm>
            <a:off x="-211627" y="-142629"/>
            <a:ext cx="12596659" cy="7137992"/>
            <a:chOff x="-158720" y="-142629"/>
            <a:chExt cx="9447494" cy="7137992"/>
          </a:xfrm>
        </p:grpSpPr>
        <p:grpSp>
          <p:nvGrpSpPr>
            <p:cNvPr id="11" name="Group 10"/>
            <p:cNvGrpSpPr/>
            <p:nvPr userDrawn="1"/>
          </p:nvGrpSpPr>
          <p:grpSpPr>
            <a:xfrm>
              <a:off x="467806" y="6873248"/>
              <a:ext cx="8217866" cy="122115"/>
              <a:chOff x="467806" y="6873248"/>
              <a:chExt cx="8217866" cy="122115"/>
            </a:xfrm>
          </p:grpSpPr>
          <p:cxnSp>
            <p:nvCxnSpPr>
              <p:cNvPr id="39" name="Straight Connector 38"/>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1" name="Group 40"/>
              <p:cNvGrpSpPr/>
              <p:nvPr userDrawn="1"/>
            </p:nvGrpSpPr>
            <p:grpSpPr>
              <a:xfrm>
                <a:off x="5715000" y="6873248"/>
                <a:ext cx="457200" cy="122115"/>
                <a:chOff x="5715000" y="6873248"/>
                <a:chExt cx="457200" cy="122115"/>
              </a:xfrm>
            </p:grpSpPr>
            <p:cxnSp>
              <p:nvCxnSpPr>
                <p:cNvPr id="45" name="Straight Connector 4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userDrawn="1"/>
            </p:nvGrpSpPr>
            <p:grpSpPr>
              <a:xfrm>
                <a:off x="2971800" y="6873248"/>
                <a:ext cx="457200" cy="122115"/>
                <a:chOff x="5715000" y="6873248"/>
                <a:chExt cx="457200" cy="122115"/>
              </a:xfrm>
            </p:grpSpPr>
            <p:cxnSp>
              <p:nvCxnSpPr>
                <p:cNvPr id="43" name="Straight Connector 42"/>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userDrawn="1"/>
          </p:nvGrpSpPr>
          <p:grpSpPr>
            <a:xfrm>
              <a:off x="467806" y="-142629"/>
              <a:ext cx="8217866" cy="122115"/>
              <a:chOff x="467806" y="6873248"/>
              <a:chExt cx="8217866" cy="122115"/>
            </a:xfrm>
          </p:grpSpPr>
          <p:cxnSp>
            <p:nvCxnSpPr>
              <p:cNvPr id="31" name="Straight Connector 30"/>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p:cNvGrpSpPr/>
              <p:nvPr userDrawn="1"/>
            </p:nvGrpSpPr>
            <p:grpSpPr>
              <a:xfrm>
                <a:off x="5715000" y="6873248"/>
                <a:ext cx="457200" cy="122115"/>
                <a:chOff x="5715000" y="6873248"/>
                <a:chExt cx="457200" cy="122115"/>
              </a:xfrm>
            </p:grpSpPr>
            <p:cxnSp>
              <p:nvCxnSpPr>
                <p:cNvPr id="37" name="Straight Connector 36"/>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userDrawn="1"/>
            </p:nvGrpSpPr>
            <p:grpSpPr>
              <a:xfrm>
                <a:off x="2971800" y="6873248"/>
                <a:ext cx="457200" cy="122115"/>
                <a:chOff x="5715000" y="6873248"/>
                <a:chExt cx="457200" cy="122115"/>
              </a:xfrm>
            </p:grpSpPr>
            <p:cxnSp>
              <p:nvCxnSpPr>
                <p:cNvPr id="35" name="Straight Connector 3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userDrawn="1"/>
          </p:nvGrpSpPr>
          <p:grpSpPr>
            <a:xfrm>
              <a:off x="-158720" y="1143066"/>
              <a:ext cx="122115" cy="5029134"/>
              <a:chOff x="-158720" y="1143066"/>
              <a:chExt cx="122115" cy="5029134"/>
            </a:xfrm>
          </p:grpSpPr>
          <p:cxnSp>
            <p:nvCxnSpPr>
              <p:cNvPr id="25" name="Straight Connector 24"/>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66659" y="1143066"/>
              <a:ext cx="122115" cy="5029134"/>
              <a:chOff x="-158720" y="1143066"/>
              <a:chExt cx="122115" cy="5029134"/>
            </a:xfrm>
          </p:grpSpPr>
          <p:cxnSp>
            <p:nvCxnSpPr>
              <p:cNvPr id="17" name="Straight Connector 16"/>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sp>
        <p:nvSpPr>
          <p:cNvPr id="52" name="Rectangle 51"/>
          <p:cNvSpPr/>
          <p:nvPr userDrawn="1"/>
        </p:nvSpPr>
        <p:spPr>
          <a:xfrm>
            <a:off x="0" y="6239580"/>
            <a:ext cx="12192000" cy="618420"/>
          </a:xfrm>
          <a:prstGeom prst="rect">
            <a:avLst/>
          </a:prstGeom>
          <a:solidFill>
            <a:srgbClr val="00395A"/>
          </a:solidFill>
          <a:ln>
            <a:noFill/>
          </a:ln>
          <a:effectLst/>
        </p:spPr>
        <p:style>
          <a:lnRef idx="1">
            <a:schemeClr val="accent1"/>
          </a:lnRef>
          <a:fillRef idx="3">
            <a:schemeClr val="accent1"/>
          </a:fillRef>
          <a:effectRef idx="2">
            <a:schemeClr val="accent1"/>
          </a:effectRef>
          <a:fontRef idx="minor">
            <a:schemeClr val="lt1"/>
          </a:fontRef>
        </p:style>
        <p:txBody>
          <a:bodyPr lIns="91416" tIns="45709" rIns="91416" bIns="45709" anchor="ctr"/>
          <a:lstStyle/>
          <a:p>
            <a:pPr algn="ctr" defTabSz="457082">
              <a:defRPr/>
            </a:pPr>
            <a:endParaRPr lang="en-US" dirty="0">
              <a:solidFill>
                <a:srgbClr val="FFFFFF"/>
              </a:solidFill>
              <a:latin typeface="Arial" charset="0"/>
              <a:ea typeface="ＭＳ Ｐゴシック" charset="0"/>
              <a:cs typeface="ＭＳ Ｐゴシック" charset="0"/>
            </a:endParaRPr>
          </a:p>
          <a:p>
            <a:pPr algn="ctr" defTabSz="457082">
              <a:defRPr/>
            </a:pPr>
            <a:endParaRPr lang="en-US" dirty="0">
              <a:solidFill>
                <a:srgbClr val="FFFFFF"/>
              </a:solidFill>
              <a:latin typeface="Arial" charset="0"/>
              <a:ea typeface="ＭＳ Ｐゴシック" charset="0"/>
              <a:cs typeface="ＭＳ Ｐゴシック" charset="0"/>
            </a:endParaRPr>
          </a:p>
        </p:txBody>
      </p:sp>
      <p:pic>
        <p:nvPicPr>
          <p:cNvPr id="48" name="Picture 1" descr="ATAP_footer_orange_reversed_.png">
            <a:extLst>
              <a:ext uri="{FF2B5EF4-FFF2-40B4-BE49-F238E27FC236}">
                <a16:creationId xmlns:a16="http://schemas.microsoft.com/office/drawing/2014/main" id="{B25632D3-80F0-F14A-A261-FE9A67B8350E}"/>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905308" y="6388807"/>
            <a:ext cx="2628592" cy="3929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 name="Picture 49" descr="RGB_White-Seal_White-Mark_SC_Horizontal.png">
            <a:extLst>
              <a:ext uri="{FF2B5EF4-FFF2-40B4-BE49-F238E27FC236}">
                <a16:creationId xmlns:a16="http://schemas.microsoft.com/office/drawing/2014/main" id="{D0FC1251-9BFE-214D-9A96-658D94CF1313}"/>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8229600" y="6356929"/>
            <a:ext cx="2286000" cy="383721"/>
          </a:xfrm>
          <a:prstGeom prst="rect">
            <a:avLst/>
          </a:prstGeom>
        </p:spPr>
      </p:pic>
      <p:sp>
        <p:nvSpPr>
          <p:cNvPr id="51" name="Slide Number Placeholder 5">
            <a:extLst>
              <a:ext uri="{FF2B5EF4-FFF2-40B4-BE49-F238E27FC236}">
                <a16:creationId xmlns:a16="http://schemas.microsoft.com/office/drawing/2014/main" id="{DB98448C-F9A5-154C-B2C0-08CFA44F2FC5}"/>
              </a:ext>
            </a:extLst>
          </p:cNvPr>
          <p:cNvSpPr>
            <a:spLocks noGrp="1"/>
          </p:cNvSpPr>
          <p:nvPr>
            <p:ph type="sldNum" sz="quarter" idx="4"/>
          </p:nvPr>
        </p:nvSpPr>
        <p:spPr>
          <a:xfrm>
            <a:off x="10902210" y="6360285"/>
            <a:ext cx="679216" cy="365125"/>
          </a:xfrm>
          <a:prstGeom prst="rect">
            <a:avLst/>
          </a:prstGeom>
        </p:spPr>
        <p:txBody>
          <a:bodyPr vert="horz" lIns="91440" tIns="45720" rIns="91440" bIns="45720" rtlCol="0" anchor="ctr"/>
          <a:lstStyle>
            <a:lvl1pPr algn="r">
              <a:defRPr sz="1000" b="0" i="0">
                <a:solidFill>
                  <a:schemeClr val="bg1"/>
                </a:solidFill>
                <a:latin typeface="Arial" panose="020B0604020202020204" pitchFamily="34" charset="0"/>
                <a:cs typeface="Arial" panose="020B0604020202020204" pitchFamily="34" charset="0"/>
              </a:defRPr>
            </a:lvl1pPr>
          </a:lstStyle>
          <a:p>
            <a:pPr defTabSz="457200"/>
            <a:fld id="{D260E43B-7F43-FA45-AAB7-E054FD6CC4E3}" type="slidenum">
              <a:rPr lang="en-US" smtClean="0">
                <a:solidFill>
                  <a:prstClr val="white"/>
                </a:solidFill>
              </a:rPr>
              <a:pPr defTabSz="457200"/>
              <a:t>‹#›</a:t>
            </a:fld>
            <a:endParaRPr lang="en-US" dirty="0">
              <a:solidFill>
                <a:prstClr val="white"/>
              </a:solidFill>
            </a:endParaRPr>
          </a:p>
        </p:txBody>
      </p:sp>
      <p:pic>
        <p:nvPicPr>
          <p:cNvPr id="6" name="Picture 5">
            <a:extLst>
              <a:ext uri="{FF2B5EF4-FFF2-40B4-BE49-F238E27FC236}">
                <a16:creationId xmlns:a16="http://schemas.microsoft.com/office/drawing/2014/main" id="{1A240704-CB09-4C45-B842-505336A7681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96557" y="6248400"/>
            <a:ext cx="775043" cy="584682"/>
          </a:xfrm>
          <a:prstGeom prst="rect">
            <a:avLst/>
          </a:prstGeom>
        </p:spPr>
      </p:pic>
    </p:spTree>
    <p:extLst>
      <p:ext uri="{BB962C8B-B14F-4D97-AF65-F5344CB8AC3E}">
        <p14:creationId xmlns:p14="http://schemas.microsoft.com/office/powerpoint/2010/main" val="2134311931"/>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71" r:id="rId3"/>
    <p:sldLayoutId id="2147484172" r:id="rId4"/>
  </p:sldLayoutIdLst>
  <p:hf hdr="0" ftr="0" dt="0"/>
  <p:txStyles>
    <p:titleStyle>
      <a:lvl1pPr algn="ctr" defTabSz="457200" rtl="0" eaLnBrk="1" latinLnBrk="0" hangingPunct="1">
        <a:spcBef>
          <a:spcPct val="0"/>
        </a:spcBef>
        <a:buNone/>
        <a:defRPr sz="28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2400" kern="1200">
          <a:solidFill>
            <a:schemeClr val="tx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Courier New"/>
        <a:buChar char="o"/>
        <a:defRPr sz="2000" kern="1200">
          <a:solidFill>
            <a:srgbClr val="1F497D"/>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2" name="Rectangle 51"/>
          <p:cNvSpPr/>
          <p:nvPr userDrawn="1"/>
        </p:nvSpPr>
        <p:spPr>
          <a:xfrm>
            <a:off x="0" y="6239580"/>
            <a:ext cx="12192000" cy="61842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16" tIns="45709" rIns="91416" bIns="45709" anchor="ctr"/>
          <a:lstStyle/>
          <a:p>
            <a:pPr algn="ctr" defTabSz="457082">
              <a:defRPr/>
            </a:pPr>
            <a:endParaRPr lang="en-US" dirty="0">
              <a:solidFill>
                <a:srgbClr val="FFFFFF"/>
              </a:solidFill>
              <a:latin typeface="Arial" charset="0"/>
              <a:ea typeface="ＭＳ Ｐゴシック" charset="0"/>
              <a:cs typeface="ＭＳ Ｐゴシック" charset="0"/>
            </a:endParaRPr>
          </a:p>
          <a:p>
            <a:pPr algn="ctr" defTabSz="457082">
              <a:defRPr/>
            </a:pPr>
            <a:endParaRPr lang="en-US" dirty="0">
              <a:solidFill>
                <a:srgbClr val="FFFFFF"/>
              </a:solidFill>
              <a:latin typeface="Arial" charset="0"/>
              <a:ea typeface="ＭＳ Ｐゴシック" charset="0"/>
              <a:cs typeface="ＭＳ Ｐゴシック" charset="0"/>
            </a:endParaRPr>
          </a:p>
        </p:txBody>
      </p:sp>
      <p:sp>
        <p:nvSpPr>
          <p:cNvPr id="2" name="Title Placeholder 1"/>
          <p:cNvSpPr>
            <a:spLocks noGrp="1"/>
          </p:cNvSpPr>
          <p:nvPr>
            <p:ph type="title"/>
          </p:nvPr>
        </p:nvSpPr>
        <p:spPr>
          <a:xfrm>
            <a:off x="0" y="0"/>
            <a:ext cx="12192000" cy="1143000"/>
          </a:xfrm>
          <a:prstGeom prst="rect">
            <a:avLst/>
          </a:prstGeom>
          <a:solidFill>
            <a:schemeClr val="tx2"/>
          </a:solidFill>
          <a:ln>
            <a:noFill/>
          </a:ln>
          <a:effectLst>
            <a:outerShdw blurRad="50800" dist="38100" dir="2700000" algn="tl" rotWithShape="0">
              <a:srgbClr val="000000">
                <a:alpha val="43000"/>
              </a:srgbClr>
            </a:outerShdw>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893501" y="6356351"/>
            <a:ext cx="688900" cy="365125"/>
          </a:xfrm>
          <a:prstGeom prst="rect">
            <a:avLst/>
          </a:prstGeom>
        </p:spPr>
        <p:txBody>
          <a:bodyPr vert="horz" lIns="91440" tIns="45720" rIns="91440" bIns="45720" rtlCol="0" anchor="ctr"/>
          <a:lstStyle>
            <a:lvl1pPr algn="r">
              <a:defRPr sz="1000">
                <a:solidFill>
                  <a:schemeClr val="bg1"/>
                </a:solidFill>
              </a:defRPr>
            </a:lvl1pPr>
          </a:lstStyle>
          <a:p>
            <a:fld id="{D260E43B-7F43-FA45-AAB7-E054FD6CC4E3}" type="slidenum">
              <a:rPr lang="en-US" smtClean="0">
                <a:solidFill>
                  <a:prstClr val="white"/>
                </a:solidFill>
              </a:rPr>
              <a:pPr/>
              <a:t>‹#›</a:t>
            </a:fld>
            <a:endParaRPr lang="en-US" dirty="0">
              <a:solidFill>
                <a:prstClr val="white"/>
              </a:solidFill>
            </a:endParaRPr>
          </a:p>
        </p:txBody>
      </p:sp>
      <p:grpSp>
        <p:nvGrpSpPr>
          <p:cNvPr id="10" name="Group 9"/>
          <p:cNvGrpSpPr/>
          <p:nvPr userDrawn="1"/>
        </p:nvGrpSpPr>
        <p:grpSpPr>
          <a:xfrm>
            <a:off x="-211627" y="-142629"/>
            <a:ext cx="12596659" cy="7137992"/>
            <a:chOff x="-158720" y="-142629"/>
            <a:chExt cx="9447494" cy="7137992"/>
          </a:xfrm>
        </p:grpSpPr>
        <p:grpSp>
          <p:nvGrpSpPr>
            <p:cNvPr id="11" name="Group 10"/>
            <p:cNvGrpSpPr/>
            <p:nvPr userDrawn="1"/>
          </p:nvGrpSpPr>
          <p:grpSpPr>
            <a:xfrm>
              <a:off x="467806" y="6873248"/>
              <a:ext cx="8217866" cy="122115"/>
              <a:chOff x="467806" y="6873248"/>
              <a:chExt cx="8217866" cy="122115"/>
            </a:xfrm>
          </p:grpSpPr>
          <p:cxnSp>
            <p:nvCxnSpPr>
              <p:cNvPr id="39" name="Straight Connector 38"/>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1" name="Group 40"/>
              <p:cNvGrpSpPr/>
              <p:nvPr userDrawn="1"/>
            </p:nvGrpSpPr>
            <p:grpSpPr>
              <a:xfrm>
                <a:off x="5715000" y="6873248"/>
                <a:ext cx="457200" cy="122115"/>
                <a:chOff x="5715000" y="6873248"/>
                <a:chExt cx="457200" cy="122115"/>
              </a:xfrm>
            </p:grpSpPr>
            <p:cxnSp>
              <p:nvCxnSpPr>
                <p:cNvPr id="45" name="Straight Connector 4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userDrawn="1"/>
            </p:nvGrpSpPr>
            <p:grpSpPr>
              <a:xfrm>
                <a:off x="2971800" y="6873248"/>
                <a:ext cx="457200" cy="122115"/>
                <a:chOff x="5715000" y="6873248"/>
                <a:chExt cx="457200" cy="122115"/>
              </a:xfrm>
            </p:grpSpPr>
            <p:cxnSp>
              <p:nvCxnSpPr>
                <p:cNvPr id="43" name="Straight Connector 42"/>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userDrawn="1"/>
          </p:nvGrpSpPr>
          <p:grpSpPr>
            <a:xfrm>
              <a:off x="467806" y="-142629"/>
              <a:ext cx="8217866" cy="122115"/>
              <a:chOff x="467806" y="6873248"/>
              <a:chExt cx="8217866" cy="122115"/>
            </a:xfrm>
          </p:grpSpPr>
          <p:cxnSp>
            <p:nvCxnSpPr>
              <p:cNvPr id="31" name="Straight Connector 30"/>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p:cNvGrpSpPr/>
              <p:nvPr userDrawn="1"/>
            </p:nvGrpSpPr>
            <p:grpSpPr>
              <a:xfrm>
                <a:off x="5715000" y="6873248"/>
                <a:ext cx="457200" cy="122115"/>
                <a:chOff x="5715000" y="6873248"/>
                <a:chExt cx="457200" cy="122115"/>
              </a:xfrm>
            </p:grpSpPr>
            <p:cxnSp>
              <p:nvCxnSpPr>
                <p:cNvPr id="37" name="Straight Connector 36"/>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userDrawn="1"/>
            </p:nvGrpSpPr>
            <p:grpSpPr>
              <a:xfrm>
                <a:off x="2971800" y="6873248"/>
                <a:ext cx="457200" cy="122115"/>
                <a:chOff x="5715000" y="6873248"/>
                <a:chExt cx="457200" cy="122115"/>
              </a:xfrm>
            </p:grpSpPr>
            <p:cxnSp>
              <p:nvCxnSpPr>
                <p:cNvPr id="35" name="Straight Connector 3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userDrawn="1"/>
          </p:nvGrpSpPr>
          <p:grpSpPr>
            <a:xfrm>
              <a:off x="-158720" y="1143066"/>
              <a:ext cx="122115" cy="5029134"/>
              <a:chOff x="-158720" y="1143066"/>
              <a:chExt cx="122115" cy="5029134"/>
            </a:xfrm>
          </p:grpSpPr>
          <p:cxnSp>
            <p:nvCxnSpPr>
              <p:cNvPr id="25" name="Straight Connector 24"/>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66659" y="1143066"/>
              <a:ext cx="122115" cy="5029134"/>
              <a:chOff x="-158720" y="1143066"/>
              <a:chExt cx="122115" cy="5029134"/>
            </a:xfrm>
          </p:grpSpPr>
          <p:cxnSp>
            <p:nvCxnSpPr>
              <p:cNvPr id="17" name="Straight Connector 16"/>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pic>
        <p:nvPicPr>
          <p:cNvPr id="58" name="Picture 1" descr="ATAP_footer_orange_reversed_.png"/>
          <p:cNvPicPr>
            <a:picLocks noChangeAspect="1"/>
          </p:cNvPicPr>
          <p:nvPr userDrawn="1"/>
        </p:nvPicPr>
        <p:blipFill>
          <a:blip r:embed="rId12" cstate="email">
            <a:extLst>
              <a:ext uri="{28A0092B-C50C-407E-A947-70E740481C1C}">
                <a14:useLocalDpi xmlns:a14="http://schemas.microsoft.com/office/drawing/2010/main"/>
              </a:ext>
            </a:extLst>
          </a:blip>
          <a:srcRect/>
          <a:stretch>
            <a:fillRect/>
          </a:stretch>
        </p:blipFill>
        <p:spPr bwMode="auto">
          <a:xfrm>
            <a:off x="6669240" y="6311322"/>
            <a:ext cx="3865033"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descr="LBL_logo_notext_rev_transparent.pn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239305" y="6357358"/>
            <a:ext cx="690880" cy="365760"/>
          </a:xfrm>
          <a:prstGeom prst="rect">
            <a:avLst/>
          </a:prstGeom>
        </p:spPr>
      </p:pic>
      <p:pic>
        <p:nvPicPr>
          <p:cNvPr id="48" name="Picture 47" descr="RGB_White-Seal_White-Mark_SC_Horizontal.png"/>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2842693" y="6353369"/>
            <a:ext cx="3048000" cy="383721"/>
          </a:xfrm>
          <a:prstGeom prst="rect">
            <a:avLst/>
          </a:prstGeom>
        </p:spPr>
      </p:pic>
    </p:spTree>
    <p:extLst>
      <p:ext uri="{BB962C8B-B14F-4D97-AF65-F5344CB8AC3E}">
        <p14:creationId xmlns:p14="http://schemas.microsoft.com/office/powerpoint/2010/main" val="1878507546"/>
      </p:ext>
    </p:extLst>
  </p:cSld>
  <p:clrMap bg1="lt1" tx1="dk1" bg2="lt2" tx2="dk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3" r:id="rId8"/>
    <p:sldLayoutId id="2147484185" r:id="rId9"/>
    <p:sldLayoutId id="2147484186" r:id="rId10"/>
  </p:sldLayoutIdLst>
  <p:hf hdr="0" ftr="0" dt="0"/>
  <p:txStyles>
    <p:titleStyle>
      <a:lvl1pPr algn="ctr"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2"/>
          </a:solidFill>
          <a:latin typeface="+mj-lt"/>
          <a:ea typeface="+mn-ea"/>
          <a:cs typeface="+mn-cs"/>
        </a:defRPr>
      </a:lvl1pPr>
      <a:lvl2pPr marL="742950" indent="-285750" algn="l" defTabSz="457200" rtl="0" eaLnBrk="1" latinLnBrk="0" hangingPunct="1">
        <a:spcBef>
          <a:spcPct val="20000"/>
        </a:spcBef>
        <a:buFont typeface="Courier New"/>
        <a:buChar char="o"/>
        <a:defRPr sz="2000" kern="1200">
          <a:solidFill>
            <a:srgbClr val="1F497D"/>
          </a:solidFill>
          <a:latin typeface="+mj-lt"/>
          <a:ea typeface="+mn-ea"/>
          <a:cs typeface="+mn-cs"/>
        </a:defRPr>
      </a:lvl2pPr>
      <a:lvl3pPr marL="1143000" indent="-228600" algn="l" defTabSz="457200" rtl="0" eaLnBrk="1" latinLnBrk="0" hangingPunct="1">
        <a:spcBef>
          <a:spcPct val="20000"/>
        </a:spcBef>
        <a:buFont typeface="Arial"/>
        <a:buChar char="•"/>
        <a:defRPr sz="2000" kern="1200">
          <a:solidFill>
            <a:srgbClr val="1F497D"/>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rgbClr val="1F497D"/>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rgbClr val="1F497D"/>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914400"/>
          </a:xfrm>
          <a:prstGeom prst="rect">
            <a:avLst/>
          </a:prstGeom>
          <a:solidFill>
            <a:srgbClr val="00395A"/>
          </a:solidFill>
          <a:ln>
            <a:noFill/>
          </a:ln>
          <a:effectLst>
            <a:outerShdw blurRad="50800" dist="38100" dir="2700000" algn="tl" rotWithShape="0">
              <a:srgbClr val="000000">
                <a:alpha val="43000"/>
              </a:srgbClr>
            </a:outerShdw>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96556" y="1600201"/>
            <a:ext cx="10979261"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9"/>
          <p:cNvGrpSpPr/>
          <p:nvPr userDrawn="1"/>
        </p:nvGrpSpPr>
        <p:grpSpPr>
          <a:xfrm>
            <a:off x="-211627" y="-142629"/>
            <a:ext cx="12596659" cy="7137992"/>
            <a:chOff x="-158720" y="-142629"/>
            <a:chExt cx="9447494" cy="7137992"/>
          </a:xfrm>
        </p:grpSpPr>
        <p:grpSp>
          <p:nvGrpSpPr>
            <p:cNvPr id="11" name="Group 10"/>
            <p:cNvGrpSpPr/>
            <p:nvPr userDrawn="1"/>
          </p:nvGrpSpPr>
          <p:grpSpPr>
            <a:xfrm>
              <a:off x="467806" y="6873248"/>
              <a:ext cx="8217866" cy="122115"/>
              <a:chOff x="467806" y="6873248"/>
              <a:chExt cx="8217866" cy="122115"/>
            </a:xfrm>
          </p:grpSpPr>
          <p:cxnSp>
            <p:nvCxnSpPr>
              <p:cNvPr id="39" name="Straight Connector 38"/>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1" name="Group 40"/>
              <p:cNvGrpSpPr/>
              <p:nvPr userDrawn="1"/>
            </p:nvGrpSpPr>
            <p:grpSpPr>
              <a:xfrm>
                <a:off x="5715000" y="6873248"/>
                <a:ext cx="457200" cy="122115"/>
                <a:chOff x="5715000" y="6873248"/>
                <a:chExt cx="457200" cy="122115"/>
              </a:xfrm>
            </p:grpSpPr>
            <p:cxnSp>
              <p:nvCxnSpPr>
                <p:cNvPr id="45" name="Straight Connector 4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userDrawn="1"/>
            </p:nvGrpSpPr>
            <p:grpSpPr>
              <a:xfrm>
                <a:off x="2971800" y="6873248"/>
                <a:ext cx="457200" cy="122115"/>
                <a:chOff x="5715000" y="6873248"/>
                <a:chExt cx="457200" cy="122115"/>
              </a:xfrm>
            </p:grpSpPr>
            <p:cxnSp>
              <p:nvCxnSpPr>
                <p:cNvPr id="43" name="Straight Connector 42"/>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userDrawn="1"/>
          </p:nvGrpSpPr>
          <p:grpSpPr>
            <a:xfrm>
              <a:off x="467806" y="-142629"/>
              <a:ext cx="8217866" cy="122115"/>
              <a:chOff x="467806" y="6873248"/>
              <a:chExt cx="8217866" cy="122115"/>
            </a:xfrm>
          </p:grpSpPr>
          <p:cxnSp>
            <p:nvCxnSpPr>
              <p:cNvPr id="31" name="Straight Connector 30"/>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p:cNvGrpSpPr/>
              <p:nvPr userDrawn="1"/>
            </p:nvGrpSpPr>
            <p:grpSpPr>
              <a:xfrm>
                <a:off x="5715000" y="6873248"/>
                <a:ext cx="457200" cy="122115"/>
                <a:chOff x="5715000" y="6873248"/>
                <a:chExt cx="457200" cy="122115"/>
              </a:xfrm>
            </p:grpSpPr>
            <p:cxnSp>
              <p:nvCxnSpPr>
                <p:cNvPr id="37" name="Straight Connector 36"/>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userDrawn="1"/>
            </p:nvGrpSpPr>
            <p:grpSpPr>
              <a:xfrm>
                <a:off x="2971800" y="6873248"/>
                <a:ext cx="457200" cy="122115"/>
                <a:chOff x="5715000" y="6873248"/>
                <a:chExt cx="457200" cy="122115"/>
              </a:xfrm>
            </p:grpSpPr>
            <p:cxnSp>
              <p:nvCxnSpPr>
                <p:cNvPr id="35" name="Straight Connector 3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userDrawn="1"/>
          </p:nvGrpSpPr>
          <p:grpSpPr>
            <a:xfrm>
              <a:off x="-158720" y="1143066"/>
              <a:ext cx="122115" cy="5029134"/>
              <a:chOff x="-158720" y="1143066"/>
              <a:chExt cx="122115" cy="5029134"/>
            </a:xfrm>
          </p:grpSpPr>
          <p:cxnSp>
            <p:nvCxnSpPr>
              <p:cNvPr id="25" name="Straight Connector 24"/>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66659" y="1143066"/>
              <a:ext cx="122115" cy="5029134"/>
              <a:chOff x="-158720" y="1143066"/>
              <a:chExt cx="122115" cy="5029134"/>
            </a:xfrm>
          </p:grpSpPr>
          <p:cxnSp>
            <p:nvCxnSpPr>
              <p:cNvPr id="17" name="Straight Connector 16"/>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sp>
        <p:nvSpPr>
          <p:cNvPr id="52" name="Rectangle 51"/>
          <p:cNvSpPr/>
          <p:nvPr userDrawn="1"/>
        </p:nvSpPr>
        <p:spPr>
          <a:xfrm>
            <a:off x="0" y="6239580"/>
            <a:ext cx="12192000" cy="618420"/>
          </a:xfrm>
          <a:prstGeom prst="rect">
            <a:avLst/>
          </a:prstGeom>
          <a:solidFill>
            <a:srgbClr val="00395A"/>
          </a:solidFill>
          <a:ln>
            <a:noFill/>
          </a:ln>
          <a:effectLst/>
        </p:spPr>
        <p:style>
          <a:lnRef idx="1">
            <a:schemeClr val="accent1"/>
          </a:lnRef>
          <a:fillRef idx="3">
            <a:schemeClr val="accent1"/>
          </a:fillRef>
          <a:effectRef idx="2">
            <a:schemeClr val="accent1"/>
          </a:effectRef>
          <a:fontRef idx="minor">
            <a:schemeClr val="lt1"/>
          </a:fontRef>
        </p:style>
        <p:txBody>
          <a:bodyPr lIns="91416" tIns="45709" rIns="91416" bIns="45709" anchor="ctr"/>
          <a:lstStyle/>
          <a:p>
            <a:pPr algn="ctr" defTabSz="457082">
              <a:defRPr/>
            </a:pPr>
            <a:endParaRPr lang="en-US" dirty="0">
              <a:solidFill>
                <a:srgbClr val="FFFFFF"/>
              </a:solidFill>
              <a:latin typeface="Arial" charset="0"/>
              <a:ea typeface="ＭＳ Ｐゴシック" charset="0"/>
              <a:cs typeface="ＭＳ Ｐゴシック" charset="0"/>
            </a:endParaRPr>
          </a:p>
          <a:p>
            <a:pPr algn="ctr" defTabSz="457082">
              <a:defRPr/>
            </a:pPr>
            <a:endParaRPr lang="en-US" dirty="0">
              <a:solidFill>
                <a:srgbClr val="FFFFFF"/>
              </a:solidFill>
              <a:latin typeface="Arial" charset="0"/>
              <a:ea typeface="ＭＳ Ｐゴシック" charset="0"/>
              <a:cs typeface="ＭＳ Ｐゴシック" charset="0"/>
            </a:endParaRPr>
          </a:p>
        </p:txBody>
      </p:sp>
      <p:pic>
        <p:nvPicPr>
          <p:cNvPr id="48" name="Picture 1" descr="ATAP_footer_orange_reversed_.png">
            <a:extLst>
              <a:ext uri="{FF2B5EF4-FFF2-40B4-BE49-F238E27FC236}">
                <a16:creationId xmlns:a16="http://schemas.microsoft.com/office/drawing/2014/main" id="{B25632D3-80F0-F14A-A261-FE9A67B8350E}"/>
              </a:ext>
            </a:extLst>
          </p:cNvPr>
          <p:cNvPicPr>
            <a:picLocks noChangeAspect="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1905308" y="6388807"/>
            <a:ext cx="2628592" cy="3929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 name="Picture 49" descr="RGB_White-Seal_White-Mark_SC_Horizontal.png">
            <a:extLst>
              <a:ext uri="{FF2B5EF4-FFF2-40B4-BE49-F238E27FC236}">
                <a16:creationId xmlns:a16="http://schemas.microsoft.com/office/drawing/2014/main" id="{D0FC1251-9BFE-214D-9A96-658D94CF1313}"/>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8229600" y="6356929"/>
            <a:ext cx="2286000" cy="383721"/>
          </a:xfrm>
          <a:prstGeom prst="rect">
            <a:avLst/>
          </a:prstGeom>
        </p:spPr>
      </p:pic>
      <p:sp>
        <p:nvSpPr>
          <p:cNvPr id="51" name="Slide Number Placeholder 5">
            <a:extLst>
              <a:ext uri="{FF2B5EF4-FFF2-40B4-BE49-F238E27FC236}">
                <a16:creationId xmlns:a16="http://schemas.microsoft.com/office/drawing/2014/main" id="{DB98448C-F9A5-154C-B2C0-08CFA44F2FC5}"/>
              </a:ext>
            </a:extLst>
          </p:cNvPr>
          <p:cNvSpPr>
            <a:spLocks noGrp="1"/>
          </p:cNvSpPr>
          <p:nvPr>
            <p:ph type="sldNum" sz="quarter" idx="4"/>
          </p:nvPr>
        </p:nvSpPr>
        <p:spPr>
          <a:xfrm>
            <a:off x="10902210" y="6360285"/>
            <a:ext cx="679216" cy="365125"/>
          </a:xfrm>
          <a:prstGeom prst="rect">
            <a:avLst/>
          </a:prstGeom>
        </p:spPr>
        <p:txBody>
          <a:bodyPr vert="horz" lIns="91440" tIns="45720" rIns="91440" bIns="45720" rtlCol="0" anchor="ctr"/>
          <a:lstStyle>
            <a:lvl1pPr algn="r">
              <a:defRPr sz="1000" b="0" i="0">
                <a:solidFill>
                  <a:schemeClr val="bg1"/>
                </a:solidFill>
                <a:latin typeface="Arial" panose="020B0604020202020204" pitchFamily="34" charset="0"/>
                <a:cs typeface="Arial" panose="020B0604020202020204" pitchFamily="34" charset="0"/>
              </a:defRPr>
            </a:lvl1pPr>
          </a:lstStyle>
          <a:p>
            <a:fld id="{D260E43B-7F43-FA45-AAB7-E054FD6CC4E3}" type="slidenum">
              <a:rPr lang="en-US" smtClean="0">
                <a:solidFill>
                  <a:prstClr val="white"/>
                </a:solidFill>
              </a:rPr>
              <a:pPr/>
              <a:t>‹#›</a:t>
            </a:fld>
            <a:endParaRPr lang="en-US" dirty="0">
              <a:solidFill>
                <a:prstClr val="white"/>
              </a:solidFill>
            </a:endParaRPr>
          </a:p>
        </p:txBody>
      </p:sp>
      <p:pic>
        <p:nvPicPr>
          <p:cNvPr id="6" name="Picture 5">
            <a:extLst>
              <a:ext uri="{FF2B5EF4-FFF2-40B4-BE49-F238E27FC236}">
                <a16:creationId xmlns:a16="http://schemas.microsoft.com/office/drawing/2014/main" id="{1A240704-CB09-4C45-B842-505336A7681B}"/>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96557" y="6248400"/>
            <a:ext cx="775043" cy="584682"/>
          </a:xfrm>
          <a:prstGeom prst="rect">
            <a:avLst/>
          </a:prstGeom>
        </p:spPr>
      </p:pic>
    </p:spTree>
    <p:extLst>
      <p:ext uri="{BB962C8B-B14F-4D97-AF65-F5344CB8AC3E}">
        <p14:creationId xmlns:p14="http://schemas.microsoft.com/office/powerpoint/2010/main" val="728716676"/>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3" r:id="rId4"/>
    <p:sldLayoutId id="2147484194" r:id="rId5"/>
    <p:sldLayoutId id="2147484195" r:id="rId6"/>
    <p:sldLayoutId id="2147484196" r:id="rId7"/>
    <p:sldLayoutId id="2147484197" r:id="rId8"/>
  </p:sldLayoutIdLst>
  <p:hf hdr="0" ftr="0" dt="0"/>
  <p:txStyles>
    <p:titleStyle>
      <a:lvl1pPr algn="ctr" defTabSz="457200" rtl="0" eaLnBrk="1" latinLnBrk="0" hangingPunct="1">
        <a:spcBef>
          <a:spcPct val="0"/>
        </a:spcBef>
        <a:buNone/>
        <a:defRPr sz="28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2400" kern="1200">
          <a:solidFill>
            <a:schemeClr val="tx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Courier New"/>
        <a:buChar char="o"/>
        <a:defRPr sz="2000" kern="1200">
          <a:solidFill>
            <a:srgbClr val="1F497D"/>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2" name="Rectangle 51"/>
          <p:cNvSpPr/>
          <p:nvPr userDrawn="1"/>
        </p:nvSpPr>
        <p:spPr>
          <a:xfrm>
            <a:off x="0" y="6239580"/>
            <a:ext cx="12192000" cy="61842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16" tIns="45709" rIns="91416" bIns="45709" anchor="ctr"/>
          <a:lstStyle/>
          <a:p>
            <a:pPr algn="ctr" defTabSz="457082" eaLnBrk="0" hangingPunct="0">
              <a:buClrTx/>
              <a:buSzTx/>
              <a:buFontTx/>
              <a:buNone/>
              <a:defRPr/>
            </a:pPr>
            <a:endParaRPr lang="en-US" dirty="0">
              <a:solidFill>
                <a:srgbClr val="FFFFFF"/>
              </a:solidFill>
              <a:latin typeface="Arial" charset="0"/>
              <a:ea typeface="ＭＳ Ｐゴシック" charset="0"/>
              <a:cs typeface="ＭＳ Ｐゴシック" charset="0"/>
            </a:endParaRPr>
          </a:p>
          <a:p>
            <a:pPr algn="ctr" defTabSz="457082" eaLnBrk="0" hangingPunct="0">
              <a:buClrTx/>
              <a:buSzTx/>
              <a:buFontTx/>
              <a:buNone/>
              <a:defRPr/>
            </a:pPr>
            <a:endParaRPr lang="en-US" dirty="0">
              <a:solidFill>
                <a:srgbClr val="FFFFFF"/>
              </a:solidFill>
              <a:latin typeface="Arial" charset="0"/>
              <a:ea typeface="ＭＳ Ｐゴシック" charset="0"/>
              <a:cs typeface="ＭＳ Ｐゴシック" charset="0"/>
            </a:endParaRPr>
          </a:p>
        </p:txBody>
      </p:sp>
      <p:sp>
        <p:nvSpPr>
          <p:cNvPr id="2" name="Title Placeholder 1"/>
          <p:cNvSpPr>
            <a:spLocks noGrp="1"/>
          </p:cNvSpPr>
          <p:nvPr>
            <p:ph type="title"/>
          </p:nvPr>
        </p:nvSpPr>
        <p:spPr>
          <a:xfrm>
            <a:off x="0" y="0"/>
            <a:ext cx="12192000" cy="1143000"/>
          </a:xfrm>
          <a:prstGeom prst="rect">
            <a:avLst/>
          </a:prstGeom>
          <a:solidFill>
            <a:schemeClr val="tx2"/>
          </a:solidFill>
          <a:ln>
            <a:noFill/>
          </a:ln>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497673" y="6366229"/>
            <a:ext cx="1084729" cy="365125"/>
          </a:xfrm>
          <a:prstGeom prst="rect">
            <a:avLst/>
          </a:prstGeom>
        </p:spPr>
        <p:txBody>
          <a:bodyPr vert="horz" lIns="91440" tIns="45720" rIns="91440" bIns="45720" rtlCol="0" anchor="ctr"/>
          <a:lstStyle>
            <a:lvl1pPr algn="r">
              <a:defRPr sz="1200" b="0" i="0">
                <a:solidFill>
                  <a:schemeClr val="bg1"/>
                </a:solidFill>
                <a:latin typeface="Avenir Light Oblique" panose="020B0402020203090204" pitchFamily="34" charset="77"/>
              </a:defRPr>
            </a:lvl1pPr>
          </a:lstStyle>
          <a:p>
            <a:pPr defTabSz="914400" eaLnBrk="0" hangingPunct="0">
              <a:buClrTx/>
              <a:buSzTx/>
            </a:pPr>
            <a:fld id="{D260E43B-7F43-FA45-AAB7-E054FD6CC4E3}" type="slidenum">
              <a:rPr lang="en-US" smtClean="0">
                <a:solidFill>
                  <a:prstClr val="white"/>
                </a:solidFill>
                <a:ea typeface="ＭＳ Ｐゴシック" charset="-128"/>
              </a:rPr>
              <a:pPr defTabSz="914400" eaLnBrk="0" hangingPunct="0">
                <a:buClrTx/>
                <a:buSzTx/>
              </a:pPr>
              <a:t>‹#›</a:t>
            </a:fld>
            <a:endParaRPr lang="en-US" dirty="0">
              <a:solidFill>
                <a:prstClr val="white"/>
              </a:solidFill>
              <a:ea typeface="ＭＳ Ｐゴシック" charset="-128"/>
            </a:endParaRPr>
          </a:p>
        </p:txBody>
      </p:sp>
      <p:grpSp>
        <p:nvGrpSpPr>
          <p:cNvPr id="10" name="Group 9"/>
          <p:cNvGrpSpPr/>
          <p:nvPr userDrawn="1"/>
        </p:nvGrpSpPr>
        <p:grpSpPr>
          <a:xfrm>
            <a:off x="-211627" y="-142629"/>
            <a:ext cx="12596659" cy="7137992"/>
            <a:chOff x="-158720" y="-142629"/>
            <a:chExt cx="9447494" cy="7137992"/>
          </a:xfrm>
        </p:grpSpPr>
        <p:grpSp>
          <p:nvGrpSpPr>
            <p:cNvPr id="11" name="Group 10"/>
            <p:cNvGrpSpPr/>
            <p:nvPr userDrawn="1"/>
          </p:nvGrpSpPr>
          <p:grpSpPr>
            <a:xfrm>
              <a:off x="467806" y="6873248"/>
              <a:ext cx="8217866" cy="122115"/>
              <a:chOff x="467806" y="6873248"/>
              <a:chExt cx="8217866" cy="122115"/>
            </a:xfrm>
          </p:grpSpPr>
          <p:cxnSp>
            <p:nvCxnSpPr>
              <p:cNvPr id="39" name="Straight Connector 38"/>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1" name="Group 40"/>
              <p:cNvGrpSpPr/>
              <p:nvPr userDrawn="1"/>
            </p:nvGrpSpPr>
            <p:grpSpPr>
              <a:xfrm>
                <a:off x="5715000" y="6873248"/>
                <a:ext cx="457200" cy="122115"/>
                <a:chOff x="5715000" y="6873248"/>
                <a:chExt cx="457200" cy="122115"/>
              </a:xfrm>
            </p:grpSpPr>
            <p:cxnSp>
              <p:nvCxnSpPr>
                <p:cNvPr id="45" name="Straight Connector 4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userDrawn="1"/>
            </p:nvGrpSpPr>
            <p:grpSpPr>
              <a:xfrm>
                <a:off x="2971800" y="6873248"/>
                <a:ext cx="457200" cy="122115"/>
                <a:chOff x="5715000" y="6873248"/>
                <a:chExt cx="457200" cy="122115"/>
              </a:xfrm>
            </p:grpSpPr>
            <p:cxnSp>
              <p:nvCxnSpPr>
                <p:cNvPr id="43" name="Straight Connector 42"/>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userDrawn="1"/>
          </p:nvGrpSpPr>
          <p:grpSpPr>
            <a:xfrm>
              <a:off x="467806" y="-142629"/>
              <a:ext cx="8217866" cy="122115"/>
              <a:chOff x="467806" y="6873248"/>
              <a:chExt cx="8217866" cy="122115"/>
            </a:xfrm>
          </p:grpSpPr>
          <p:cxnSp>
            <p:nvCxnSpPr>
              <p:cNvPr id="31" name="Straight Connector 30"/>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p:cNvGrpSpPr/>
              <p:nvPr userDrawn="1"/>
            </p:nvGrpSpPr>
            <p:grpSpPr>
              <a:xfrm>
                <a:off x="5715000" y="6873248"/>
                <a:ext cx="457200" cy="122115"/>
                <a:chOff x="5715000" y="6873248"/>
                <a:chExt cx="457200" cy="122115"/>
              </a:xfrm>
            </p:grpSpPr>
            <p:cxnSp>
              <p:nvCxnSpPr>
                <p:cNvPr id="37" name="Straight Connector 36"/>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userDrawn="1"/>
            </p:nvGrpSpPr>
            <p:grpSpPr>
              <a:xfrm>
                <a:off x="2971800" y="6873248"/>
                <a:ext cx="457200" cy="122115"/>
                <a:chOff x="5715000" y="6873248"/>
                <a:chExt cx="457200" cy="122115"/>
              </a:xfrm>
            </p:grpSpPr>
            <p:cxnSp>
              <p:nvCxnSpPr>
                <p:cNvPr id="35" name="Straight Connector 3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userDrawn="1"/>
          </p:nvGrpSpPr>
          <p:grpSpPr>
            <a:xfrm>
              <a:off x="-158720" y="1143066"/>
              <a:ext cx="122115" cy="5029134"/>
              <a:chOff x="-158720" y="1143066"/>
              <a:chExt cx="122115" cy="5029134"/>
            </a:xfrm>
          </p:grpSpPr>
          <p:cxnSp>
            <p:nvCxnSpPr>
              <p:cNvPr id="25" name="Straight Connector 24"/>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66659" y="1143066"/>
              <a:ext cx="122115" cy="5029134"/>
              <a:chOff x="-158720" y="1143066"/>
              <a:chExt cx="122115" cy="5029134"/>
            </a:xfrm>
          </p:grpSpPr>
          <p:cxnSp>
            <p:nvCxnSpPr>
              <p:cNvPr id="17" name="Straight Connector 16"/>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pic>
        <p:nvPicPr>
          <p:cNvPr id="49" name="Picture 48">
            <a:extLst>
              <a:ext uri="{FF2B5EF4-FFF2-40B4-BE49-F238E27FC236}">
                <a16:creationId xmlns:a16="http://schemas.microsoft.com/office/drawing/2014/main" id="{D868841B-3CA2-F142-A70A-8BC8AD49A60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773669" y="6398332"/>
            <a:ext cx="2469083" cy="300919"/>
          </a:xfrm>
          <a:prstGeom prst="rect">
            <a:avLst/>
          </a:prstGeom>
        </p:spPr>
      </p:pic>
      <p:pic>
        <p:nvPicPr>
          <p:cNvPr id="50" name="Picture 49">
            <a:extLst>
              <a:ext uri="{FF2B5EF4-FFF2-40B4-BE49-F238E27FC236}">
                <a16:creationId xmlns:a16="http://schemas.microsoft.com/office/drawing/2014/main" id="{ADE8689B-64E5-7245-BD4B-CB73E3F2701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953436" y="6363433"/>
            <a:ext cx="2944677" cy="370714"/>
          </a:xfrm>
          <a:prstGeom prst="rect">
            <a:avLst/>
          </a:prstGeom>
        </p:spPr>
      </p:pic>
      <p:pic>
        <p:nvPicPr>
          <p:cNvPr id="5" name="Picture 4">
            <a:extLst>
              <a:ext uri="{FF2B5EF4-FFF2-40B4-BE49-F238E27FC236}">
                <a16:creationId xmlns:a16="http://schemas.microsoft.com/office/drawing/2014/main" id="{56CE4957-9330-EF4D-83DF-8B81CDE085E5}"/>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616218" y="6305667"/>
            <a:ext cx="2407253" cy="486246"/>
          </a:xfrm>
          <a:prstGeom prst="rect">
            <a:avLst/>
          </a:prstGeom>
        </p:spPr>
      </p:pic>
    </p:spTree>
    <p:extLst>
      <p:ext uri="{BB962C8B-B14F-4D97-AF65-F5344CB8AC3E}">
        <p14:creationId xmlns:p14="http://schemas.microsoft.com/office/powerpoint/2010/main" val="1625851096"/>
      </p:ext>
    </p:extLst>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Lst>
  <p:hf hdr="0" ftr="0" dt="0"/>
  <p:txStyles>
    <p:titleStyle>
      <a:lvl1pPr algn="ctr" defTabSz="457200" rtl="0" eaLnBrk="1" latinLnBrk="0" hangingPunct="1">
        <a:spcBef>
          <a:spcPct val="0"/>
        </a:spcBef>
        <a:buNone/>
        <a:defRPr sz="2800" b="1" i="0" kern="1200">
          <a:solidFill>
            <a:schemeClr val="bg1"/>
          </a:solidFill>
          <a:latin typeface="Avenir Medium" panose="02000503020000020003" pitchFamily="2" charset="0"/>
          <a:ea typeface="+mj-ea"/>
          <a:cs typeface="+mj-cs"/>
        </a:defRPr>
      </a:lvl1pPr>
    </p:titleStyle>
    <p:bodyStyle>
      <a:lvl1pPr marL="342900" indent="-342900" algn="l" defTabSz="457200" rtl="0" eaLnBrk="1" latinLnBrk="0" hangingPunct="1">
        <a:spcBef>
          <a:spcPct val="20000"/>
        </a:spcBef>
        <a:buFont typeface="Arial"/>
        <a:buChar char="•"/>
        <a:defRPr sz="2400" b="0" i="0" kern="1200">
          <a:solidFill>
            <a:schemeClr val="tx2"/>
          </a:solidFill>
          <a:latin typeface="Avenir" panose="02000503020000020003" pitchFamily="2" charset="0"/>
          <a:ea typeface="+mn-ea"/>
          <a:cs typeface="+mn-cs"/>
        </a:defRPr>
      </a:lvl1pPr>
      <a:lvl2pPr marL="742950" indent="-285750" algn="l" defTabSz="457200" rtl="0" eaLnBrk="1" latinLnBrk="0" hangingPunct="1">
        <a:spcBef>
          <a:spcPct val="20000"/>
        </a:spcBef>
        <a:buFont typeface="Courier New"/>
        <a:buChar char="o"/>
        <a:defRPr sz="2000" b="0" i="0" kern="1200">
          <a:solidFill>
            <a:srgbClr val="1F497D"/>
          </a:solidFill>
          <a:latin typeface="Avenir" panose="02000503020000020003" pitchFamily="2" charset="0"/>
          <a:ea typeface="+mn-ea"/>
          <a:cs typeface="+mn-cs"/>
        </a:defRPr>
      </a:lvl2pPr>
      <a:lvl3pPr marL="1143000" indent="-228600" algn="l" defTabSz="457200" rtl="0" eaLnBrk="1" latinLnBrk="0" hangingPunct="1">
        <a:spcBef>
          <a:spcPct val="20000"/>
        </a:spcBef>
        <a:buFont typeface="Arial"/>
        <a:buChar char="•"/>
        <a:defRPr sz="2000" b="0" i="0" kern="1200">
          <a:solidFill>
            <a:srgbClr val="1F497D"/>
          </a:solidFill>
          <a:latin typeface="Avenir" panose="02000503020000020003" pitchFamily="2" charset="0"/>
          <a:ea typeface="+mn-ea"/>
          <a:cs typeface="+mn-cs"/>
        </a:defRPr>
      </a:lvl3pPr>
      <a:lvl4pPr marL="1600200" indent="-228600" algn="l" defTabSz="457200" rtl="0" eaLnBrk="1" latinLnBrk="0" hangingPunct="1">
        <a:spcBef>
          <a:spcPct val="20000"/>
        </a:spcBef>
        <a:buFont typeface="Arial"/>
        <a:buChar char="–"/>
        <a:defRPr sz="2000" b="0" i="0" kern="1200">
          <a:solidFill>
            <a:srgbClr val="1F497D"/>
          </a:solidFill>
          <a:latin typeface="Avenir" panose="02000503020000020003" pitchFamily="2" charset="0"/>
          <a:ea typeface="+mn-ea"/>
          <a:cs typeface="+mn-cs"/>
        </a:defRPr>
      </a:lvl4pPr>
      <a:lvl5pPr marL="2057400" indent="-228600" algn="l" defTabSz="457200" rtl="0" eaLnBrk="1" latinLnBrk="0" hangingPunct="1">
        <a:spcBef>
          <a:spcPct val="20000"/>
        </a:spcBef>
        <a:buFont typeface="Arial"/>
        <a:buChar char="»"/>
        <a:defRPr sz="2000" b="0" i="0" kern="1200">
          <a:solidFill>
            <a:srgbClr val="1F497D"/>
          </a:solidFill>
          <a:latin typeface="Avenir" panose="02000503020000020003" pitchFamily="2"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914400"/>
          </a:xfrm>
          <a:prstGeom prst="rect">
            <a:avLst/>
          </a:prstGeom>
          <a:solidFill>
            <a:srgbClr val="00395A"/>
          </a:solidFill>
          <a:ln>
            <a:noFill/>
          </a:ln>
          <a:effectLst>
            <a:outerShdw blurRad="50800" dist="38100" dir="2700000" algn="tl" rotWithShape="0">
              <a:srgbClr val="000000">
                <a:alpha val="43000"/>
              </a:srgbClr>
            </a:outerShdw>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96556" y="1600201"/>
            <a:ext cx="10979261"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9"/>
          <p:cNvGrpSpPr/>
          <p:nvPr userDrawn="1"/>
        </p:nvGrpSpPr>
        <p:grpSpPr>
          <a:xfrm>
            <a:off x="-211627" y="-142629"/>
            <a:ext cx="12596659" cy="7137992"/>
            <a:chOff x="-158720" y="-142629"/>
            <a:chExt cx="9447494" cy="7137992"/>
          </a:xfrm>
        </p:grpSpPr>
        <p:grpSp>
          <p:nvGrpSpPr>
            <p:cNvPr id="11" name="Group 10"/>
            <p:cNvGrpSpPr/>
            <p:nvPr userDrawn="1"/>
          </p:nvGrpSpPr>
          <p:grpSpPr>
            <a:xfrm>
              <a:off x="467806" y="6873248"/>
              <a:ext cx="8217866" cy="122115"/>
              <a:chOff x="467806" y="6873248"/>
              <a:chExt cx="8217866" cy="122115"/>
            </a:xfrm>
          </p:grpSpPr>
          <p:cxnSp>
            <p:nvCxnSpPr>
              <p:cNvPr id="39" name="Straight Connector 38"/>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1" name="Group 40"/>
              <p:cNvGrpSpPr/>
              <p:nvPr userDrawn="1"/>
            </p:nvGrpSpPr>
            <p:grpSpPr>
              <a:xfrm>
                <a:off x="5715000" y="6873248"/>
                <a:ext cx="457200" cy="122115"/>
                <a:chOff x="5715000" y="6873248"/>
                <a:chExt cx="457200" cy="122115"/>
              </a:xfrm>
            </p:grpSpPr>
            <p:cxnSp>
              <p:nvCxnSpPr>
                <p:cNvPr id="45" name="Straight Connector 4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userDrawn="1"/>
            </p:nvGrpSpPr>
            <p:grpSpPr>
              <a:xfrm>
                <a:off x="2971800" y="6873248"/>
                <a:ext cx="457200" cy="122115"/>
                <a:chOff x="5715000" y="6873248"/>
                <a:chExt cx="457200" cy="122115"/>
              </a:xfrm>
            </p:grpSpPr>
            <p:cxnSp>
              <p:nvCxnSpPr>
                <p:cNvPr id="43" name="Straight Connector 42"/>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userDrawn="1"/>
          </p:nvGrpSpPr>
          <p:grpSpPr>
            <a:xfrm>
              <a:off x="467806" y="-142629"/>
              <a:ext cx="8217866" cy="122115"/>
              <a:chOff x="467806" y="6873248"/>
              <a:chExt cx="8217866" cy="122115"/>
            </a:xfrm>
          </p:grpSpPr>
          <p:cxnSp>
            <p:nvCxnSpPr>
              <p:cNvPr id="31" name="Straight Connector 30"/>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p:cNvGrpSpPr/>
              <p:nvPr userDrawn="1"/>
            </p:nvGrpSpPr>
            <p:grpSpPr>
              <a:xfrm>
                <a:off x="5715000" y="6873248"/>
                <a:ext cx="457200" cy="122115"/>
                <a:chOff x="5715000" y="6873248"/>
                <a:chExt cx="457200" cy="122115"/>
              </a:xfrm>
            </p:grpSpPr>
            <p:cxnSp>
              <p:nvCxnSpPr>
                <p:cNvPr id="37" name="Straight Connector 36"/>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userDrawn="1"/>
            </p:nvGrpSpPr>
            <p:grpSpPr>
              <a:xfrm>
                <a:off x="2971800" y="6873248"/>
                <a:ext cx="457200" cy="122115"/>
                <a:chOff x="5715000" y="6873248"/>
                <a:chExt cx="457200" cy="122115"/>
              </a:xfrm>
            </p:grpSpPr>
            <p:cxnSp>
              <p:nvCxnSpPr>
                <p:cNvPr id="35" name="Straight Connector 3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userDrawn="1"/>
          </p:nvGrpSpPr>
          <p:grpSpPr>
            <a:xfrm>
              <a:off x="-158720" y="1143066"/>
              <a:ext cx="122115" cy="5029134"/>
              <a:chOff x="-158720" y="1143066"/>
              <a:chExt cx="122115" cy="5029134"/>
            </a:xfrm>
          </p:grpSpPr>
          <p:cxnSp>
            <p:nvCxnSpPr>
              <p:cNvPr id="25" name="Straight Connector 24"/>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66659" y="1143066"/>
              <a:ext cx="122115" cy="5029134"/>
              <a:chOff x="-158720" y="1143066"/>
              <a:chExt cx="122115" cy="5029134"/>
            </a:xfrm>
          </p:grpSpPr>
          <p:cxnSp>
            <p:nvCxnSpPr>
              <p:cNvPr id="17" name="Straight Connector 16"/>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sp>
        <p:nvSpPr>
          <p:cNvPr id="52" name="Rectangle 51"/>
          <p:cNvSpPr/>
          <p:nvPr userDrawn="1"/>
        </p:nvSpPr>
        <p:spPr>
          <a:xfrm>
            <a:off x="0" y="6239580"/>
            <a:ext cx="12192000" cy="618420"/>
          </a:xfrm>
          <a:prstGeom prst="rect">
            <a:avLst/>
          </a:prstGeom>
          <a:solidFill>
            <a:srgbClr val="00395A"/>
          </a:solidFill>
          <a:ln>
            <a:noFill/>
          </a:ln>
          <a:effectLst/>
        </p:spPr>
        <p:style>
          <a:lnRef idx="1">
            <a:schemeClr val="accent1"/>
          </a:lnRef>
          <a:fillRef idx="3">
            <a:schemeClr val="accent1"/>
          </a:fillRef>
          <a:effectRef idx="2">
            <a:schemeClr val="accent1"/>
          </a:effectRef>
          <a:fontRef idx="minor">
            <a:schemeClr val="lt1"/>
          </a:fontRef>
        </p:style>
        <p:txBody>
          <a:bodyPr lIns="91416" tIns="45709" rIns="91416" bIns="45709" anchor="ctr"/>
          <a:lstStyle/>
          <a:p>
            <a:pPr algn="ctr" defTabSz="457082" fontAlgn="auto">
              <a:spcBef>
                <a:spcPts val="0"/>
              </a:spcBef>
              <a:spcAft>
                <a:spcPts val="0"/>
              </a:spcAft>
              <a:buClrTx/>
              <a:buSzTx/>
              <a:buFontTx/>
              <a:buNone/>
              <a:defRPr/>
            </a:pPr>
            <a:endParaRPr lang="en-US">
              <a:solidFill>
                <a:srgbClr val="FFFFFF"/>
              </a:solidFill>
              <a:latin typeface="Arial" charset="0"/>
              <a:ea typeface="ＭＳ Ｐゴシック" charset="0"/>
              <a:cs typeface="ＭＳ Ｐゴシック" charset="0"/>
            </a:endParaRPr>
          </a:p>
          <a:p>
            <a:pPr algn="ctr" defTabSz="457082" fontAlgn="auto">
              <a:spcBef>
                <a:spcPts val="0"/>
              </a:spcBef>
              <a:spcAft>
                <a:spcPts val="0"/>
              </a:spcAft>
              <a:buClrTx/>
              <a:buSzTx/>
              <a:buFontTx/>
              <a:buNone/>
              <a:defRPr/>
            </a:pPr>
            <a:endParaRPr lang="en-US">
              <a:solidFill>
                <a:srgbClr val="FFFFFF"/>
              </a:solidFill>
              <a:latin typeface="Arial" charset="0"/>
              <a:ea typeface="ＭＳ Ｐゴシック" charset="0"/>
              <a:cs typeface="ＭＳ Ｐゴシック" charset="0"/>
            </a:endParaRPr>
          </a:p>
        </p:txBody>
      </p:sp>
      <p:pic>
        <p:nvPicPr>
          <p:cNvPr id="48" name="Picture 1" descr="ATAP_footer_orange_reversed_.png">
            <a:extLst>
              <a:ext uri="{FF2B5EF4-FFF2-40B4-BE49-F238E27FC236}">
                <a16:creationId xmlns:a16="http://schemas.microsoft.com/office/drawing/2014/main" id="{B25632D3-80F0-F14A-A261-FE9A67B8350E}"/>
              </a:ext>
            </a:extLst>
          </p:cNvPr>
          <p:cNvPicPr>
            <a:picLocks noChangeAspect="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1905308" y="6388807"/>
            <a:ext cx="2628592" cy="3929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 name="Picture 49" descr="RGB_White-Seal_White-Mark_SC_Horizontal.png">
            <a:extLst>
              <a:ext uri="{FF2B5EF4-FFF2-40B4-BE49-F238E27FC236}">
                <a16:creationId xmlns:a16="http://schemas.microsoft.com/office/drawing/2014/main" id="{D0FC1251-9BFE-214D-9A96-658D94CF1313}"/>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8229600" y="6356929"/>
            <a:ext cx="2286000" cy="383721"/>
          </a:xfrm>
          <a:prstGeom prst="rect">
            <a:avLst/>
          </a:prstGeom>
        </p:spPr>
      </p:pic>
      <p:sp>
        <p:nvSpPr>
          <p:cNvPr id="51" name="Slide Number Placeholder 5">
            <a:extLst>
              <a:ext uri="{FF2B5EF4-FFF2-40B4-BE49-F238E27FC236}">
                <a16:creationId xmlns:a16="http://schemas.microsoft.com/office/drawing/2014/main" id="{DB98448C-F9A5-154C-B2C0-08CFA44F2FC5}"/>
              </a:ext>
            </a:extLst>
          </p:cNvPr>
          <p:cNvSpPr>
            <a:spLocks noGrp="1"/>
          </p:cNvSpPr>
          <p:nvPr>
            <p:ph type="sldNum" sz="quarter" idx="4"/>
          </p:nvPr>
        </p:nvSpPr>
        <p:spPr>
          <a:xfrm>
            <a:off x="10902210" y="6360285"/>
            <a:ext cx="679216" cy="365125"/>
          </a:xfrm>
          <a:prstGeom prst="rect">
            <a:avLst/>
          </a:prstGeom>
        </p:spPr>
        <p:txBody>
          <a:bodyPr vert="horz" lIns="91440" tIns="45720" rIns="91440" bIns="45720" rtlCol="0" anchor="ctr"/>
          <a:lstStyle>
            <a:lvl1pPr algn="r">
              <a:defRPr sz="1000" b="0" i="0">
                <a:solidFill>
                  <a:schemeClr val="bg1"/>
                </a:solidFill>
                <a:latin typeface="Arial" panose="020B0604020202020204" pitchFamily="34" charset="0"/>
                <a:cs typeface="Arial" panose="020B0604020202020204" pitchFamily="34" charset="0"/>
              </a:defRPr>
            </a:lvl1pPr>
          </a:lstStyle>
          <a:p>
            <a:pPr fontAlgn="auto">
              <a:spcBef>
                <a:spcPts val="0"/>
              </a:spcBef>
              <a:spcAft>
                <a:spcPts val="0"/>
              </a:spcAft>
              <a:buClrTx/>
              <a:buSzTx/>
              <a:buFontTx/>
              <a:buNone/>
            </a:pPr>
            <a:fld id="{D260E43B-7F43-FA45-AAB7-E054FD6CC4E3}" type="slidenum">
              <a:rPr lang="en-US" smtClean="0">
                <a:solidFill>
                  <a:prstClr val="white"/>
                </a:solidFill>
              </a:rPr>
              <a:pPr fontAlgn="auto">
                <a:spcBef>
                  <a:spcPts val="0"/>
                </a:spcBef>
                <a:spcAft>
                  <a:spcPts val="0"/>
                </a:spcAft>
                <a:buClrTx/>
                <a:buSzTx/>
                <a:buFontTx/>
                <a:buNone/>
              </a:pPr>
              <a:t>‹#›</a:t>
            </a:fld>
            <a:endParaRPr lang="en-US">
              <a:solidFill>
                <a:prstClr val="white"/>
              </a:solidFill>
            </a:endParaRPr>
          </a:p>
        </p:txBody>
      </p:sp>
      <p:pic>
        <p:nvPicPr>
          <p:cNvPr id="6" name="Picture 5">
            <a:extLst>
              <a:ext uri="{FF2B5EF4-FFF2-40B4-BE49-F238E27FC236}">
                <a16:creationId xmlns:a16="http://schemas.microsoft.com/office/drawing/2014/main" id="{1A240704-CB09-4C45-B842-505336A7681B}"/>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96557" y="6248400"/>
            <a:ext cx="775043" cy="584682"/>
          </a:xfrm>
          <a:prstGeom prst="rect">
            <a:avLst/>
          </a:prstGeom>
        </p:spPr>
      </p:pic>
    </p:spTree>
    <p:extLst>
      <p:ext uri="{BB962C8B-B14F-4D97-AF65-F5344CB8AC3E}">
        <p14:creationId xmlns:p14="http://schemas.microsoft.com/office/powerpoint/2010/main" val="738815089"/>
      </p:ext>
    </p:extLst>
  </p:cSld>
  <p:clrMap bg1="lt1" tx1="dk1" bg2="lt2" tx2="dk2" accent1="accent1" accent2="accent2" accent3="accent3" accent4="accent4" accent5="accent5" accent6="accent6" hlink="hlink" folHlink="folHlink"/>
  <p:sldLayoutIdLst>
    <p:sldLayoutId id="2147484205" r:id="rId1"/>
    <p:sldLayoutId id="2147484206" r:id="rId2"/>
    <p:sldLayoutId id="2147484207" r:id="rId3"/>
    <p:sldLayoutId id="2147484208" r:id="rId4"/>
    <p:sldLayoutId id="2147484209" r:id="rId5"/>
    <p:sldLayoutId id="2147484210" r:id="rId6"/>
    <p:sldLayoutId id="2147484211" r:id="rId7"/>
    <p:sldLayoutId id="2147484212" r:id="rId8"/>
    <p:sldLayoutId id="2147484213" r:id="rId9"/>
    <p:sldLayoutId id="2147484214" r:id="rId10"/>
    <p:sldLayoutId id="2147484217" r:id="rId11"/>
    <p:sldLayoutId id="2147484328" r:id="rId12"/>
    <p:sldLayoutId id="2147484347" r:id="rId13"/>
  </p:sldLayoutIdLst>
  <p:hf hdr="0" ftr="0" dt="0"/>
  <p:txStyles>
    <p:titleStyle>
      <a:lvl1pPr algn="ctr" defTabSz="457200" rtl="0" eaLnBrk="1" latinLnBrk="0" hangingPunct="1">
        <a:spcBef>
          <a:spcPct val="0"/>
        </a:spcBef>
        <a:buNone/>
        <a:defRPr sz="28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2400" kern="1200">
          <a:solidFill>
            <a:schemeClr val="tx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Courier New"/>
        <a:buChar char="o"/>
        <a:defRPr sz="2000" kern="1200">
          <a:solidFill>
            <a:srgbClr val="1F497D"/>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20136"/>
            <a:ext cx="10972800" cy="1005840"/>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dirty="0"/>
              <a:t>Click to edit Master title style</a:t>
            </a:r>
          </a:p>
        </p:txBody>
      </p:sp>
      <p:sp>
        <p:nvSpPr>
          <p:cNvPr id="3" name="Text Placeholder 2"/>
          <p:cNvSpPr>
            <a:spLocks noGrp="1"/>
          </p:cNvSpPr>
          <p:nvPr>
            <p:ph type="body" idx="1"/>
          </p:nvPr>
        </p:nvSpPr>
        <p:spPr>
          <a:xfrm>
            <a:off x="609600" y="1441524"/>
            <a:ext cx="10972800" cy="4906889"/>
          </a:xfrm>
          <a:prstGeom prst="rect">
            <a:avLst/>
          </a:prstGeom>
        </p:spPr>
        <p:txBody>
          <a:bodyPr vert="horz" lIns="0" tIns="0" rIns="0" bIns="0" rtlCol="0">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9" name="Slide Number Placeholder 7"/>
          <p:cNvSpPr txBox="1">
            <a:spLocks/>
          </p:cNvSpPr>
          <p:nvPr/>
        </p:nvSpPr>
        <p:spPr>
          <a:xfrm>
            <a:off x="11768165" y="6403253"/>
            <a:ext cx="423836" cy="454747"/>
          </a:xfrm>
          <a:prstGeom prst="rect">
            <a:avLst/>
          </a:prstGeom>
        </p:spPr>
        <p:txBody>
          <a:bodyPr rIns="45720" anchor="ctr" anchorCtr="0"/>
          <a:lstStyle/>
          <a:p>
            <a:pPr algn="r">
              <a:defRPr/>
            </a:pPr>
            <a:fld id="{EAD690BD-BADF-4FBD-97E7-557E707EBBB2}" type="slidenum">
              <a:rPr lang="en-US" sz="1000" smtClean="0">
                <a:solidFill>
                  <a:prstClr val="black">
                    <a:lumMod val="65000"/>
                    <a:lumOff val="35000"/>
                  </a:prstClr>
                </a:solidFill>
                <a:latin typeface="Calibri" panose="020F0502020204030204" pitchFamily="34" charset="0"/>
                <a:cs typeface="Calibri" panose="020F0502020204030204" pitchFamily="34" charset="0"/>
              </a:rPr>
              <a:pPr algn="r">
                <a:defRPr/>
              </a:pPr>
              <a:t>‹#›</a:t>
            </a:fld>
            <a:endParaRPr lang="en-US" sz="1000" dirty="0">
              <a:solidFill>
                <a:prstClr val="black">
                  <a:lumMod val="65000"/>
                  <a:lumOff val="35000"/>
                </a:prstClr>
              </a:solidFill>
              <a:latin typeface="Calibri" panose="020F0502020204030204" pitchFamily="34" charset="0"/>
              <a:cs typeface="Calibri" panose="020F0502020204030204" pitchFamily="34" charset="0"/>
            </a:endParaRPr>
          </a:p>
        </p:txBody>
      </p:sp>
      <p:cxnSp>
        <p:nvCxnSpPr>
          <p:cNvPr id="5" name="Straight Connector 4"/>
          <p:cNvCxnSpPr/>
          <p:nvPr/>
        </p:nvCxnSpPr>
        <p:spPr>
          <a:xfrm>
            <a:off x="-8078" y="1267155"/>
            <a:ext cx="12200079" cy="0"/>
          </a:xfrm>
          <a:prstGeom prst="line">
            <a:avLst/>
          </a:prstGeom>
          <a:ln w="38100"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804654"/>
      </p:ext>
    </p:extLst>
  </p:cSld>
  <p:clrMap bg1="lt1" tx1="dk1" bg2="lt2" tx2="dk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 id="2147484223" r:id="rId5"/>
    <p:sldLayoutId id="2147484224" r:id="rId6"/>
  </p:sldLayoutIdLst>
  <p:hf hdr="0" ftr="0" dt="0"/>
  <p:txStyles>
    <p:titleStyle>
      <a:lvl1pPr algn="l" rtl="0" eaLnBrk="1" latinLnBrk="0" hangingPunct="1">
        <a:lnSpc>
          <a:spcPct val="90000"/>
        </a:lnSpc>
        <a:spcBef>
          <a:spcPct val="0"/>
        </a:spcBef>
        <a:buNone/>
        <a:defRPr kumimoji="0" sz="3200" b="1" kern="1200">
          <a:solidFill>
            <a:schemeClr val="accent1">
              <a:lumMod val="75000"/>
            </a:schemeClr>
          </a:solidFill>
          <a:effectLst/>
          <a:latin typeface="+mj-lt"/>
          <a:ea typeface="+mj-ea"/>
          <a:cs typeface="Calibri" panose="020F0502020204030204" pitchFamily="34" charset="0"/>
        </a:defRPr>
      </a:lvl1pPr>
    </p:titleStyle>
    <p:body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mn-lt"/>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mn-lt"/>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mn-lt"/>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mn-lt"/>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mn-lt"/>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2" name="Rectangle 51"/>
          <p:cNvSpPr/>
          <p:nvPr userDrawn="1"/>
        </p:nvSpPr>
        <p:spPr>
          <a:xfrm>
            <a:off x="0" y="6239580"/>
            <a:ext cx="12192000" cy="61842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16" tIns="45709" rIns="91416" bIns="45709" anchor="ctr"/>
          <a:lstStyle/>
          <a:p>
            <a:pPr algn="ctr" defTabSz="457082">
              <a:defRPr/>
            </a:pPr>
            <a:endParaRPr lang="en-US" dirty="0">
              <a:solidFill>
                <a:srgbClr val="FFFFFF"/>
              </a:solidFill>
              <a:latin typeface="Arial" charset="0"/>
              <a:ea typeface="ＭＳ Ｐゴシック" charset="0"/>
              <a:cs typeface="ＭＳ Ｐゴシック" charset="0"/>
            </a:endParaRPr>
          </a:p>
          <a:p>
            <a:pPr algn="ctr" defTabSz="457082">
              <a:defRPr/>
            </a:pPr>
            <a:endParaRPr lang="en-US" dirty="0">
              <a:solidFill>
                <a:srgbClr val="FFFFFF"/>
              </a:solidFill>
              <a:latin typeface="Arial" charset="0"/>
              <a:ea typeface="ＭＳ Ｐゴシック" charset="0"/>
              <a:cs typeface="ＭＳ Ｐゴシック" charset="0"/>
            </a:endParaRPr>
          </a:p>
        </p:txBody>
      </p:sp>
      <p:sp>
        <p:nvSpPr>
          <p:cNvPr id="2" name="Title Placeholder 1"/>
          <p:cNvSpPr>
            <a:spLocks noGrp="1"/>
          </p:cNvSpPr>
          <p:nvPr>
            <p:ph type="title"/>
          </p:nvPr>
        </p:nvSpPr>
        <p:spPr>
          <a:xfrm>
            <a:off x="0" y="0"/>
            <a:ext cx="12192000" cy="1143000"/>
          </a:xfrm>
          <a:prstGeom prst="rect">
            <a:avLst/>
          </a:prstGeom>
          <a:solidFill>
            <a:schemeClr val="tx2"/>
          </a:solidFill>
          <a:ln>
            <a:noFill/>
          </a:ln>
          <a:effectLst>
            <a:outerShdw blurRad="50800" dist="38100" dir="2700000" algn="tl" rotWithShape="0">
              <a:srgbClr val="000000">
                <a:alpha val="43000"/>
              </a:srgbClr>
            </a:outerShdw>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893501" y="6356351"/>
            <a:ext cx="688900" cy="365125"/>
          </a:xfrm>
          <a:prstGeom prst="rect">
            <a:avLst/>
          </a:prstGeom>
        </p:spPr>
        <p:txBody>
          <a:bodyPr vert="horz" lIns="91440" tIns="45720" rIns="91440" bIns="45720" rtlCol="0" anchor="ctr"/>
          <a:lstStyle>
            <a:lvl1pPr algn="r">
              <a:defRPr sz="1000">
                <a:solidFill>
                  <a:schemeClr val="bg1"/>
                </a:solidFill>
              </a:defRPr>
            </a:lvl1pPr>
          </a:lstStyle>
          <a:p>
            <a:fld id="{D260E43B-7F43-FA45-AAB7-E054FD6CC4E3}" type="slidenum">
              <a:rPr lang="en-US" smtClean="0"/>
              <a:pPr/>
              <a:t>‹#›</a:t>
            </a:fld>
            <a:endParaRPr lang="en-US" dirty="0"/>
          </a:p>
        </p:txBody>
      </p:sp>
      <p:grpSp>
        <p:nvGrpSpPr>
          <p:cNvPr id="10" name="Group 9"/>
          <p:cNvGrpSpPr/>
          <p:nvPr userDrawn="1"/>
        </p:nvGrpSpPr>
        <p:grpSpPr>
          <a:xfrm>
            <a:off x="-211627" y="-142629"/>
            <a:ext cx="12596659" cy="7137992"/>
            <a:chOff x="-158720" y="-142629"/>
            <a:chExt cx="9447494" cy="7137992"/>
          </a:xfrm>
        </p:grpSpPr>
        <p:grpSp>
          <p:nvGrpSpPr>
            <p:cNvPr id="11" name="Group 10"/>
            <p:cNvGrpSpPr/>
            <p:nvPr userDrawn="1"/>
          </p:nvGrpSpPr>
          <p:grpSpPr>
            <a:xfrm>
              <a:off x="467806" y="6873248"/>
              <a:ext cx="8217866" cy="122115"/>
              <a:chOff x="467806" y="6873248"/>
              <a:chExt cx="8217866" cy="122115"/>
            </a:xfrm>
          </p:grpSpPr>
          <p:cxnSp>
            <p:nvCxnSpPr>
              <p:cNvPr id="39" name="Straight Connector 38"/>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1" name="Group 40"/>
              <p:cNvGrpSpPr/>
              <p:nvPr userDrawn="1"/>
            </p:nvGrpSpPr>
            <p:grpSpPr>
              <a:xfrm>
                <a:off x="5715000" y="6873248"/>
                <a:ext cx="457200" cy="122115"/>
                <a:chOff x="5715000" y="6873248"/>
                <a:chExt cx="457200" cy="122115"/>
              </a:xfrm>
            </p:grpSpPr>
            <p:cxnSp>
              <p:nvCxnSpPr>
                <p:cNvPr id="45" name="Straight Connector 4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userDrawn="1"/>
            </p:nvGrpSpPr>
            <p:grpSpPr>
              <a:xfrm>
                <a:off x="2971800" y="6873248"/>
                <a:ext cx="457200" cy="122115"/>
                <a:chOff x="5715000" y="6873248"/>
                <a:chExt cx="457200" cy="122115"/>
              </a:xfrm>
            </p:grpSpPr>
            <p:cxnSp>
              <p:nvCxnSpPr>
                <p:cNvPr id="43" name="Straight Connector 42"/>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userDrawn="1"/>
          </p:nvGrpSpPr>
          <p:grpSpPr>
            <a:xfrm>
              <a:off x="467806" y="-142629"/>
              <a:ext cx="8217866" cy="122115"/>
              <a:chOff x="467806" y="6873248"/>
              <a:chExt cx="8217866" cy="122115"/>
            </a:xfrm>
          </p:grpSpPr>
          <p:cxnSp>
            <p:nvCxnSpPr>
              <p:cNvPr id="31" name="Straight Connector 30"/>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p:cNvGrpSpPr/>
              <p:nvPr userDrawn="1"/>
            </p:nvGrpSpPr>
            <p:grpSpPr>
              <a:xfrm>
                <a:off x="5715000" y="6873248"/>
                <a:ext cx="457200" cy="122115"/>
                <a:chOff x="5715000" y="6873248"/>
                <a:chExt cx="457200" cy="122115"/>
              </a:xfrm>
            </p:grpSpPr>
            <p:cxnSp>
              <p:nvCxnSpPr>
                <p:cNvPr id="37" name="Straight Connector 36"/>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userDrawn="1"/>
            </p:nvGrpSpPr>
            <p:grpSpPr>
              <a:xfrm>
                <a:off x="2971800" y="6873248"/>
                <a:ext cx="457200" cy="122115"/>
                <a:chOff x="5715000" y="6873248"/>
                <a:chExt cx="457200" cy="122115"/>
              </a:xfrm>
            </p:grpSpPr>
            <p:cxnSp>
              <p:nvCxnSpPr>
                <p:cNvPr id="35" name="Straight Connector 3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userDrawn="1"/>
          </p:nvGrpSpPr>
          <p:grpSpPr>
            <a:xfrm>
              <a:off x="-158720" y="1143066"/>
              <a:ext cx="122115" cy="5029134"/>
              <a:chOff x="-158720" y="1143066"/>
              <a:chExt cx="122115" cy="5029134"/>
            </a:xfrm>
          </p:grpSpPr>
          <p:cxnSp>
            <p:nvCxnSpPr>
              <p:cNvPr id="25" name="Straight Connector 24"/>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66659" y="1143066"/>
              <a:ext cx="122115" cy="5029134"/>
              <a:chOff x="-158720" y="1143066"/>
              <a:chExt cx="122115" cy="5029134"/>
            </a:xfrm>
          </p:grpSpPr>
          <p:cxnSp>
            <p:nvCxnSpPr>
              <p:cNvPr id="17" name="Straight Connector 16"/>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pic>
        <p:nvPicPr>
          <p:cNvPr id="58" name="Picture 1" descr="ATAP_footer_orange_reversed_.png"/>
          <p:cNvPicPr>
            <a:picLocks noChangeAspect="1"/>
          </p:cNvPicPr>
          <p:nvPr userDrawn="1"/>
        </p:nvPicPr>
        <p:blipFill>
          <a:blip r:embed="rId12" cstate="email">
            <a:extLst>
              <a:ext uri="{28A0092B-C50C-407E-A947-70E740481C1C}">
                <a14:useLocalDpi xmlns:a14="http://schemas.microsoft.com/office/drawing/2010/main"/>
              </a:ext>
            </a:extLst>
          </a:blip>
          <a:srcRect/>
          <a:stretch>
            <a:fillRect/>
          </a:stretch>
        </p:blipFill>
        <p:spPr bwMode="auto">
          <a:xfrm>
            <a:off x="6669240" y="6311322"/>
            <a:ext cx="3865033" cy="433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 name="Picture 46" descr="LBL_logo_notext_rev_transparent.pn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239305" y="6357358"/>
            <a:ext cx="690880" cy="365760"/>
          </a:xfrm>
          <a:prstGeom prst="rect">
            <a:avLst/>
          </a:prstGeom>
        </p:spPr>
      </p:pic>
      <p:pic>
        <p:nvPicPr>
          <p:cNvPr id="48" name="Picture 47" descr="RGB_White-Seal_White-Mark_SC_Horizontal.png"/>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2842693" y="6353369"/>
            <a:ext cx="3048000" cy="383721"/>
          </a:xfrm>
          <a:prstGeom prst="rect">
            <a:avLst/>
          </a:prstGeom>
        </p:spPr>
      </p:pic>
    </p:spTree>
    <p:extLst>
      <p:ext uri="{BB962C8B-B14F-4D97-AF65-F5344CB8AC3E}">
        <p14:creationId xmlns:p14="http://schemas.microsoft.com/office/powerpoint/2010/main" val="2401414260"/>
      </p:ext>
    </p:extLst>
  </p:cSld>
  <p:clrMap bg1="lt1" tx1="dk1" bg2="lt2" tx2="dk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 id="2147484246" r:id="rId7"/>
    <p:sldLayoutId id="2147484247" r:id="rId8"/>
    <p:sldLayoutId id="2147484248" r:id="rId9"/>
    <p:sldLayoutId id="2147484249" r:id="rId10"/>
  </p:sldLayoutIdLst>
  <p:hf hdr="0" ftr="0" dt="0"/>
  <p:txStyles>
    <p:titleStyle>
      <a:lvl1pPr algn="ctr"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2"/>
          </a:solidFill>
          <a:latin typeface="+mj-lt"/>
          <a:ea typeface="+mn-ea"/>
          <a:cs typeface="+mn-cs"/>
        </a:defRPr>
      </a:lvl1pPr>
      <a:lvl2pPr marL="742950" indent="-285750" algn="l" defTabSz="457200" rtl="0" eaLnBrk="1" latinLnBrk="0" hangingPunct="1">
        <a:spcBef>
          <a:spcPct val="20000"/>
        </a:spcBef>
        <a:buFont typeface="Courier New"/>
        <a:buChar char="o"/>
        <a:defRPr sz="2000" kern="1200">
          <a:solidFill>
            <a:srgbClr val="1F497D"/>
          </a:solidFill>
          <a:latin typeface="+mj-lt"/>
          <a:ea typeface="+mn-ea"/>
          <a:cs typeface="+mn-cs"/>
        </a:defRPr>
      </a:lvl2pPr>
      <a:lvl3pPr marL="1143000" indent="-228600" algn="l" defTabSz="457200" rtl="0" eaLnBrk="1" latinLnBrk="0" hangingPunct="1">
        <a:spcBef>
          <a:spcPct val="20000"/>
        </a:spcBef>
        <a:buFont typeface="Arial"/>
        <a:buChar char="•"/>
        <a:defRPr sz="2000" kern="1200">
          <a:solidFill>
            <a:srgbClr val="1F497D"/>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rgbClr val="1F497D"/>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rgbClr val="1F497D"/>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hyperlink" Target="https://newscenter.lbl.gov/2023/08/22/advances-in-quantum-emitters-mark-progress-toward-a-quantum-internet/" TargetMode="External"/><Relationship Id="rId2" Type="http://schemas.openxmlformats.org/officeDocument/2006/relationships/notesSlide" Target="../notesSlides/notesSlide10.xml"/><Relationship Id="rId1" Type="http://schemas.openxmlformats.org/officeDocument/2006/relationships/slideLayout" Target="../slideLayouts/slideLayout44.xml"/><Relationship Id="rId6" Type="http://schemas.openxmlformats.org/officeDocument/2006/relationships/image" Target="../media/image60.jpg"/><Relationship Id="rId5" Type="http://schemas.openxmlformats.org/officeDocument/2006/relationships/hyperlink" Target="https://doi.org/10.1038/s43246-023-00349-4" TargetMode="External"/><Relationship Id="rId4" Type="http://schemas.openxmlformats.org/officeDocument/2006/relationships/hyperlink" Target="https://doi.org/10.1038/s41467-023-38559-6"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4.xml"/><Relationship Id="rId4" Type="http://schemas.openxmlformats.org/officeDocument/2006/relationships/image" Target="../media/image63.jpeg"/></Relationships>
</file>

<file path=ppt/slides/_rels/slide12.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42.jpeg"/><Relationship Id="rId7" Type="http://schemas.openxmlformats.org/officeDocument/2006/relationships/image" Target="../media/image40.emf"/><Relationship Id="rId2" Type="http://schemas.openxmlformats.org/officeDocument/2006/relationships/notesSlide" Target="../notesSlides/notesSlide11.xml"/><Relationship Id="rId1" Type="http://schemas.openxmlformats.org/officeDocument/2006/relationships/slideLayout" Target="../slideLayouts/slideLayout44.xml"/><Relationship Id="rId6" Type="http://schemas.openxmlformats.org/officeDocument/2006/relationships/image" Target="../media/image39.png"/><Relationship Id="rId11" Type="http://schemas.openxmlformats.org/officeDocument/2006/relationships/image" Target="../media/image45.png"/><Relationship Id="rId5" Type="http://schemas.openxmlformats.org/officeDocument/2006/relationships/image" Target="../media/image38.png"/><Relationship Id="rId10" Type="http://schemas.openxmlformats.org/officeDocument/2006/relationships/image" Target="../media/image44.png"/><Relationship Id="rId4" Type="http://schemas.openxmlformats.org/officeDocument/2006/relationships/image" Target="../media/image37.jp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69.jpg"/><Relationship Id="rId13" Type="http://schemas.openxmlformats.org/officeDocument/2006/relationships/image" Target="../media/image73.png"/><Relationship Id="rId18" Type="http://schemas.openxmlformats.org/officeDocument/2006/relationships/image" Target="../media/image78.png"/><Relationship Id="rId26" Type="http://schemas.openxmlformats.org/officeDocument/2006/relationships/image" Target="../media/image86.png"/><Relationship Id="rId3" Type="http://schemas.openxmlformats.org/officeDocument/2006/relationships/image" Target="../media/image64.png"/><Relationship Id="rId21" Type="http://schemas.openxmlformats.org/officeDocument/2006/relationships/image" Target="../media/image81.png"/><Relationship Id="rId7" Type="http://schemas.openxmlformats.org/officeDocument/2006/relationships/image" Target="../media/image68.jpg"/><Relationship Id="rId12" Type="http://schemas.microsoft.com/office/2007/relationships/hdphoto" Target="../media/hdphoto1.wdp"/><Relationship Id="rId17" Type="http://schemas.openxmlformats.org/officeDocument/2006/relationships/image" Target="../media/image77.png"/><Relationship Id="rId25" Type="http://schemas.openxmlformats.org/officeDocument/2006/relationships/image" Target="../media/image85.png"/><Relationship Id="rId2" Type="http://schemas.openxmlformats.org/officeDocument/2006/relationships/notesSlide" Target="../notesSlides/notesSlide12.xml"/><Relationship Id="rId16" Type="http://schemas.openxmlformats.org/officeDocument/2006/relationships/image" Target="../media/image76.png"/><Relationship Id="rId20" Type="http://schemas.openxmlformats.org/officeDocument/2006/relationships/image" Target="../media/image80.png"/><Relationship Id="rId29" Type="http://schemas.microsoft.com/office/2007/relationships/hdphoto" Target="../media/hdphoto3.wdp"/><Relationship Id="rId1" Type="http://schemas.openxmlformats.org/officeDocument/2006/relationships/slideLayout" Target="../slideLayouts/slideLayout90.xml"/><Relationship Id="rId6" Type="http://schemas.openxmlformats.org/officeDocument/2006/relationships/image" Target="../media/image67.tiff"/><Relationship Id="rId11" Type="http://schemas.openxmlformats.org/officeDocument/2006/relationships/image" Target="../media/image72.png"/><Relationship Id="rId24" Type="http://schemas.openxmlformats.org/officeDocument/2006/relationships/image" Target="../media/image84.png"/><Relationship Id="rId5" Type="http://schemas.openxmlformats.org/officeDocument/2006/relationships/image" Target="../media/image66.tiff"/><Relationship Id="rId15" Type="http://schemas.openxmlformats.org/officeDocument/2006/relationships/image" Target="../media/image75.png"/><Relationship Id="rId23" Type="http://schemas.openxmlformats.org/officeDocument/2006/relationships/image" Target="../media/image83.png"/><Relationship Id="rId28" Type="http://schemas.openxmlformats.org/officeDocument/2006/relationships/image" Target="../media/image87.png"/><Relationship Id="rId10" Type="http://schemas.openxmlformats.org/officeDocument/2006/relationships/image" Target="../media/image71.png"/><Relationship Id="rId19" Type="http://schemas.openxmlformats.org/officeDocument/2006/relationships/image" Target="../media/image79.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4.png"/><Relationship Id="rId22" Type="http://schemas.openxmlformats.org/officeDocument/2006/relationships/image" Target="../media/image82.png"/><Relationship Id="rId27" Type="http://schemas.microsoft.com/office/2007/relationships/hdphoto" Target="../media/hdphoto2.wdp"/></Relationships>
</file>

<file path=ppt/slides/_rels/slide14.xml.rels><?xml version="1.0" encoding="UTF-8" standalone="yes"?>
<Relationships xmlns="http://schemas.openxmlformats.org/package/2006/relationships"><Relationship Id="rId13" Type="http://schemas.openxmlformats.org/officeDocument/2006/relationships/image" Target="../media/image99.png"/><Relationship Id="rId18" Type="http://schemas.openxmlformats.org/officeDocument/2006/relationships/image" Target="../media/image104.png"/><Relationship Id="rId26" Type="http://schemas.openxmlformats.org/officeDocument/2006/relationships/image" Target="../media/image112.jpg"/><Relationship Id="rId21" Type="http://schemas.openxmlformats.org/officeDocument/2006/relationships/image" Target="../media/image107.png"/><Relationship Id="rId34" Type="http://schemas.openxmlformats.org/officeDocument/2006/relationships/image" Target="../media/image86.png"/><Relationship Id="rId7" Type="http://schemas.openxmlformats.org/officeDocument/2006/relationships/image" Target="../media/image93.png"/><Relationship Id="rId12" Type="http://schemas.openxmlformats.org/officeDocument/2006/relationships/image" Target="../media/image98.png"/><Relationship Id="rId17" Type="http://schemas.openxmlformats.org/officeDocument/2006/relationships/image" Target="../media/image103.png"/><Relationship Id="rId25" Type="http://schemas.openxmlformats.org/officeDocument/2006/relationships/image" Target="../media/image111.png"/><Relationship Id="rId33" Type="http://schemas.openxmlformats.org/officeDocument/2006/relationships/image" Target="../media/image116.png"/><Relationship Id="rId2" Type="http://schemas.openxmlformats.org/officeDocument/2006/relationships/image" Target="../media/image88.png"/><Relationship Id="rId16" Type="http://schemas.openxmlformats.org/officeDocument/2006/relationships/image" Target="../media/image102.png"/><Relationship Id="rId20" Type="http://schemas.openxmlformats.org/officeDocument/2006/relationships/image" Target="../media/image106.jpg"/><Relationship Id="rId29" Type="http://schemas.openxmlformats.org/officeDocument/2006/relationships/image" Target="../media/image114.png"/><Relationship Id="rId1" Type="http://schemas.openxmlformats.org/officeDocument/2006/relationships/slideLayout" Target="../slideLayouts/slideLayout90.xml"/><Relationship Id="rId6" Type="http://schemas.openxmlformats.org/officeDocument/2006/relationships/image" Target="../media/image92.jpg"/><Relationship Id="rId11" Type="http://schemas.openxmlformats.org/officeDocument/2006/relationships/image" Target="../media/image97.png"/><Relationship Id="rId24" Type="http://schemas.openxmlformats.org/officeDocument/2006/relationships/image" Target="../media/image110.png"/><Relationship Id="rId32" Type="http://schemas.microsoft.com/office/2007/relationships/hdphoto" Target="../media/hdphoto4.wdp"/><Relationship Id="rId37" Type="http://schemas.openxmlformats.org/officeDocument/2006/relationships/image" Target="../media/image118.jpeg"/><Relationship Id="rId5" Type="http://schemas.openxmlformats.org/officeDocument/2006/relationships/image" Target="../media/image91.jpg"/><Relationship Id="rId15" Type="http://schemas.openxmlformats.org/officeDocument/2006/relationships/image" Target="../media/image101.png"/><Relationship Id="rId23" Type="http://schemas.openxmlformats.org/officeDocument/2006/relationships/image" Target="../media/image109.png"/><Relationship Id="rId28" Type="http://schemas.openxmlformats.org/officeDocument/2006/relationships/image" Target="../media/image113.jpg"/><Relationship Id="rId36" Type="http://schemas.openxmlformats.org/officeDocument/2006/relationships/image" Target="../media/image117.png"/><Relationship Id="rId10" Type="http://schemas.openxmlformats.org/officeDocument/2006/relationships/image" Target="../media/image96.jpg"/><Relationship Id="rId19" Type="http://schemas.openxmlformats.org/officeDocument/2006/relationships/image" Target="../media/image105.png"/><Relationship Id="rId31" Type="http://schemas.openxmlformats.org/officeDocument/2006/relationships/image" Target="../media/image115.png"/><Relationship Id="rId4" Type="http://schemas.openxmlformats.org/officeDocument/2006/relationships/image" Target="../media/image90.jpg"/><Relationship Id="rId9" Type="http://schemas.openxmlformats.org/officeDocument/2006/relationships/image" Target="../media/image95.png"/><Relationship Id="rId14" Type="http://schemas.openxmlformats.org/officeDocument/2006/relationships/image" Target="../media/image100.png"/><Relationship Id="rId22" Type="http://schemas.openxmlformats.org/officeDocument/2006/relationships/image" Target="../media/image108.png"/><Relationship Id="rId27" Type="http://schemas.openxmlformats.org/officeDocument/2006/relationships/image" Target="../media/image74.png"/><Relationship Id="rId30" Type="http://schemas.openxmlformats.org/officeDocument/2006/relationships/image" Target="../media/image85.png"/><Relationship Id="rId35" Type="http://schemas.microsoft.com/office/2007/relationships/hdphoto" Target="../media/hdphoto5.wdp"/><Relationship Id="rId8" Type="http://schemas.openxmlformats.org/officeDocument/2006/relationships/image" Target="../media/image94.jpg"/><Relationship Id="rId3" Type="http://schemas.openxmlformats.org/officeDocument/2006/relationships/image" Target="../media/image89.png"/></Relationships>
</file>

<file path=ppt/slides/_rels/slide15.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78.png"/><Relationship Id="rId3" Type="http://schemas.openxmlformats.org/officeDocument/2006/relationships/slideLayout" Target="../slideLayouts/slideLayout90.xml"/><Relationship Id="rId7" Type="http://schemas.openxmlformats.org/officeDocument/2006/relationships/image" Target="../media/image120.png"/><Relationship Id="rId12" Type="http://schemas.openxmlformats.org/officeDocument/2006/relationships/image" Target="../media/image1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9.png"/><Relationship Id="rId11"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5.png"/><Relationship Id="rId4" Type="http://schemas.openxmlformats.org/officeDocument/2006/relationships/notesSlide" Target="../notesSlides/notesSlide13.xml"/><Relationship Id="rId9" Type="http://schemas.openxmlformats.org/officeDocument/2006/relationships/image" Target="../media/image122.png"/></Relationships>
</file>

<file path=ppt/slides/_rels/slide16.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42.jpeg"/><Relationship Id="rId7" Type="http://schemas.openxmlformats.org/officeDocument/2006/relationships/image" Target="../media/image40.emf"/><Relationship Id="rId2" Type="http://schemas.openxmlformats.org/officeDocument/2006/relationships/notesSlide" Target="../notesSlides/notesSlide14.xml"/><Relationship Id="rId1" Type="http://schemas.openxmlformats.org/officeDocument/2006/relationships/slideLayout" Target="../slideLayouts/slideLayout44.xml"/><Relationship Id="rId6" Type="http://schemas.openxmlformats.org/officeDocument/2006/relationships/image" Target="../media/image39.png"/><Relationship Id="rId11" Type="http://schemas.openxmlformats.org/officeDocument/2006/relationships/image" Target="../media/image45.png"/><Relationship Id="rId5" Type="http://schemas.openxmlformats.org/officeDocument/2006/relationships/image" Target="../media/image38.png"/><Relationship Id="rId10" Type="http://schemas.openxmlformats.org/officeDocument/2006/relationships/image" Target="../media/image44.png"/><Relationship Id="rId4" Type="http://schemas.openxmlformats.org/officeDocument/2006/relationships/image" Target="../media/image37.jpg"/><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127.jpeg"/><Relationship Id="rId3" Type="http://schemas.openxmlformats.org/officeDocument/2006/relationships/image" Target="../media/image42.jpeg"/><Relationship Id="rId7" Type="http://schemas.openxmlformats.org/officeDocument/2006/relationships/image" Target="../media/image44.png"/><Relationship Id="rId12" Type="http://schemas.openxmlformats.org/officeDocument/2006/relationships/image" Target="../media/image126.png"/><Relationship Id="rId2" Type="http://schemas.openxmlformats.org/officeDocument/2006/relationships/notesSlide" Target="../notesSlides/notesSlide15.xml"/><Relationship Id="rId16" Type="http://schemas.openxmlformats.org/officeDocument/2006/relationships/image" Target="../media/image74.png"/><Relationship Id="rId1" Type="http://schemas.openxmlformats.org/officeDocument/2006/relationships/slideLayout" Target="../slideLayouts/slideLayout44.xml"/><Relationship Id="rId6" Type="http://schemas.openxmlformats.org/officeDocument/2006/relationships/image" Target="../media/image43.png"/><Relationship Id="rId11" Type="http://schemas.microsoft.com/office/2007/relationships/hdphoto" Target="../media/hdphoto6.wdp"/><Relationship Id="rId5" Type="http://schemas.openxmlformats.org/officeDocument/2006/relationships/image" Target="../media/image38.png"/><Relationship Id="rId15" Type="http://schemas.openxmlformats.org/officeDocument/2006/relationships/image" Target="../media/image46.jpg"/><Relationship Id="rId10" Type="http://schemas.openxmlformats.org/officeDocument/2006/relationships/image" Target="../media/image125.png"/><Relationship Id="rId4" Type="http://schemas.openxmlformats.org/officeDocument/2006/relationships/image" Target="../media/image37.jpg"/><Relationship Id="rId9" Type="http://schemas.openxmlformats.org/officeDocument/2006/relationships/image" Target="../media/image124.png"/><Relationship Id="rId14" Type="http://schemas.openxmlformats.org/officeDocument/2006/relationships/image" Target="../media/image128.png"/></Relationships>
</file>

<file path=ppt/slides/_rels/slide1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notesSlide" Target="../notesSlides/notesSlide16.xml"/><Relationship Id="rId1" Type="http://schemas.openxmlformats.org/officeDocument/2006/relationships/slideLayout" Target="../slideLayouts/slideLayout122.xml"/><Relationship Id="rId6" Type="http://schemas.openxmlformats.org/officeDocument/2006/relationships/image" Target="../media/image40.emf"/><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29.jpg"/><Relationship Id="rId1" Type="http://schemas.openxmlformats.org/officeDocument/2006/relationships/slideLayout" Target="../slideLayouts/slideLayout90.xml"/></Relationships>
</file>

<file path=ppt/slides/_rels/slide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notesSlide" Target="../notesSlides/notesSlide2.xml"/><Relationship Id="rId1" Type="http://schemas.openxmlformats.org/officeDocument/2006/relationships/slideLayout" Target="../slideLayouts/slideLayout44.xml"/><Relationship Id="rId6" Type="http://schemas.openxmlformats.org/officeDocument/2006/relationships/image" Target="../media/image40.emf"/><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42.jpeg"/><Relationship Id="rId7" Type="http://schemas.openxmlformats.org/officeDocument/2006/relationships/image" Target="../media/image40.emf"/><Relationship Id="rId2" Type="http://schemas.openxmlformats.org/officeDocument/2006/relationships/notesSlide" Target="../notesSlides/notesSlide3.xml"/><Relationship Id="rId1" Type="http://schemas.openxmlformats.org/officeDocument/2006/relationships/slideLayout" Target="../slideLayouts/slideLayout44.xml"/><Relationship Id="rId6" Type="http://schemas.openxmlformats.org/officeDocument/2006/relationships/image" Target="../media/image39.png"/><Relationship Id="rId11" Type="http://schemas.openxmlformats.org/officeDocument/2006/relationships/image" Target="../media/image45.png"/><Relationship Id="rId5" Type="http://schemas.openxmlformats.org/officeDocument/2006/relationships/image" Target="../media/image38.png"/><Relationship Id="rId10" Type="http://schemas.openxmlformats.org/officeDocument/2006/relationships/image" Target="../media/image44.png"/><Relationship Id="rId4" Type="http://schemas.openxmlformats.org/officeDocument/2006/relationships/image" Target="../media/image37.jpg"/><Relationship Id="rId9"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hyperlink" Target="https://bcmt.lbl.gov/" TargetMode="External"/><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42.jpeg"/><Relationship Id="rId7" Type="http://schemas.openxmlformats.org/officeDocument/2006/relationships/image" Target="../media/image40.emf"/><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image" Target="../media/image39.png"/><Relationship Id="rId11" Type="http://schemas.openxmlformats.org/officeDocument/2006/relationships/image" Target="../media/image45.png"/><Relationship Id="rId5" Type="http://schemas.openxmlformats.org/officeDocument/2006/relationships/image" Target="../media/image38.png"/><Relationship Id="rId10" Type="http://schemas.openxmlformats.org/officeDocument/2006/relationships/image" Target="../media/image44.png"/><Relationship Id="rId4" Type="http://schemas.openxmlformats.org/officeDocument/2006/relationships/image" Target="../media/image37.jpg"/><Relationship Id="rId9"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xml"/><Relationship Id="rId1" Type="http://schemas.openxmlformats.org/officeDocument/2006/relationships/slideLayout" Target="../slideLayouts/slideLayout44.xml"/><Relationship Id="rId5" Type="http://schemas.openxmlformats.org/officeDocument/2006/relationships/image" Target="../media/image48.png"/><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44.xml"/><Relationship Id="rId6" Type="http://schemas.openxmlformats.org/officeDocument/2006/relationships/image" Target="../media/image52.png"/><Relationship Id="rId5" Type="http://schemas.openxmlformats.org/officeDocument/2006/relationships/image" Target="../media/image51.jp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44.xml"/><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42.jpeg"/><Relationship Id="rId7" Type="http://schemas.openxmlformats.org/officeDocument/2006/relationships/image" Target="../media/image40.emf"/><Relationship Id="rId2" Type="http://schemas.openxmlformats.org/officeDocument/2006/relationships/notesSlide" Target="../notesSlides/notesSlide9.xml"/><Relationship Id="rId1" Type="http://schemas.openxmlformats.org/officeDocument/2006/relationships/slideLayout" Target="../slideLayouts/slideLayout44.xml"/><Relationship Id="rId6" Type="http://schemas.openxmlformats.org/officeDocument/2006/relationships/image" Target="../media/image39.png"/><Relationship Id="rId11" Type="http://schemas.openxmlformats.org/officeDocument/2006/relationships/image" Target="../media/image45.png"/><Relationship Id="rId5" Type="http://schemas.openxmlformats.org/officeDocument/2006/relationships/image" Target="../media/image38.png"/><Relationship Id="rId10" Type="http://schemas.openxmlformats.org/officeDocument/2006/relationships/image" Target="../media/image44.png"/><Relationship Id="rId4" Type="http://schemas.openxmlformats.org/officeDocument/2006/relationships/image" Target="../media/image37.jp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2" name="Google Shape;282;p35"/>
          <p:cNvPicPr preferRelativeResize="0"/>
          <p:nvPr/>
        </p:nvPicPr>
        <p:blipFill rotWithShape="1">
          <a:blip r:embed="rId3">
            <a:alphaModFix/>
          </a:blip>
          <a:srcRect/>
          <a:stretch/>
        </p:blipFill>
        <p:spPr>
          <a:xfrm>
            <a:off x="1601" y="2392680"/>
            <a:ext cx="12188825" cy="2072640"/>
          </a:xfrm>
          <a:prstGeom prst="rect">
            <a:avLst/>
          </a:prstGeom>
          <a:noFill/>
          <a:ln>
            <a:noFill/>
          </a:ln>
        </p:spPr>
      </p:pic>
      <p:sp>
        <p:nvSpPr>
          <p:cNvPr id="5" name="Title 1">
            <a:extLst>
              <a:ext uri="{FF2B5EF4-FFF2-40B4-BE49-F238E27FC236}">
                <a16:creationId xmlns:a16="http://schemas.microsoft.com/office/drawing/2014/main" id="{E579EF4E-47C8-4C91-AF17-3A5C58AC4FB3}"/>
              </a:ext>
            </a:extLst>
          </p:cNvPr>
          <p:cNvSpPr txBox="1">
            <a:spLocks/>
          </p:cNvSpPr>
          <p:nvPr/>
        </p:nvSpPr>
        <p:spPr>
          <a:xfrm>
            <a:off x="266700" y="28575"/>
            <a:ext cx="11544300" cy="5410200"/>
          </a:xfrm>
          <a:prstGeom prst="rect">
            <a:avLst/>
          </a:prstGeom>
          <a:noFill/>
        </p:spPr>
        <p:txBody>
          <a:bodyPr>
            <a:noAutofit/>
          </a:bodyPr>
          <a:lstStyle>
            <a:lvl1pPr algn="ctr" rtl="0" eaLnBrk="1" fontAlgn="base" hangingPunct="1">
              <a:spcBef>
                <a:spcPct val="0"/>
              </a:spcBef>
              <a:spcAft>
                <a:spcPct val="0"/>
              </a:spcAft>
              <a:defRPr sz="3000" b="1">
                <a:solidFill>
                  <a:schemeClr val="bg1"/>
                </a:solidFill>
                <a:latin typeface="Avenir Next Condensed Demi Bold"/>
                <a:ea typeface="+mj-ea"/>
                <a:cs typeface="Avenir Next Condensed Demi Bold"/>
              </a:defRPr>
            </a:lvl1pPr>
            <a:lvl2pPr algn="ctr" rtl="0" eaLnBrk="1" fontAlgn="base" hangingPunct="1">
              <a:spcBef>
                <a:spcPct val="0"/>
              </a:spcBef>
              <a:spcAft>
                <a:spcPct val="0"/>
              </a:spcAft>
              <a:defRPr sz="3000" b="1">
                <a:solidFill>
                  <a:srgbClr val="003366"/>
                </a:solidFill>
                <a:latin typeface="Arial" charset="0"/>
                <a:ea typeface="ＭＳ Ｐゴシック" charset="-128"/>
                <a:cs typeface="ＭＳ Ｐゴシック" charset="-128"/>
              </a:defRPr>
            </a:lvl2pPr>
            <a:lvl3pPr algn="ctr" rtl="0" eaLnBrk="1" fontAlgn="base" hangingPunct="1">
              <a:spcBef>
                <a:spcPct val="0"/>
              </a:spcBef>
              <a:spcAft>
                <a:spcPct val="0"/>
              </a:spcAft>
              <a:defRPr sz="3000" b="1">
                <a:solidFill>
                  <a:srgbClr val="003366"/>
                </a:solidFill>
                <a:latin typeface="Arial" charset="0"/>
                <a:ea typeface="ＭＳ Ｐゴシック" charset="-128"/>
                <a:cs typeface="ＭＳ Ｐゴシック" charset="-128"/>
              </a:defRPr>
            </a:lvl3pPr>
            <a:lvl4pPr algn="ctr" rtl="0" eaLnBrk="1" fontAlgn="base" hangingPunct="1">
              <a:spcBef>
                <a:spcPct val="0"/>
              </a:spcBef>
              <a:spcAft>
                <a:spcPct val="0"/>
              </a:spcAft>
              <a:defRPr sz="3000" b="1">
                <a:solidFill>
                  <a:srgbClr val="003366"/>
                </a:solidFill>
                <a:latin typeface="Arial" charset="0"/>
                <a:ea typeface="ＭＳ Ｐゴシック" charset="-128"/>
                <a:cs typeface="ＭＳ Ｐゴシック" charset="-128"/>
              </a:defRPr>
            </a:lvl4pPr>
            <a:lvl5pPr algn="ctr" rtl="0" eaLnBrk="1" fontAlgn="base" hangingPunct="1">
              <a:spcBef>
                <a:spcPct val="0"/>
              </a:spcBef>
              <a:spcAft>
                <a:spcPct val="0"/>
              </a:spcAft>
              <a:defRPr sz="3000" b="1">
                <a:solidFill>
                  <a:srgbClr val="003366"/>
                </a:solidFill>
                <a:latin typeface="Arial" charset="0"/>
                <a:ea typeface="ＭＳ Ｐゴシック" charset="-128"/>
                <a:cs typeface="ＭＳ Ｐゴシック" charset="-128"/>
              </a:defRPr>
            </a:lvl5pPr>
            <a:lvl6pPr marL="457082" algn="l" rtl="0" eaLnBrk="1" fontAlgn="base" hangingPunct="1">
              <a:spcBef>
                <a:spcPct val="0"/>
              </a:spcBef>
              <a:spcAft>
                <a:spcPct val="0"/>
              </a:spcAft>
              <a:defRPr sz="3200" b="1">
                <a:solidFill>
                  <a:srgbClr val="2C5993"/>
                </a:solidFill>
                <a:latin typeface="Arial" charset="0"/>
                <a:ea typeface="ＭＳ Ｐゴシック" charset="-128"/>
                <a:cs typeface="ＭＳ Ｐゴシック" charset="-128"/>
              </a:defRPr>
            </a:lvl6pPr>
            <a:lvl7pPr marL="914165" algn="l" rtl="0" eaLnBrk="1" fontAlgn="base" hangingPunct="1">
              <a:spcBef>
                <a:spcPct val="0"/>
              </a:spcBef>
              <a:spcAft>
                <a:spcPct val="0"/>
              </a:spcAft>
              <a:defRPr sz="3200" b="1">
                <a:solidFill>
                  <a:srgbClr val="2C5993"/>
                </a:solidFill>
                <a:latin typeface="Arial" charset="0"/>
                <a:ea typeface="ＭＳ Ｐゴシック" charset="-128"/>
                <a:cs typeface="ＭＳ Ｐゴシック" charset="-128"/>
              </a:defRPr>
            </a:lvl7pPr>
            <a:lvl8pPr marL="1371250" algn="l" rtl="0" eaLnBrk="1" fontAlgn="base" hangingPunct="1">
              <a:spcBef>
                <a:spcPct val="0"/>
              </a:spcBef>
              <a:spcAft>
                <a:spcPct val="0"/>
              </a:spcAft>
              <a:defRPr sz="3200" b="1">
                <a:solidFill>
                  <a:srgbClr val="2C5993"/>
                </a:solidFill>
                <a:latin typeface="Arial" charset="0"/>
                <a:ea typeface="ＭＳ Ｐゴシック" charset="-128"/>
                <a:cs typeface="ＭＳ Ｐゴシック" charset="-128"/>
              </a:defRPr>
            </a:lvl8pPr>
            <a:lvl9pPr marL="1828332" algn="l" rtl="0" eaLnBrk="1" fontAlgn="base" hangingPunct="1">
              <a:spcBef>
                <a:spcPct val="0"/>
              </a:spcBef>
              <a:spcAft>
                <a:spcPct val="0"/>
              </a:spcAft>
              <a:defRPr sz="3200" b="1">
                <a:solidFill>
                  <a:srgbClr val="2C5993"/>
                </a:solidFill>
                <a:latin typeface="Arial" charset="0"/>
                <a:ea typeface="ＭＳ Ｐゴシック" charset="-128"/>
                <a:cs typeface="ＭＳ Ｐゴシック" charset="-128"/>
              </a:defRPr>
            </a:lvl9pPr>
          </a:lstStyle>
          <a:p>
            <a:pPr marL="341313" indent="-341313">
              <a:spcBef>
                <a:spcPts val="900"/>
              </a:spcBef>
              <a:defRPr/>
            </a:pPr>
            <a:endParaRPr lang="en-US" sz="2800" b="0" dirty="0">
              <a:solidFill>
                <a:prstClr val="white"/>
              </a:solidFill>
              <a:latin typeface="Arial" panose="020B0604020202020204" pitchFamily="34" charset="0"/>
              <a:ea typeface="ＭＳ Ｐゴシック" charset="0"/>
              <a:cs typeface="Arial" panose="020B0604020202020204" pitchFamily="34" charset="0"/>
            </a:endParaRPr>
          </a:p>
          <a:p>
            <a:pPr marL="341313" indent="-341313">
              <a:spcBef>
                <a:spcPts val="900"/>
              </a:spcBef>
              <a:defRPr/>
            </a:pPr>
            <a:r>
              <a:rPr lang="en-US" sz="2800" b="0" dirty="0">
                <a:solidFill>
                  <a:prstClr val="white"/>
                </a:solidFill>
                <a:latin typeface="Arial" panose="020B0604020202020204" pitchFamily="34" charset="0"/>
                <a:ea typeface="ＭＳ Ｐゴシック" charset="0"/>
                <a:cs typeface="Arial" panose="020B0604020202020204" pitchFamily="34" charset="0"/>
              </a:rPr>
              <a:t> </a:t>
            </a:r>
          </a:p>
          <a:p>
            <a:pPr marL="341313" indent="-341313">
              <a:spcBef>
                <a:spcPts val="900"/>
              </a:spcBef>
              <a:defRPr/>
            </a:pPr>
            <a:endParaRPr lang="en-US" sz="2400" b="0" dirty="0">
              <a:solidFill>
                <a:prstClr val="white"/>
              </a:solidFill>
              <a:latin typeface="Arial" panose="020B0604020202020204" pitchFamily="34" charset="0"/>
              <a:ea typeface="ＭＳ Ｐゴシック" charset="0"/>
              <a:cs typeface="Arial" panose="020B0604020202020204" pitchFamily="34" charset="0"/>
            </a:endParaRPr>
          </a:p>
          <a:p>
            <a:pPr marL="341313" indent="-341313">
              <a:spcBef>
                <a:spcPts val="900"/>
              </a:spcBef>
              <a:defRPr/>
            </a:pPr>
            <a:r>
              <a:rPr lang="en-US" sz="2400" b="0" dirty="0">
                <a:solidFill>
                  <a:prstClr val="white"/>
                </a:solidFill>
                <a:latin typeface="Arial" panose="020B0604020202020204" pitchFamily="34" charset="0"/>
                <a:ea typeface="ＭＳ Ｐゴシック" charset="0"/>
                <a:cs typeface="Arial" panose="020B0604020202020204" pitchFamily="34" charset="0"/>
              </a:rPr>
              <a:t>Jean-Luc </a:t>
            </a:r>
            <a:r>
              <a:rPr lang="en-US" sz="2400" b="0" dirty="0" err="1">
                <a:solidFill>
                  <a:prstClr val="white"/>
                </a:solidFill>
                <a:latin typeface="Arial" panose="020B0604020202020204" pitchFamily="34" charset="0"/>
                <a:ea typeface="ＭＳ Ｐゴシック" charset="0"/>
                <a:cs typeface="Arial" panose="020B0604020202020204" pitchFamily="34" charset="0"/>
              </a:rPr>
              <a:t>Vay</a:t>
            </a:r>
            <a:r>
              <a:rPr lang="en-US" sz="2400" b="0" dirty="0">
                <a:solidFill>
                  <a:prstClr val="white"/>
                </a:solidFill>
                <a:latin typeface="Arial" panose="020B0604020202020204" pitchFamily="34" charset="0"/>
                <a:ea typeface="ＭＳ Ｐゴシック" charset="0"/>
                <a:cs typeface="Arial" panose="020B0604020202020204" pitchFamily="34" charset="0"/>
              </a:rPr>
              <a:t>, LBNL</a:t>
            </a:r>
          </a:p>
          <a:p>
            <a:pPr marL="341313" indent="-341313">
              <a:spcBef>
                <a:spcPts val="900"/>
              </a:spcBef>
              <a:defRPr/>
            </a:pPr>
            <a:endParaRPr lang="en-US" sz="2800" b="0" dirty="0">
              <a:solidFill>
                <a:prstClr val="white"/>
              </a:solidFill>
              <a:latin typeface="Arial" panose="020B0604020202020204" pitchFamily="34" charset="0"/>
              <a:ea typeface="ＭＳ Ｐゴシック" charset="0"/>
              <a:cs typeface="Arial" panose="020B0604020202020204" pitchFamily="34" charset="0"/>
            </a:endParaRPr>
          </a:p>
          <a:p>
            <a:pPr marL="341313" indent="-341313">
              <a:spcBef>
                <a:spcPts val="900"/>
              </a:spcBef>
              <a:defRPr/>
            </a:pPr>
            <a:endParaRPr lang="en-US" sz="2800" b="0" dirty="0">
              <a:solidFill>
                <a:prstClr val="white"/>
              </a:solidFill>
              <a:latin typeface="Arial" panose="020B0604020202020204" pitchFamily="34" charset="0"/>
              <a:ea typeface="ＭＳ Ｐゴシック" charset="0"/>
              <a:cs typeface="Arial" panose="020B0604020202020204" pitchFamily="34" charset="0"/>
            </a:endParaRPr>
          </a:p>
          <a:p>
            <a:pPr marL="341313" indent="-341313">
              <a:spcBef>
                <a:spcPts val="900"/>
              </a:spcBef>
              <a:defRPr/>
            </a:pPr>
            <a:endParaRPr lang="en-US" sz="2800" b="0" dirty="0">
              <a:solidFill>
                <a:prstClr val="white"/>
              </a:solidFill>
              <a:latin typeface="Arial" panose="020B0604020202020204" pitchFamily="34" charset="0"/>
              <a:ea typeface="ＭＳ Ｐゴシック" charset="0"/>
              <a:cs typeface="Arial" panose="020B0604020202020204" pitchFamily="34" charset="0"/>
            </a:endParaRPr>
          </a:p>
          <a:p>
            <a:pPr marL="341313" indent="-341313">
              <a:spcBef>
                <a:spcPts val="900"/>
              </a:spcBef>
              <a:defRPr/>
            </a:pPr>
            <a:endParaRPr lang="en-US" sz="2800" b="0" dirty="0">
              <a:solidFill>
                <a:prstClr val="white"/>
              </a:solidFill>
              <a:latin typeface="Arial" panose="020B0604020202020204" pitchFamily="34" charset="0"/>
              <a:ea typeface="ＭＳ Ｐゴシック" charset="0"/>
              <a:cs typeface="Arial" panose="020B0604020202020204" pitchFamily="34" charset="0"/>
            </a:endParaRPr>
          </a:p>
          <a:p>
            <a:pPr marL="341313" indent="-341313">
              <a:spcBef>
                <a:spcPts val="900"/>
              </a:spcBef>
              <a:defRPr/>
            </a:pPr>
            <a:endParaRPr lang="en-US" sz="2000" b="0" dirty="0">
              <a:solidFill>
                <a:prstClr val="white"/>
              </a:solidFill>
              <a:latin typeface="Arial" panose="020B0604020202020204" pitchFamily="34" charset="0"/>
              <a:ea typeface="ＭＳ Ｐゴシック" charset="0"/>
              <a:cs typeface="Arial" panose="020B0604020202020204" pitchFamily="34" charset="0"/>
            </a:endParaRPr>
          </a:p>
          <a:p>
            <a:pPr marL="341313" indent="-341313">
              <a:spcBef>
                <a:spcPts val="900"/>
              </a:spcBef>
              <a:defRPr/>
            </a:pPr>
            <a:r>
              <a:rPr lang="en-US" sz="2000" b="0" dirty="0">
                <a:solidFill>
                  <a:prstClr val="white"/>
                </a:solidFill>
                <a:latin typeface="Arial" panose="020B0604020202020204" pitchFamily="34" charset="0"/>
                <a:ea typeface="ＭＳ Ｐゴシック" charset="0"/>
                <a:cs typeface="Arial" panose="020B0604020202020204" pitchFamily="34" charset="0"/>
              </a:rPr>
              <a:t>Fusion Power Associates, 44</a:t>
            </a:r>
            <a:r>
              <a:rPr lang="en-US" sz="2000" b="0" baseline="30000" dirty="0">
                <a:solidFill>
                  <a:prstClr val="white"/>
                </a:solidFill>
                <a:latin typeface="Arial" panose="020B0604020202020204" pitchFamily="34" charset="0"/>
                <a:ea typeface="ＭＳ Ｐゴシック" charset="0"/>
                <a:cs typeface="Arial" panose="020B0604020202020204" pitchFamily="34" charset="0"/>
              </a:rPr>
              <a:t>th</a:t>
            </a:r>
            <a:r>
              <a:rPr lang="en-US" sz="2000" b="0" dirty="0">
                <a:solidFill>
                  <a:prstClr val="white"/>
                </a:solidFill>
                <a:latin typeface="Arial" panose="020B0604020202020204" pitchFamily="34" charset="0"/>
                <a:ea typeface="ＭＳ Ｐゴシック" charset="0"/>
                <a:cs typeface="Arial" panose="020B0604020202020204" pitchFamily="34" charset="0"/>
              </a:rPr>
              <a:t> annual meeting and symposium Dec 19-20, 2023</a:t>
            </a:r>
          </a:p>
        </p:txBody>
      </p:sp>
      <p:sp>
        <p:nvSpPr>
          <p:cNvPr id="6" name="Rectangle 5">
            <a:extLst>
              <a:ext uri="{FF2B5EF4-FFF2-40B4-BE49-F238E27FC236}">
                <a16:creationId xmlns:a16="http://schemas.microsoft.com/office/drawing/2014/main" id="{DBD2675F-C3F8-4ED9-AF12-3BA617914467}"/>
              </a:ext>
            </a:extLst>
          </p:cNvPr>
          <p:cNvSpPr/>
          <p:nvPr/>
        </p:nvSpPr>
        <p:spPr>
          <a:xfrm>
            <a:off x="0" y="222074"/>
            <a:ext cx="12192000" cy="1200329"/>
          </a:xfrm>
          <a:prstGeom prst="rect">
            <a:avLst/>
          </a:prstGeom>
        </p:spPr>
        <p:txBody>
          <a:bodyPr wrap="square">
            <a:spAutoFit/>
          </a:bodyPr>
          <a:lstStyle/>
          <a:p>
            <a:pPr algn="ctr"/>
            <a:r>
              <a:rPr lang="en-US" sz="3600" b="1" dirty="0">
                <a:solidFill>
                  <a:prstClr val="white"/>
                </a:solidFill>
                <a:latin typeface="Franklin Gothic Medium"/>
                <a:ea typeface="+mj-ea"/>
                <a:cs typeface="+mj-cs"/>
              </a:rPr>
              <a:t>Fusion Energy Science &amp; Technologies at Berkeley Lab</a:t>
            </a:r>
          </a:p>
          <a:p>
            <a:pPr algn="ctr"/>
            <a:r>
              <a:rPr lang="en-US" sz="3600" b="1" dirty="0">
                <a:solidFill>
                  <a:prstClr val="white"/>
                </a:solidFill>
                <a:latin typeface="Franklin Gothic Medium"/>
                <a:ea typeface="+mj-ea"/>
                <a:cs typeface="+mj-cs"/>
              </a:rPr>
              <a:t>for future pilot plants</a:t>
            </a:r>
            <a:endParaRPr lang="en-US" sz="2400" b="1" dirty="0"/>
          </a:p>
        </p:txBody>
      </p:sp>
      <p:sp>
        <p:nvSpPr>
          <p:cNvPr id="7" name="Rectangle 6">
            <a:extLst>
              <a:ext uri="{FF2B5EF4-FFF2-40B4-BE49-F238E27FC236}">
                <a16:creationId xmlns:a16="http://schemas.microsoft.com/office/drawing/2014/main" id="{A9842FD7-06C1-43C7-A95D-3738C9B6F532}"/>
              </a:ext>
            </a:extLst>
          </p:cNvPr>
          <p:cNvSpPr/>
          <p:nvPr/>
        </p:nvSpPr>
        <p:spPr>
          <a:xfrm>
            <a:off x="76200" y="6248400"/>
            <a:ext cx="11963400" cy="584775"/>
          </a:xfrm>
          <a:prstGeom prst="rect">
            <a:avLst/>
          </a:prstGeom>
        </p:spPr>
        <p:txBody>
          <a:bodyPr wrap="square">
            <a:spAutoFit/>
          </a:bodyPr>
          <a:lstStyle/>
          <a:p>
            <a:pPr algn="ctr"/>
            <a:r>
              <a:rPr lang="en-US" sz="1600" b="1" dirty="0"/>
              <a:t>The work is supported by the U.S. Department of Energy, Office of Science, Fusion Energy Sciences, </a:t>
            </a:r>
            <a:r>
              <a:rPr lang="en-US" sz="1600" b="1" dirty="0" err="1"/>
              <a:t>SciDAC</a:t>
            </a:r>
            <a:r>
              <a:rPr lang="en-US" sz="1600" b="1" dirty="0"/>
              <a:t> and ARPA-E, </a:t>
            </a:r>
          </a:p>
          <a:p>
            <a:pPr algn="ctr"/>
            <a:r>
              <a:rPr lang="en-US" sz="1600" b="1" dirty="0"/>
              <a:t>under Contract No. DE-AC02-05CH11231.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ED5F2F5F-153D-2CFA-8949-C286ACD61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606" y="1099651"/>
            <a:ext cx="6515322" cy="192490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2400" y="0"/>
            <a:ext cx="11658600" cy="954107"/>
          </a:xfrm>
          <a:prstGeom prst="rect">
            <a:avLst/>
          </a:prstGeom>
        </p:spPr>
        <p:txBody>
          <a:bodyPr wrap="square">
            <a:spAutoFit/>
          </a:bodyPr>
          <a:lstStyle/>
          <a:p>
            <a:r>
              <a:rPr lang="en-US" sz="2800" b="1" dirty="0"/>
              <a:t>RENEW – fusion workforce development with lasers and ion beams for materials and qubit studies </a:t>
            </a:r>
          </a:p>
        </p:txBody>
      </p:sp>
      <p:sp>
        <p:nvSpPr>
          <p:cNvPr id="8" name="TextBox 7"/>
          <p:cNvSpPr txBox="1"/>
          <p:nvPr/>
        </p:nvSpPr>
        <p:spPr>
          <a:xfrm>
            <a:off x="228600" y="5105400"/>
            <a:ext cx="11538857" cy="954107"/>
          </a:xfrm>
          <a:prstGeom prst="rect">
            <a:avLst/>
          </a:prstGeom>
          <a:noFill/>
        </p:spPr>
        <p:txBody>
          <a:bodyPr wrap="square" rtlCol="0">
            <a:spAutoFit/>
          </a:bodyPr>
          <a:lstStyle/>
          <a:p>
            <a:pPr marL="285750" lvl="0" indent="-285750" defTabSz="914400" eaLnBrk="0" hangingPunct="0">
              <a:buClrTx/>
              <a:buSzTx/>
              <a:buFont typeface="Arial" panose="020B0604020202020204" pitchFamily="34" charset="0"/>
              <a:buChar char="•"/>
            </a:pPr>
            <a:r>
              <a:rPr lang="en-US" altLang="en-US" sz="1400" dirty="0" err="1">
                <a:solidFill>
                  <a:schemeClr val="tx1"/>
                </a:solidFill>
                <a:latin typeface="+mn-lt"/>
              </a:rPr>
              <a:t>Redjem</a:t>
            </a:r>
            <a:r>
              <a:rPr lang="en-US" altLang="en-US" sz="1400" dirty="0">
                <a:solidFill>
                  <a:schemeClr val="tx1"/>
                </a:solidFill>
                <a:latin typeface="+mn-lt"/>
              </a:rPr>
              <a:t>, W., </a:t>
            </a:r>
            <a:r>
              <a:rPr lang="en-US" altLang="en-US" sz="1400" dirty="0" err="1">
                <a:solidFill>
                  <a:schemeClr val="tx1"/>
                </a:solidFill>
                <a:latin typeface="+mn-lt"/>
              </a:rPr>
              <a:t>Zhiyenbayev</a:t>
            </a:r>
            <a:r>
              <a:rPr lang="en-US" altLang="en-US" sz="1400" dirty="0">
                <a:solidFill>
                  <a:schemeClr val="tx1"/>
                </a:solidFill>
                <a:latin typeface="+mn-lt"/>
              </a:rPr>
              <a:t>, Y., </a:t>
            </a:r>
            <a:r>
              <a:rPr lang="en-US" altLang="en-US" sz="1400" dirty="0" err="1">
                <a:solidFill>
                  <a:schemeClr val="tx1"/>
                </a:solidFill>
                <a:latin typeface="+mn-lt"/>
              </a:rPr>
              <a:t>Qarony</a:t>
            </a:r>
            <a:r>
              <a:rPr lang="en-US" altLang="en-US" sz="1400" dirty="0">
                <a:solidFill>
                  <a:schemeClr val="tx1"/>
                </a:solidFill>
                <a:latin typeface="+mn-lt"/>
              </a:rPr>
              <a:t>, W. et al. All-silicon quantum light source by embedding an atomic emissive center in a </a:t>
            </a:r>
            <a:r>
              <a:rPr lang="en-US" altLang="en-US" sz="1400" dirty="0" err="1">
                <a:solidFill>
                  <a:schemeClr val="tx1"/>
                </a:solidFill>
                <a:latin typeface="+mn-lt"/>
              </a:rPr>
              <a:t>nanophotonic</a:t>
            </a:r>
            <a:r>
              <a:rPr lang="en-US" altLang="en-US" sz="1400" dirty="0">
                <a:solidFill>
                  <a:schemeClr val="tx1"/>
                </a:solidFill>
                <a:latin typeface="+mn-lt"/>
              </a:rPr>
              <a:t> cavity. Nat </a:t>
            </a:r>
            <a:r>
              <a:rPr lang="en-US" altLang="en-US" sz="1400" dirty="0" err="1">
                <a:solidFill>
                  <a:schemeClr val="tx1"/>
                </a:solidFill>
                <a:latin typeface="+mn-lt"/>
              </a:rPr>
              <a:t>Commun</a:t>
            </a:r>
            <a:r>
              <a:rPr lang="en-US" altLang="en-US" sz="1400" dirty="0">
                <a:solidFill>
                  <a:schemeClr val="tx1"/>
                </a:solidFill>
                <a:latin typeface="+mn-lt"/>
              </a:rPr>
              <a:t> 14, 3321 (2023). </a:t>
            </a:r>
            <a:r>
              <a:rPr lang="en-US" altLang="en-US" sz="1400" dirty="0">
                <a:solidFill>
                  <a:schemeClr val="tx1"/>
                </a:solidFill>
                <a:latin typeface="+mn-lt"/>
                <a:hlinkClick r:id="rId4"/>
              </a:rPr>
              <a:t>https://doi.org/10.1038/s41467-023-38559-6</a:t>
            </a:r>
            <a:r>
              <a:rPr lang="en-US" altLang="en-US" sz="1400" dirty="0">
                <a:solidFill>
                  <a:schemeClr val="tx1"/>
                </a:solidFill>
                <a:latin typeface="+mn-lt"/>
              </a:rPr>
              <a:t> </a:t>
            </a:r>
          </a:p>
          <a:p>
            <a:pPr marL="285750" indent="-285750">
              <a:buFont typeface="Arial" panose="020B0604020202020204" pitchFamily="34" charset="0"/>
              <a:buChar char="•"/>
            </a:pPr>
            <a:r>
              <a:rPr lang="en-US" altLang="en-US" sz="1400" dirty="0" err="1">
                <a:solidFill>
                  <a:schemeClr val="tx1"/>
                </a:solidFill>
                <a:latin typeface="+mn-lt"/>
                <a:cs typeface="Calibri" panose="020F0502020204030204" pitchFamily="34" charset="0"/>
              </a:rPr>
              <a:t>Redjem</a:t>
            </a:r>
            <a:r>
              <a:rPr lang="en-US" altLang="en-US" sz="1400" dirty="0">
                <a:solidFill>
                  <a:schemeClr val="tx1"/>
                </a:solidFill>
                <a:latin typeface="+mn-lt"/>
                <a:cs typeface="Calibri" panose="020F0502020204030204" pitchFamily="34" charset="0"/>
              </a:rPr>
              <a:t>, W., </a:t>
            </a:r>
            <a:r>
              <a:rPr lang="en-US" altLang="en-US" sz="1400" dirty="0" err="1">
                <a:solidFill>
                  <a:schemeClr val="tx1"/>
                </a:solidFill>
                <a:latin typeface="+mn-lt"/>
                <a:cs typeface="Calibri" panose="020F0502020204030204" pitchFamily="34" charset="0"/>
              </a:rPr>
              <a:t>Amsellem</a:t>
            </a:r>
            <a:r>
              <a:rPr lang="en-US" altLang="en-US" sz="1400" dirty="0">
                <a:solidFill>
                  <a:schemeClr val="tx1"/>
                </a:solidFill>
                <a:latin typeface="+mn-lt"/>
                <a:cs typeface="Calibri" panose="020F0502020204030204" pitchFamily="34" charset="0"/>
              </a:rPr>
              <a:t>, A.J., Allen, F.I. et al. Defect engineering of silicon with ion pulses from laser acceleration. </a:t>
            </a:r>
            <a:r>
              <a:rPr lang="en-US" altLang="en-US" sz="1400" dirty="0" err="1">
                <a:solidFill>
                  <a:schemeClr val="tx1"/>
                </a:solidFill>
                <a:latin typeface="+mn-lt"/>
                <a:cs typeface="Calibri" panose="020F0502020204030204" pitchFamily="34" charset="0"/>
              </a:rPr>
              <a:t>Commun</a:t>
            </a:r>
            <a:r>
              <a:rPr lang="en-US" altLang="en-US" sz="1400" dirty="0">
                <a:solidFill>
                  <a:schemeClr val="tx1"/>
                </a:solidFill>
                <a:latin typeface="+mn-lt"/>
                <a:cs typeface="Calibri" panose="020F0502020204030204" pitchFamily="34" charset="0"/>
              </a:rPr>
              <a:t> Mater 4, 22 (2023). </a:t>
            </a:r>
            <a:r>
              <a:rPr lang="en-US" altLang="en-US" sz="1400" dirty="0">
                <a:solidFill>
                  <a:schemeClr val="tx1"/>
                </a:solidFill>
                <a:latin typeface="+mn-lt"/>
                <a:cs typeface="Calibri" panose="020F0502020204030204" pitchFamily="34" charset="0"/>
                <a:hlinkClick r:id="rId5"/>
              </a:rPr>
              <a:t>https://doi.org/10.1038/s43246-023-00349-4</a:t>
            </a:r>
            <a:r>
              <a:rPr lang="en-US" altLang="en-US" sz="1400" dirty="0">
                <a:solidFill>
                  <a:schemeClr val="tx1"/>
                </a:solidFill>
                <a:latin typeface="+mn-lt"/>
                <a:cs typeface="Calibri" panose="020F0502020204030204" pitchFamily="34" charset="0"/>
              </a:rPr>
              <a:t> </a:t>
            </a:r>
          </a:p>
        </p:txBody>
      </p:sp>
      <p:sp>
        <p:nvSpPr>
          <p:cNvPr id="9" name="TextBox 8"/>
          <p:cNvSpPr txBox="1"/>
          <p:nvPr/>
        </p:nvSpPr>
        <p:spPr>
          <a:xfrm>
            <a:off x="181549" y="3116802"/>
            <a:ext cx="7438451"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2">
                    <a:lumMod val="25000"/>
                  </a:schemeClr>
                </a:solidFill>
              </a:rPr>
              <a:t>RENEW project start co. Alice </a:t>
            </a:r>
            <a:r>
              <a:rPr lang="en-US" dirty="0" err="1">
                <a:solidFill>
                  <a:schemeClr val="tx2">
                    <a:lumMod val="25000"/>
                  </a:schemeClr>
                </a:solidFill>
              </a:rPr>
              <a:t>Koniges</a:t>
            </a:r>
            <a:r>
              <a:rPr lang="en-US" dirty="0">
                <a:solidFill>
                  <a:schemeClr val="tx2">
                    <a:lumMod val="25000"/>
                  </a:schemeClr>
                </a:solidFill>
              </a:rPr>
              <a:t>, University of Hawaii, </a:t>
            </a:r>
            <a:r>
              <a:rPr lang="en-US" sz="1600" dirty="0" err="1">
                <a:solidFill>
                  <a:schemeClr val="tx2">
                    <a:lumMod val="25000"/>
                  </a:schemeClr>
                </a:solidFill>
              </a:rPr>
              <a:t>Manoa</a:t>
            </a:r>
            <a:r>
              <a:rPr lang="en-US" dirty="0">
                <a:solidFill>
                  <a:schemeClr val="tx2">
                    <a:lumMod val="25000"/>
                  </a:schemeClr>
                </a:solidFill>
              </a:rPr>
              <a:t>, connecting simulations with experiments for high energy density science, materials and qubit synthesis far from equilibrium</a:t>
            </a:r>
          </a:p>
          <a:p>
            <a:pPr marL="285750" indent="-285750">
              <a:buFont typeface="Arial" panose="020B0604020202020204" pitchFamily="34" charset="0"/>
              <a:buChar char="•"/>
            </a:pPr>
            <a:endParaRPr lang="en-US" dirty="0">
              <a:solidFill>
                <a:schemeClr val="tx2">
                  <a:lumMod val="25000"/>
                </a:schemeClr>
              </a:solidFill>
            </a:endParaRPr>
          </a:p>
          <a:p>
            <a:pPr marL="285750" indent="-285750">
              <a:buFont typeface="Arial" panose="020B0604020202020204" pitchFamily="34" charset="0"/>
              <a:buChar char="•"/>
            </a:pPr>
            <a:r>
              <a:rPr lang="en-US" dirty="0">
                <a:solidFill>
                  <a:schemeClr val="tx2">
                    <a:lumMod val="25000"/>
                  </a:schemeClr>
                </a:solidFill>
              </a:rPr>
              <a:t>Great integration with LaserNetUS </a:t>
            </a:r>
            <a:r>
              <a:rPr lang="en-US" dirty="0" err="1">
                <a:solidFill>
                  <a:schemeClr val="tx2">
                    <a:lumMod val="25000"/>
                  </a:schemeClr>
                </a:solidFill>
              </a:rPr>
              <a:t>beamtimes</a:t>
            </a:r>
            <a:r>
              <a:rPr lang="en-US" dirty="0">
                <a:solidFill>
                  <a:schemeClr val="tx2">
                    <a:lumMod val="25000"/>
                  </a:schemeClr>
                </a:solidFill>
              </a:rPr>
              <a:t> and FES support of quantum information science </a:t>
            </a:r>
          </a:p>
        </p:txBody>
      </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3836" y="1096981"/>
            <a:ext cx="4025947" cy="2690511"/>
          </a:xfrm>
          <a:prstGeom prst="rect">
            <a:avLst/>
          </a:prstGeom>
        </p:spPr>
      </p:pic>
      <p:sp>
        <p:nvSpPr>
          <p:cNvPr id="21" name="Rectangle 20"/>
          <p:cNvSpPr/>
          <p:nvPr/>
        </p:nvSpPr>
        <p:spPr>
          <a:xfrm>
            <a:off x="7829003" y="3881735"/>
            <a:ext cx="4210597" cy="461665"/>
          </a:xfrm>
          <a:prstGeom prst="rect">
            <a:avLst/>
          </a:prstGeom>
        </p:spPr>
        <p:txBody>
          <a:bodyPr wrap="square">
            <a:spAutoFit/>
          </a:bodyPr>
          <a:lstStyle/>
          <a:p>
            <a:r>
              <a:rPr lang="en-US" sz="1200" dirty="0">
                <a:solidFill>
                  <a:schemeClr val="tx1"/>
                </a:solidFill>
                <a:hlinkClick r:id="rId7"/>
              </a:rPr>
              <a:t>https://newscenter.lbl.gov/2023/08/22/advances-in-quantum-emitters-mark-progress-toward-a-quantum-internet/</a:t>
            </a:r>
            <a:r>
              <a:rPr lang="en-US" sz="1200" dirty="0">
                <a:solidFill>
                  <a:schemeClr val="tx1"/>
                </a:solidFill>
              </a:rPr>
              <a:t> </a:t>
            </a:r>
          </a:p>
        </p:txBody>
      </p:sp>
      <p:sp>
        <p:nvSpPr>
          <p:cNvPr id="3" name="Google Shape;289;p36">
            <a:extLst>
              <a:ext uri="{FF2B5EF4-FFF2-40B4-BE49-F238E27FC236}">
                <a16:creationId xmlns:a16="http://schemas.microsoft.com/office/drawing/2014/main" id="{7F202C93-6733-2505-8AEA-58FFC23AC3E9}"/>
              </a:ext>
            </a:extLst>
          </p:cNvPr>
          <p:cNvSpPr txBox="1">
            <a:spLocks noGrp="1"/>
          </p:cNvSpPr>
          <p:nvPr>
            <p:ph type="sldNum" idx="12"/>
          </p:nvPr>
        </p:nvSpPr>
        <p:spPr>
          <a:xfrm>
            <a:off x="11511387" y="6486277"/>
            <a:ext cx="679039" cy="365125"/>
          </a:xfrm>
          <a:prstGeom prst="rect">
            <a:avLst/>
          </a:prstGeom>
          <a:noFill/>
          <a:ln>
            <a:noFill/>
          </a:ln>
        </p:spPr>
        <p:txBody>
          <a:bodyPr spcFirstLastPara="1" wrap="square" lIns="91389" tIns="45679" rIns="91389" bIns="45679" anchor="ctr" anchorCtr="0">
            <a:noAutofit/>
          </a:bodyPr>
          <a:lstStyle/>
          <a:p>
            <a:pPr defTabSz="914400" fontAlgn="auto">
              <a:buClr>
                <a:srgbClr val="FFFFFF"/>
              </a:buClr>
            </a:pPr>
            <a:fld id="{00000000-1234-1234-1234-123412341234}" type="slidenum">
              <a:rPr lang="en" sz="1500" kern="0">
                <a:solidFill>
                  <a:srgbClr val="FFFFFF"/>
                </a:solidFill>
              </a:rPr>
              <a:pPr defTabSz="914400" fontAlgn="auto">
                <a:buClr>
                  <a:srgbClr val="FFFFFF"/>
                </a:buClr>
              </a:pPr>
              <a:t>10</a:t>
            </a:fld>
            <a:endParaRPr sz="1500" kern="0" dirty="0">
              <a:solidFill>
                <a:srgbClr val="FFFFFF"/>
              </a:solidFill>
            </a:endParaRPr>
          </a:p>
        </p:txBody>
      </p:sp>
      <p:sp>
        <p:nvSpPr>
          <p:cNvPr id="2" name="Google Shape;680;p4">
            <a:extLst>
              <a:ext uri="{FF2B5EF4-FFF2-40B4-BE49-F238E27FC236}">
                <a16:creationId xmlns:a16="http://schemas.microsoft.com/office/drawing/2014/main" id="{FE2B6D27-B7C7-A5D2-1EC4-B6F686F535F1}"/>
              </a:ext>
            </a:extLst>
          </p:cNvPr>
          <p:cNvSpPr txBox="1"/>
          <p:nvPr/>
        </p:nvSpPr>
        <p:spPr>
          <a:xfrm>
            <a:off x="9228669" y="5792958"/>
            <a:ext cx="3065263"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a:solidFill>
                  <a:srgbClr val="1E497D"/>
                </a:solidFill>
                <a:latin typeface="Arial"/>
                <a:ea typeface="Arial"/>
                <a:cs typeface="Arial"/>
                <a:sym typeface="Arial"/>
              </a:rPr>
              <a:t>Contact: </a:t>
            </a:r>
            <a:r>
              <a:rPr lang="en-US" sz="1600" b="1" dirty="0" err="1">
                <a:solidFill>
                  <a:srgbClr val="1E497D"/>
                </a:solidFill>
                <a:latin typeface="Arial"/>
                <a:ea typeface="Arial"/>
                <a:cs typeface="Arial"/>
                <a:sym typeface="Arial"/>
              </a:rPr>
              <a:t>t_schenkel@lbl.gov</a:t>
            </a:r>
            <a:endParaRPr dirty="0"/>
          </a:p>
        </p:txBody>
      </p:sp>
    </p:spTree>
    <p:extLst>
      <p:ext uri="{BB962C8B-B14F-4D97-AF65-F5344CB8AC3E}">
        <p14:creationId xmlns:p14="http://schemas.microsoft.com/office/powerpoint/2010/main" val="2811161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2052FA0-039F-4DB1-9FB5-0FEA4AE2C1C8}"/>
              </a:ext>
            </a:extLst>
          </p:cNvPr>
          <p:cNvPicPr>
            <a:picLocks noChangeAspect="1"/>
          </p:cNvPicPr>
          <p:nvPr/>
        </p:nvPicPr>
        <p:blipFill rotWithShape="1">
          <a:blip r:embed="rId2"/>
          <a:srcRect l="54857" b="71258"/>
          <a:stretch/>
        </p:blipFill>
        <p:spPr>
          <a:xfrm>
            <a:off x="6987255" y="1224023"/>
            <a:ext cx="2676047" cy="1800885"/>
          </a:xfrm>
          <a:prstGeom prst="rect">
            <a:avLst/>
          </a:prstGeom>
        </p:spPr>
      </p:pic>
      <p:sp>
        <p:nvSpPr>
          <p:cNvPr id="18" name="TextBox 17">
            <a:extLst>
              <a:ext uri="{FF2B5EF4-FFF2-40B4-BE49-F238E27FC236}">
                <a16:creationId xmlns:a16="http://schemas.microsoft.com/office/drawing/2014/main" id="{2B801595-F340-4D59-ADDA-BD36EF5BDC0B}"/>
              </a:ext>
            </a:extLst>
          </p:cNvPr>
          <p:cNvSpPr txBox="1"/>
          <p:nvPr/>
        </p:nvSpPr>
        <p:spPr>
          <a:xfrm>
            <a:off x="96130" y="1199270"/>
            <a:ext cx="6781800" cy="3801041"/>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kern="0" dirty="0">
                <a:solidFill>
                  <a:srgbClr val="1F497D"/>
                </a:solidFill>
                <a:latin typeface="+mn-lt"/>
              </a:rPr>
              <a:t>Past</a:t>
            </a:r>
            <a:r>
              <a:rPr kumimoji="0" lang="en-US" sz="1800" b="1" i="0" u="none" strike="noStrike" kern="0" cap="none" spc="0" normalizeH="0" baseline="0" noProof="0" dirty="0">
                <a:ln>
                  <a:noFill/>
                </a:ln>
                <a:solidFill>
                  <a:srgbClr val="1F497D"/>
                </a:solidFill>
                <a:effectLst/>
                <a:uLnTx/>
                <a:uFillTx/>
                <a:latin typeface="+mn-lt"/>
              </a:rPr>
              <a:t>: </a:t>
            </a:r>
            <a:r>
              <a:rPr kumimoji="0" lang="en-US" sz="1800" b="0" i="0" u="none" strike="noStrike" kern="0" cap="none" spc="0" normalizeH="0" baseline="0" noProof="0" dirty="0">
                <a:ln>
                  <a:noFill/>
                </a:ln>
                <a:solidFill>
                  <a:srgbClr val="1F497D"/>
                </a:solidFill>
                <a:effectLst/>
                <a:uLnTx/>
                <a:uFillTx/>
                <a:latin typeface="+mn-lt"/>
              </a:rPr>
              <a:t>Berkeley Lab has developed ion beams and neutral beam injectors for plasma heating back in the 1980s </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kern="0" dirty="0">
              <a:solidFill>
                <a:srgbClr val="1F497D"/>
              </a:solidFill>
              <a:latin typeface="+mn-lt"/>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rgbClr val="1F497D"/>
                </a:solidFill>
                <a:effectLst/>
                <a:uLnTx/>
                <a:uFillTx/>
                <a:latin typeface="+mn-lt"/>
              </a:rPr>
              <a:t>Today</a:t>
            </a:r>
            <a:r>
              <a:rPr kumimoji="0" lang="en-US" sz="1800" b="0" i="0" u="none" strike="noStrike" kern="0" cap="none" spc="0" normalizeH="0" baseline="0" noProof="0" dirty="0">
                <a:ln>
                  <a:noFill/>
                </a:ln>
                <a:solidFill>
                  <a:srgbClr val="1F497D"/>
                </a:solidFill>
                <a:effectLst/>
                <a:uLnTx/>
                <a:uFillTx/>
                <a:latin typeface="+mn-lt"/>
              </a:rPr>
              <a:t>, we are active in the development of high-power</a:t>
            </a:r>
            <a:r>
              <a:rPr kumimoji="0" lang="en-US" sz="1800" b="0" i="0" u="none" strike="noStrike" kern="0" cap="none" spc="0" normalizeH="0" noProof="0" dirty="0">
                <a:ln>
                  <a:noFill/>
                </a:ln>
                <a:solidFill>
                  <a:srgbClr val="1F497D"/>
                </a:solidFill>
                <a:effectLst/>
                <a:uLnTx/>
                <a:uFillTx/>
                <a:latin typeface="+mn-lt"/>
              </a:rPr>
              <a:t> </a:t>
            </a:r>
            <a:r>
              <a:rPr kumimoji="0" lang="en-US" sz="1800" b="0" i="0" u="none" strike="noStrike" kern="0" cap="none" spc="0" normalizeH="0" baseline="0" noProof="0" dirty="0">
                <a:ln>
                  <a:noFill/>
                </a:ln>
                <a:solidFill>
                  <a:srgbClr val="1F497D"/>
                </a:solidFill>
                <a:effectLst/>
                <a:uLnTx/>
                <a:uFillTx/>
                <a:latin typeface="+mn-lt"/>
              </a:rPr>
              <a:t>ion beams (positive and negative)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1F497D"/>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rgbClr val="1F497D"/>
                </a:solidFill>
                <a:effectLst/>
                <a:uLnTx/>
                <a:uFillTx/>
                <a:latin typeface="+mn-lt"/>
              </a:rPr>
              <a:t>Looking forward:</a:t>
            </a:r>
          </a:p>
          <a:p>
            <a:pPr marR="0" lvl="0" defTabSz="914400" eaLnBrk="1" fontAlgn="auto" latinLnBrk="0" hangingPunct="1">
              <a:lnSpc>
                <a:spcPct val="100000"/>
              </a:lnSpc>
              <a:spcBef>
                <a:spcPts val="0"/>
              </a:spcBef>
              <a:spcAft>
                <a:spcPts val="0"/>
              </a:spcAft>
              <a:buClrTx/>
              <a:buSzTx/>
              <a:tabLst/>
              <a:defRPr/>
            </a:pPr>
            <a:endParaRPr kumimoji="0" lang="en-US" sz="1800" b="1" i="0" u="none" strike="noStrike" kern="0" cap="none" spc="0" normalizeH="0" baseline="0" noProof="0" dirty="0">
              <a:ln>
                <a:noFill/>
              </a:ln>
              <a:solidFill>
                <a:srgbClr val="1F497D"/>
              </a:solidFill>
              <a:effectLst/>
              <a:uLnTx/>
              <a:uFillTx/>
              <a:latin typeface="+mn-lt"/>
            </a:endParaRPr>
          </a:p>
          <a:p>
            <a:pPr lvl="1" indent="-344488" defTabSz="914400" fontAlgn="auto">
              <a:spcBef>
                <a:spcPts val="0"/>
              </a:spcBef>
              <a:spcAft>
                <a:spcPts val="0"/>
              </a:spcAft>
              <a:buClrTx/>
              <a:buSzTx/>
              <a:buFont typeface="Arial" panose="020B0604020202020204" pitchFamily="34" charset="0"/>
              <a:buChar char="•"/>
              <a:defRPr/>
            </a:pPr>
            <a:r>
              <a:rPr kumimoji="0" lang="en-US" sz="1600" b="0" i="0" u="none" strike="noStrike" kern="0" cap="none" spc="0" normalizeH="0" baseline="0" noProof="0" dirty="0">
                <a:ln>
                  <a:noFill/>
                </a:ln>
                <a:solidFill>
                  <a:srgbClr val="1F497D"/>
                </a:solidFill>
                <a:effectLst/>
                <a:uLnTx/>
                <a:uFillTx/>
                <a:latin typeface="+mn-lt"/>
              </a:rPr>
              <a:t>Need for efficient neutral beam injectors </a:t>
            </a:r>
            <a:r>
              <a:rPr lang="en-US" sz="1600" kern="0" dirty="0">
                <a:solidFill>
                  <a:srgbClr val="1F497D"/>
                </a:solidFill>
                <a:latin typeface="+mn-lt"/>
              </a:rPr>
              <a:t>in fusion</a:t>
            </a:r>
          </a:p>
          <a:p>
            <a:pPr marL="798512" lvl="2" indent="0" defTabSz="914400" fontAlgn="auto">
              <a:spcBef>
                <a:spcPts val="0"/>
              </a:spcBef>
              <a:spcAft>
                <a:spcPts val="0"/>
              </a:spcAft>
              <a:buClrTx/>
              <a:buSzTx/>
              <a:defRPr/>
            </a:pPr>
            <a:r>
              <a:rPr kumimoji="0" lang="en-US" sz="1500" b="0" i="0" u="none" strike="noStrike" kern="0" cap="none" spc="0" normalizeH="0" baseline="0" noProof="0" dirty="0">
                <a:ln>
                  <a:noFill/>
                </a:ln>
                <a:solidFill>
                  <a:srgbClr val="1F497D"/>
                </a:solidFill>
                <a:effectLst/>
                <a:uLnTx/>
                <a:uFillTx/>
                <a:latin typeface="+mn-lt"/>
                <a:sym typeface="Wingdings" pitchFamily="2" charset="2"/>
              </a:rPr>
              <a:t> </a:t>
            </a:r>
            <a:r>
              <a:rPr kumimoji="0" lang="en-US" sz="1500" b="0" i="0" u="none" strike="noStrike" kern="0" cap="none" spc="0" normalizeH="0" baseline="0" noProof="0" dirty="0">
                <a:ln>
                  <a:noFill/>
                </a:ln>
                <a:solidFill>
                  <a:srgbClr val="1F497D"/>
                </a:solidFill>
                <a:effectLst/>
                <a:uLnTx/>
                <a:uFillTx/>
                <a:latin typeface="+mn-lt"/>
              </a:rPr>
              <a:t>for plasma heating </a:t>
            </a:r>
            <a:r>
              <a:rPr lang="en-US" sz="1500" kern="0" dirty="0">
                <a:solidFill>
                  <a:srgbClr val="1F497D"/>
                </a:solidFill>
                <a:latin typeface="+mn-lt"/>
              </a:rPr>
              <a:t>&amp;</a:t>
            </a:r>
            <a:r>
              <a:rPr kumimoji="0" lang="en-US" sz="1500" b="0" i="0" u="none" strike="noStrike" kern="0" cap="none" spc="0" normalizeH="0" baseline="0" noProof="0" dirty="0">
                <a:ln>
                  <a:noFill/>
                </a:ln>
                <a:solidFill>
                  <a:srgbClr val="1F497D"/>
                </a:solidFill>
                <a:effectLst/>
                <a:uLnTx/>
                <a:uFillTx/>
                <a:latin typeface="+mn-lt"/>
              </a:rPr>
              <a:t> control in the burning plasma era </a:t>
            </a:r>
          </a:p>
          <a:p>
            <a:pPr marL="1085850" lvl="1" indent="-342900" defTabSz="914400" fontAlgn="auto">
              <a:spcBef>
                <a:spcPts val="0"/>
              </a:spcBef>
              <a:spcAft>
                <a:spcPts val="0"/>
              </a:spcAft>
              <a:buClrTx/>
              <a:buSzTx/>
              <a:buFont typeface="Arial" panose="020B0604020202020204" pitchFamily="34" charset="0"/>
              <a:buChar char="•"/>
              <a:defRPr/>
            </a:pPr>
            <a:endParaRPr kumimoji="0" lang="en-US" sz="1600" b="0" i="0" u="none" strike="noStrike" kern="0" cap="none" spc="0" normalizeH="0" baseline="0" noProof="0" dirty="0">
              <a:ln>
                <a:noFill/>
              </a:ln>
              <a:solidFill>
                <a:srgbClr val="1F497D"/>
              </a:solidFill>
              <a:effectLst/>
              <a:uLnTx/>
              <a:uFillTx/>
              <a:latin typeface="+mn-lt"/>
            </a:endParaRPr>
          </a:p>
          <a:p>
            <a:pPr lvl="1" indent="-344488" defTabSz="914400" fontAlgn="auto">
              <a:spcBef>
                <a:spcPts val="0"/>
              </a:spcBef>
              <a:spcAft>
                <a:spcPts val="0"/>
              </a:spcAft>
              <a:buClrTx/>
              <a:buSzTx/>
              <a:buFont typeface="Arial" panose="020B0604020202020204" pitchFamily="34" charset="0"/>
              <a:buChar char="•"/>
              <a:defRPr/>
            </a:pPr>
            <a:r>
              <a:rPr kumimoji="0" lang="en-US" sz="1600" b="0" i="0" u="none" strike="noStrike" kern="0" cap="none" spc="0" normalizeH="0" baseline="0" noProof="0" dirty="0">
                <a:ln>
                  <a:noFill/>
                </a:ln>
                <a:solidFill>
                  <a:srgbClr val="1F497D"/>
                </a:solidFill>
                <a:effectLst/>
                <a:uLnTx/>
                <a:uFillTx/>
                <a:latin typeface="+mn-lt"/>
              </a:rPr>
              <a:t>Opportunities for</a:t>
            </a:r>
            <a:r>
              <a:rPr kumimoji="0" lang="en-US" sz="1600" b="0" i="0" u="none" strike="noStrike" kern="0" cap="none" spc="0" normalizeH="0" noProof="0" dirty="0">
                <a:ln>
                  <a:noFill/>
                </a:ln>
                <a:solidFill>
                  <a:srgbClr val="1F497D"/>
                </a:solidFill>
                <a:effectLst/>
                <a:uLnTx/>
                <a:uFillTx/>
                <a:latin typeface="+mn-lt"/>
              </a:rPr>
              <a:t> new </a:t>
            </a:r>
            <a:r>
              <a:rPr kumimoji="0" lang="en-US" sz="1600" b="0" i="0" u="none" strike="noStrike" kern="0" cap="none" spc="0" normalizeH="0" baseline="0" noProof="0" dirty="0">
                <a:ln>
                  <a:noFill/>
                </a:ln>
                <a:solidFill>
                  <a:srgbClr val="1F497D"/>
                </a:solidFill>
                <a:effectLst/>
                <a:uLnTx/>
                <a:uFillTx/>
                <a:latin typeface="+mn-lt"/>
              </a:rPr>
              <a:t>private-public</a:t>
            </a:r>
            <a:r>
              <a:rPr kumimoji="0" lang="en-US" sz="1600" b="0" i="0" u="none" strike="noStrike" kern="0" cap="none" spc="0" normalizeH="0" noProof="0" dirty="0">
                <a:ln>
                  <a:noFill/>
                </a:ln>
                <a:solidFill>
                  <a:srgbClr val="1F497D"/>
                </a:solidFill>
                <a:effectLst/>
                <a:uLnTx/>
                <a:uFillTx/>
                <a:latin typeface="+mn-lt"/>
              </a:rPr>
              <a:t> partnerships and </a:t>
            </a:r>
            <a:r>
              <a:rPr kumimoji="0" lang="en-US" sz="1600" b="0" i="0" u="none" strike="noStrike" kern="0" cap="none" spc="0" normalizeH="0" baseline="0" noProof="0" dirty="0">
                <a:ln>
                  <a:noFill/>
                </a:ln>
                <a:solidFill>
                  <a:srgbClr val="1F497D"/>
                </a:solidFill>
                <a:effectLst/>
                <a:uLnTx/>
                <a:uFillTx/>
                <a:latin typeface="+mn-lt"/>
              </a:rPr>
              <a:t>collaborations  </a:t>
            </a:r>
            <a:r>
              <a:rPr kumimoji="0" lang="en-US" sz="1600" b="0" i="0" u="none" strike="noStrike" kern="0" cap="none" spc="0" normalizeH="0" baseline="0" noProof="0" dirty="0">
                <a:ln>
                  <a:noFill/>
                </a:ln>
                <a:solidFill>
                  <a:srgbClr val="1F497D"/>
                </a:solidFill>
                <a:effectLst/>
                <a:uLnTx/>
                <a:uFillTx/>
                <a:latin typeface="+mn-lt"/>
                <a:sym typeface="Wingdings" pitchFamily="2" charset="2"/>
              </a:rPr>
              <a:t> </a:t>
            </a:r>
            <a:r>
              <a:rPr kumimoji="0" lang="en-US" sz="1500" b="0" i="0" u="none" strike="noStrike" kern="0" cap="none" spc="0" normalizeH="0" baseline="0" noProof="0" dirty="0">
                <a:ln>
                  <a:noFill/>
                </a:ln>
                <a:solidFill>
                  <a:srgbClr val="1F497D"/>
                </a:solidFill>
                <a:effectLst/>
                <a:uLnTx/>
                <a:uFillTx/>
                <a:latin typeface="+mn-lt"/>
              </a:rPr>
              <a:t>Emerging partnership with REALTA Fusion,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497D"/>
              </a:solidFill>
              <a:effectLst/>
              <a:uLnTx/>
              <a:uFillTx/>
              <a:latin typeface="+mn-lt"/>
            </a:endParaRPr>
          </a:p>
        </p:txBody>
      </p:sp>
      <p:sp>
        <p:nvSpPr>
          <p:cNvPr id="20" name="Rectangle 19">
            <a:extLst>
              <a:ext uri="{FF2B5EF4-FFF2-40B4-BE49-F238E27FC236}">
                <a16:creationId xmlns:a16="http://schemas.microsoft.com/office/drawing/2014/main" id="{FE760022-C6DC-49B1-9867-51C274CEB1D0}"/>
              </a:ext>
            </a:extLst>
          </p:cNvPr>
          <p:cNvSpPr/>
          <p:nvPr/>
        </p:nvSpPr>
        <p:spPr>
          <a:xfrm>
            <a:off x="9744893" y="1463375"/>
            <a:ext cx="2547257" cy="738664"/>
          </a:xfrm>
          <a:prstGeom prst="rect">
            <a:avLst/>
          </a:prstGeom>
        </p:spPr>
        <p:txBody>
          <a:bodyPr wrap="square">
            <a:spAutoFit/>
          </a:bodyPr>
          <a:lstStyle/>
          <a:p>
            <a:pPr marR="0" lvl="0" algn="ctr" defTabSz="914400" eaLnBrk="1" fontAlgn="auto" latinLnBrk="0" hangingPunct="1">
              <a:lnSpc>
                <a:spcPct val="100000"/>
              </a:lnSpc>
              <a:spcBef>
                <a:spcPts val="0"/>
              </a:spcBef>
              <a:spcAft>
                <a:spcPts val="0"/>
              </a:spcAft>
              <a:buClrTx/>
              <a:buSzTx/>
              <a:tabLst/>
              <a:defRPr/>
            </a:pPr>
            <a:r>
              <a:rPr kumimoji="0" lang="en-US" sz="1400" b="0" i="0" u="none" strike="noStrike" kern="0" cap="none" spc="0" normalizeH="0" baseline="0" noProof="0" dirty="0">
                <a:ln>
                  <a:noFill/>
                </a:ln>
                <a:solidFill>
                  <a:schemeClr val="tx1"/>
                </a:solidFill>
                <a:effectLst/>
                <a:uLnTx/>
                <a:uFillTx/>
                <a:latin typeface="+mn-lt"/>
              </a:rPr>
              <a:t>RF driven </a:t>
            </a:r>
          </a:p>
          <a:p>
            <a:pPr marR="0" lvl="0" algn="ctr" defTabSz="914400" eaLnBrk="1" fontAlgn="auto" latinLnBrk="0" hangingPunct="1">
              <a:lnSpc>
                <a:spcPct val="100000"/>
              </a:lnSpc>
              <a:spcBef>
                <a:spcPts val="0"/>
              </a:spcBef>
              <a:spcAft>
                <a:spcPts val="0"/>
              </a:spcAft>
              <a:buClrTx/>
              <a:buSzTx/>
              <a:tabLst/>
              <a:defRPr/>
            </a:pPr>
            <a:r>
              <a:rPr kumimoji="0" lang="en-US" sz="1400" b="0" i="0" u="none" strike="noStrike" kern="0" cap="none" spc="0" normalizeH="0" baseline="0" noProof="0" dirty="0">
                <a:ln>
                  <a:noFill/>
                </a:ln>
                <a:solidFill>
                  <a:schemeClr val="tx1"/>
                </a:solidFill>
                <a:effectLst/>
                <a:uLnTx/>
                <a:uFillTx/>
                <a:latin typeface="+mn-lt"/>
              </a:rPr>
              <a:t>hydrogen ion source </a:t>
            </a:r>
          </a:p>
          <a:p>
            <a:pPr marR="0" lvl="0" algn="ctr" defTabSz="914400" eaLnBrk="1" fontAlgn="auto" latinLnBrk="0" hangingPunct="1">
              <a:lnSpc>
                <a:spcPct val="100000"/>
              </a:lnSpc>
              <a:spcBef>
                <a:spcPts val="0"/>
              </a:spcBef>
              <a:spcAft>
                <a:spcPts val="0"/>
              </a:spcAft>
              <a:buClrTx/>
              <a:buSzTx/>
              <a:tabLst/>
              <a:defRPr/>
            </a:pPr>
            <a:r>
              <a:rPr kumimoji="0" lang="en-US" sz="1400" b="0" i="0" u="none" strike="noStrike" kern="0" cap="none" spc="0" normalizeH="0" baseline="0" noProof="0" dirty="0">
                <a:ln>
                  <a:noFill/>
                </a:ln>
                <a:solidFill>
                  <a:schemeClr val="tx1"/>
                </a:solidFill>
                <a:effectLst/>
                <a:uLnTx/>
                <a:uFillTx/>
                <a:latin typeface="+mn-lt"/>
              </a:rPr>
              <a:t>with external antenna </a:t>
            </a:r>
            <a:endParaRPr lang="en-US" sz="1400" dirty="0">
              <a:solidFill>
                <a:schemeClr val="tx1"/>
              </a:solidFill>
              <a:latin typeface="+mn-lt"/>
            </a:endParaRPr>
          </a:p>
        </p:txBody>
      </p:sp>
      <p:grpSp>
        <p:nvGrpSpPr>
          <p:cNvPr id="21" name="Group 20">
            <a:extLst>
              <a:ext uri="{FF2B5EF4-FFF2-40B4-BE49-F238E27FC236}">
                <a16:creationId xmlns:a16="http://schemas.microsoft.com/office/drawing/2014/main" id="{2D0F83B8-DA9C-4F9D-B594-2BFB0543A8C9}"/>
              </a:ext>
            </a:extLst>
          </p:cNvPr>
          <p:cNvGrpSpPr/>
          <p:nvPr/>
        </p:nvGrpSpPr>
        <p:grpSpPr>
          <a:xfrm>
            <a:off x="10263602" y="2190008"/>
            <a:ext cx="1509749" cy="1882571"/>
            <a:chOff x="10164431" y="3567084"/>
            <a:chExt cx="1704653" cy="2112080"/>
          </a:xfrm>
        </p:grpSpPr>
        <p:pic>
          <p:nvPicPr>
            <p:cNvPr id="22" name="Google Shape;181;p18">
              <a:extLst>
                <a:ext uri="{FF2B5EF4-FFF2-40B4-BE49-F238E27FC236}">
                  <a16:creationId xmlns:a16="http://schemas.microsoft.com/office/drawing/2014/main" id="{F3CBC29F-003A-416D-9715-EA2EAC197233}"/>
                </a:ext>
              </a:extLst>
            </p:cNvPr>
            <p:cNvPicPr preferRelativeResize="0"/>
            <p:nvPr/>
          </p:nvPicPr>
          <p:blipFill rotWithShape="1">
            <a:blip r:embed="rId3">
              <a:alphaModFix/>
            </a:blip>
            <a:srcRect l="58992" t="14379" r="3391"/>
            <a:stretch/>
          </p:blipFill>
          <p:spPr>
            <a:xfrm>
              <a:off x="10164431" y="3567084"/>
              <a:ext cx="1704653" cy="2112080"/>
            </a:xfrm>
            <a:prstGeom prst="rect">
              <a:avLst/>
            </a:prstGeom>
            <a:noFill/>
            <a:ln>
              <a:noFill/>
            </a:ln>
          </p:spPr>
        </p:pic>
        <p:cxnSp>
          <p:nvCxnSpPr>
            <p:cNvPr id="23" name="Straight Connector 22">
              <a:extLst>
                <a:ext uri="{FF2B5EF4-FFF2-40B4-BE49-F238E27FC236}">
                  <a16:creationId xmlns:a16="http://schemas.microsoft.com/office/drawing/2014/main" id="{BE992125-2F39-4ABC-BD38-BC136C0F867D}"/>
                </a:ext>
              </a:extLst>
            </p:cNvPr>
            <p:cNvCxnSpPr>
              <a:cxnSpLocks/>
            </p:cNvCxnSpPr>
            <p:nvPr/>
          </p:nvCxnSpPr>
          <p:spPr>
            <a:xfrm flipV="1">
              <a:off x="10164431" y="5124771"/>
              <a:ext cx="247260" cy="8339"/>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24" name="Straight Connector 23">
              <a:extLst>
                <a:ext uri="{FF2B5EF4-FFF2-40B4-BE49-F238E27FC236}">
                  <a16:creationId xmlns:a16="http://schemas.microsoft.com/office/drawing/2014/main" id="{9138D76B-8989-4FE4-BAEB-8425C641167A}"/>
                </a:ext>
              </a:extLst>
            </p:cNvPr>
            <p:cNvCxnSpPr>
              <a:cxnSpLocks/>
            </p:cNvCxnSpPr>
            <p:nvPr/>
          </p:nvCxnSpPr>
          <p:spPr>
            <a:xfrm flipV="1">
              <a:off x="10181748" y="4664105"/>
              <a:ext cx="247260" cy="8339"/>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25" name="Straight Connector 24">
              <a:extLst>
                <a:ext uri="{FF2B5EF4-FFF2-40B4-BE49-F238E27FC236}">
                  <a16:creationId xmlns:a16="http://schemas.microsoft.com/office/drawing/2014/main" id="{0918BBDF-9BB0-4BBB-82CC-0BC313D3B0FE}"/>
                </a:ext>
              </a:extLst>
            </p:cNvPr>
            <p:cNvCxnSpPr>
              <a:cxnSpLocks/>
            </p:cNvCxnSpPr>
            <p:nvPr/>
          </p:nvCxnSpPr>
          <p:spPr>
            <a:xfrm flipV="1">
              <a:off x="11501394" y="4622540"/>
              <a:ext cx="247260" cy="8339"/>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grpSp>
      <p:sp>
        <p:nvSpPr>
          <p:cNvPr id="26" name="Rectangle 25"/>
          <p:cNvSpPr/>
          <p:nvPr/>
        </p:nvSpPr>
        <p:spPr>
          <a:xfrm>
            <a:off x="-304800" y="195670"/>
            <a:ext cx="12344400" cy="523220"/>
          </a:xfrm>
          <a:prstGeom prst="rect">
            <a:avLst/>
          </a:prstGeom>
        </p:spPr>
        <p:txBody>
          <a:bodyPr wrap="square">
            <a:spAutoFit/>
          </a:bodyPr>
          <a:lstStyle/>
          <a:p>
            <a:pPr lvl="0" algn="ctr" fontAlgn="auto">
              <a:spcAft>
                <a:spcPts val="0"/>
              </a:spcAft>
              <a:buClrTx/>
              <a:buSzTx/>
              <a:defRPr/>
            </a:pPr>
            <a:r>
              <a:rPr lang="en-US" sz="2800" b="1" dirty="0">
                <a:solidFill>
                  <a:srgbClr val="FFFFFF"/>
                </a:solidFill>
                <a:latin typeface="+mj-lt"/>
                <a:cs typeface="Arial" panose="020B0604020202020204" pitchFamily="34" charset="0"/>
              </a:rPr>
              <a:t>Development of neutral beam injectors for the burning plasma era</a:t>
            </a:r>
          </a:p>
        </p:txBody>
      </p:sp>
      <p:pic>
        <p:nvPicPr>
          <p:cNvPr id="14" name="Picture 2" descr="https://lh6.googleusercontent.com/RAmRHGE4m4VcqqIfi5n0uquDcPcf_tn0ubiKe7-9KkNMGcBPn9t9AsMRWX43QfRCegF8stE0ucxAnddcHhohd9p0-rmLYYyKQAoynP6xamOcYcZ5qcIjRpCace-tLigPDkXfj0aX">
            <a:extLst>
              <a:ext uri="{FF2B5EF4-FFF2-40B4-BE49-F238E27FC236}">
                <a16:creationId xmlns:a16="http://schemas.microsoft.com/office/drawing/2014/main" id="{C1FDEC98-404D-5449-B058-160E6B0404A7}"/>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7449879" y="3227589"/>
            <a:ext cx="2658308" cy="176943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049D9B3-2F22-09EE-AEA6-A579D14D1B8F}"/>
              </a:ext>
            </a:extLst>
          </p:cNvPr>
          <p:cNvSpPr/>
          <p:nvPr/>
        </p:nvSpPr>
        <p:spPr>
          <a:xfrm>
            <a:off x="7370129" y="4995036"/>
            <a:ext cx="4660761" cy="738664"/>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en-US" sz="1400" kern="0" dirty="0">
                <a:solidFill>
                  <a:schemeClr val="tx1"/>
                </a:solidFill>
                <a:latin typeface="+mn-lt"/>
              </a:rPr>
              <a:t>C</a:t>
            </a:r>
            <a:r>
              <a:rPr kumimoji="0" lang="en-US" sz="1400" b="0" i="0" u="none" strike="noStrike" kern="0" cap="none" spc="0" normalizeH="0" noProof="0" dirty="0" err="1">
                <a:ln>
                  <a:noFill/>
                </a:ln>
                <a:solidFill>
                  <a:schemeClr val="tx1"/>
                </a:solidFill>
                <a:effectLst/>
                <a:uLnTx/>
                <a:uFillTx/>
                <a:latin typeface="+mn-lt"/>
              </a:rPr>
              <a:t>ompact</a:t>
            </a:r>
            <a:r>
              <a:rPr kumimoji="0" lang="en-US" sz="1400" b="0" i="0" u="none" strike="noStrike" kern="0" cap="none" spc="0" normalizeH="0" noProof="0" dirty="0">
                <a:ln>
                  <a:noFill/>
                </a:ln>
                <a:solidFill>
                  <a:schemeClr val="tx1"/>
                </a:solidFill>
                <a:effectLst/>
                <a:uLnTx/>
                <a:uFillTx/>
                <a:latin typeface="+mn-lt"/>
              </a:rPr>
              <a:t> RF ion </a:t>
            </a:r>
            <a:r>
              <a:rPr kumimoji="0" lang="en-US" sz="1400" b="0" i="0" u="none" strike="noStrike" kern="0" cap="none" spc="0" normalizeH="0" noProof="0" dirty="0" err="1">
                <a:ln>
                  <a:noFill/>
                </a:ln>
                <a:solidFill>
                  <a:schemeClr val="tx1"/>
                </a:solidFill>
                <a:effectLst/>
                <a:uLnTx/>
                <a:uFillTx/>
                <a:latin typeface="+mn-lt"/>
              </a:rPr>
              <a:t>linac</a:t>
            </a:r>
            <a:r>
              <a:rPr lang="en-US" sz="1400" kern="0" dirty="0">
                <a:solidFill>
                  <a:schemeClr val="tx1"/>
                </a:solidFill>
                <a:latin typeface="+mn-lt"/>
              </a:rPr>
              <a:t> </a:t>
            </a:r>
            <a:r>
              <a:rPr kumimoji="0" lang="en-US" sz="1400" b="0" i="0" u="none" strike="noStrike" kern="0" cap="none" spc="0" normalizeH="0" noProof="0" dirty="0">
                <a:ln>
                  <a:noFill/>
                </a:ln>
                <a:solidFill>
                  <a:schemeClr val="tx1"/>
                </a:solidFill>
                <a:effectLst/>
                <a:uLnTx/>
                <a:uFillTx/>
                <a:latin typeface="+mn-lt"/>
              </a:rPr>
              <a:t>can accelerate ions to 150 keV </a:t>
            </a:r>
          </a:p>
          <a:p>
            <a:pPr marR="0" lvl="0" defTabSz="914400" eaLnBrk="1" fontAlgn="auto" latinLnBrk="0" hangingPunct="1">
              <a:lnSpc>
                <a:spcPct val="100000"/>
              </a:lnSpc>
              <a:spcBef>
                <a:spcPts val="0"/>
              </a:spcBef>
              <a:spcAft>
                <a:spcPts val="0"/>
              </a:spcAft>
              <a:buClrTx/>
              <a:buSzTx/>
              <a:tabLst/>
              <a:defRPr/>
            </a:pPr>
            <a:r>
              <a:rPr kumimoji="0" lang="en-US" sz="1400" b="0" i="0" u="none" strike="noStrike" kern="0" cap="none" spc="0" normalizeH="0" noProof="0" dirty="0">
                <a:ln>
                  <a:noFill/>
                </a:ln>
                <a:solidFill>
                  <a:schemeClr val="tx1"/>
                </a:solidFill>
                <a:effectLst/>
                <a:uLnTx/>
                <a:uFillTx/>
                <a:latin typeface="+mn-lt"/>
              </a:rPr>
              <a:t>in ~100 parallel beams </a:t>
            </a:r>
            <a:r>
              <a:rPr lang="en-US" sz="1400" kern="0" noProof="0" dirty="0">
                <a:solidFill>
                  <a:schemeClr val="tx1"/>
                </a:solidFill>
                <a:latin typeface="+mn-lt"/>
              </a:rPr>
              <a:t>using a stack of low cost wafers </a:t>
            </a:r>
          </a:p>
          <a:p>
            <a:pPr marR="0" lvl="0" defTabSz="914400" eaLnBrk="1" fontAlgn="auto" latinLnBrk="0" hangingPunct="1">
              <a:lnSpc>
                <a:spcPct val="100000"/>
              </a:lnSpc>
              <a:spcBef>
                <a:spcPts val="0"/>
              </a:spcBef>
              <a:spcAft>
                <a:spcPts val="0"/>
              </a:spcAft>
              <a:buClrTx/>
              <a:buSzTx/>
              <a:tabLst/>
              <a:defRPr/>
            </a:pPr>
            <a:r>
              <a:rPr lang="en-US" sz="1400" kern="0" noProof="0" dirty="0">
                <a:solidFill>
                  <a:schemeClr val="tx1"/>
                </a:solidFill>
                <a:latin typeface="+mn-lt"/>
              </a:rPr>
              <a:t>[Q. </a:t>
            </a:r>
            <a:r>
              <a:rPr lang="en-US" sz="1400" dirty="0">
                <a:solidFill>
                  <a:schemeClr val="tx1"/>
                </a:solidFill>
                <a:latin typeface="+mn-lt"/>
              </a:rPr>
              <a:t>Ji, et. al., Rev. Sci. Instr. 92, 103301 (2021)]</a:t>
            </a:r>
          </a:p>
        </p:txBody>
      </p:sp>
      <p:sp>
        <p:nvSpPr>
          <p:cNvPr id="3" name="Rectangle 2">
            <a:extLst>
              <a:ext uri="{FF2B5EF4-FFF2-40B4-BE49-F238E27FC236}">
                <a16:creationId xmlns:a16="http://schemas.microsoft.com/office/drawing/2014/main" id="{764A9FD7-3C55-DE18-B891-8AA1DD397002}"/>
              </a:ext>
            </a:extLst>
          </p:cNvPr>
          <p:cNvSpPr/>
          <p:nvPr/>
        </p:nvSpPr>
        <p:spPr>
          <a:xfrm>
            <a:off x="6874411" y="933157"/>
            <a:ext cx="3155853" cy="307777"/>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kumimoji="0" lang="en-US" sz="1400" b="0" i="0" u="none" strike="noStrike" kern="0" cap="none" spc="0" normalizeH="0" baseline="0" noProof="0" dirty="0">
                <a:ln>
                  <a:noFill/>
                </a:ln>
                <a:solidFill>
                  <a:schemeClr val="tx1"/>
                </a:solidFill>
                <a:effectLst/>
                <a:uLnTx/>
                <a:uFillTx/>
                <a:latin typeface="+mn-lt"/>
              </a:rPr>
              <a:t>150 kV injector with R&amp;D ion beamline</a:t>
            </a:r>
            <a:endParaRPr lang="en-US" sz="1400" dirty="0">
              <a:solidFill>
                <a:schemeClr val="tx1"/>
              </a:solidFill>
              <a:latin typeface="+mn-lt"/>
            </a:endParaRPr>
          </a:p>
        </p:txBody>
      </p:sp>
      <p:sp>
        <p:nvSpPr>
          <p:cNvPr id="4" name="Google Shape;289;p36">
            <a:extLst>
              <a:ext uri="{FF2B5EF4-FFF2-40B4-BE49-F238E27FC236}">
                <a16:creationId xmlns:a16="http://schemas.microsoft.com/office/drawing/2014/main" id="{8E09785A-8F7F-0F5B-E53C-F92FB419B3B8}"/>
              </a:ext>
            </a:extLst>
          </p:cNvPr>
          <p:cNvSpPr txBox="1">
            <a:spLocks noGrp="1"/>
          </p:cNvSpPr>
          <p:nvPr>
            <p:ph type="sldNum" idx="12"/>
          </p:nvPr>
        </p:nvSpPr>
        <p:spPr>
          <a:xfrm>
            <a:off x="11511387" y="6486277"/>
            <a:ext cx="679039" cy="365125"/>
          </a:xfrm>
          <a:prstGeom prst="rect">
            <a:avLst/>
          </a:prstGeom>
          <a:noFill/>
          <a:ln>
            <a:noFill/>
          </a:ln>
        </p:spPr>
        <p:txBody>
          <a:bodyPr spcFirstLastPara="1" wrap="square" lIns="91389" tIns="45679" rIns="91389" bIns="45679" anchor="ctr" anchorCtr="0">
            <a:noAutofit/>
          </a:bodyPr>
          <a:lstStyle/>
          <a:p>
            <a:pPr defTabSz="914400" fontAlgn="auto">
              <a:buClr>
                <a:srgbClr val="FFFFFF"/>
              </a:buClr>
            </a:pPr>
            <a:fld id="{00000000-1234-1234-1234-123412341234}" type="slidenum">
              <a:rPr lang="en" sz="1500" kern="0">
                <a:solidFill>
                  <a:srgbClr val="FFFFFF"/>
                </a:solidFill>
              </a:rPr>
              <a:pPr defTabSz="914400" fontAlgn="auto">
                <a:buClr>
                  <a:srgbClr val="FFFFFF"/>
                </a:buClr>
              </a:pPr>
              <a:t>11</a:t>
            </a:fld>
            <a:endParaRPr sz="1500" kern="0" dirty="0">
              <a:solidFill>
                <a:srgbClr val="FFFFFF"/>
              </a:solidFill>
            </a:endParaRPr>
          </a:p>
        </p:txBody>
      </p:sp>
      <p:sp>
        <p:nvSpPr>
          <p:cNvPr id="5" name="Google Shape;680;p4">
            <a:extLst>
              <a:ext uri="{FF2B5EF4-FFF2-40B4-BE49-F238E27FC236}">
                <a16:creationId xmlns:a16="http://schemas.microsoft.com/office/drawing/2014/main" id="{D069609B-E97E-8736-BA11-D9B0A46C490A}"/>
              </a:ext>
            </a:extLst>
          </p:cNvPr>
          <p:cNvSpPr txBox="1"/>
          <p:nvPr/>
        </p:nvSpPr>
        <p:spPr>
          <a:xfrm>
            <a:off x="9228669" y="5792958"/>
            <a:ext cx="3065263"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a:solidFill>
                  <a:srgbClr val="1E497D"/>
                </a:solidFill>
                <a:latin typeface="Arial"/>
                <a:ea typeface="Arial"/>
                <a:cs typeface="Arial"/>
                <a:sym typeface="Arial"/>
              </a:rPr>
              <a:t>Contact: </a:t>
            </a:r>
            <a:r>
              <a:rPr lang="en-US" sz="1600" b="1" dirty="0" err="1">
                <a:solidFill>
                  <a:srgbClr val="1E497D"/>
                </a:solidFill>
                <a:latin typeface="Arial"/>
                <a:ea typeface="Arial"/>
                <a:cs typeface="Arial"/>
                <a:sym typeface="Arial"/>
              </a:rPr>
              <a:t>t_schenkel@lbl.gov</a:t>
            </a:r>
            <a:endParaRPr dirty="0"/>
          </a:p>
        </p:txBody>
      </p:sp>
    </p:spTree>
    <p:extLst>
      <p:ext uri="{BB962C8B-B14F-4D97-AF65-F5344CB8AC3E}">
        <p14:creationId xmlns:p14="http://schemas.microsoft.com/office/powerpoint/2010/main" val="1829812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1028" name="Picture 4">
            <a:extLst>
              <a:ext uri="{FF2B5EF4-FFF2-40B4-BE49-F238E27FC236}">
                <a16:creationId xmlns:a16="http://schemas.microsoft.com/office/drawing/2014/main" id="{CF45B82B-C49A-5864-42C1-362D0A340C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0930" y="4235555"/>
            <a:ext cx="2496312" cy="1664465"/>
          </a:xfrm>
          <a:prstGeom prst="rect">
            <a:avLst/>
          </a:prstGeom>
          <a:noFill/>
          <a:extLst>
            <a:ext uri="{909E8E84-426E-40DD-AFC4-6F175D3DCCD1}">
              <a14:hiddenFill xmlns:a14="http://schemas.microsoft.com/office/drawing/2010/main">
                <a:solidFill>
                  <a:srgbClr val="FFFFFF"/>
                </a:solidFill>
              </a14:hiddenFill>
            </a:ext>
          </a:extLst>
        </p:spPr>
      </p:pic>
      <p:sp>
        <p:nvSpPr>
          <p:cNvPr id="341" name="Google Shape;341;p43"/>
          <p:cNvSpPr txBox="1">
            <a:spLocks noGrp="1"/>
          </p:cNvSpPr>
          <p:nvPr>
            <p:ph type="body" idx="2"/>
          </p:nvPr>
        </p:nvSpPr>
        <p:spPr>
          <a:xfrm>
            <a:off x="440907" y="158947"/>
            <a:ext cx="10974130" cy="812161"/>
          </a:xfrm>
          <a:prstGeom prst="rect">
            <a:avLst/>
          </a:prstGeom>
        </p:spPr>
        <p:txBody>
          <a:bodyPr spcFirstLastPara="1" wrap="square" lIns="91389" tIns="45679" rIns="91389" bIns="45679" anchor="t" anchorCtr="0">
            <a:noAutofit/>
          </a:bodyPr>
          <a:lstStyle/>
          <a:p>
            <a:pPr marL="0" indent="0" algn="ctr">
              <a:buNone/>
            </a:pPr>
            <a:r>
              <a:rPr lang="en-US" dirty="0"/>
              <a:t>Research environment for fusion at LBNL</a:t>
            </a:r>
          </a:p>
        </p:txBody>
      </p:sp>
      <p:sp>
        <p:nvSpPr>
          <p:cNvPr id="4" name="Google Shape;289;p36"/>
          <p:cNvSpPr txBox="1">
            <a:spLocks noGrp="1"/>
          </p:cNvSpPr>
          <p:nvPr>
            <p:ph type="sldNum" idx="12"/>
          </p:nvPr>
        </p:nvSpPr>
        <p:spPr>
          <a:xfrm>
            <a:off x="11511387" y="6486277"/>
            <a:ext cx="679039" cy="365125"/>
          </a:xfrm>
          <a:prstGeom prst="rect">
            <a:avLst/>
          </a:prstGeom>
          <a:noFill/>
          <a:ln>
            <a:noFill/>
          </a:ln>
        </p:spPr>
        <p:txBody>
          <a:bodyPr spcFirstLastPara="1" wrap="square" lIns="91389" tIns="45679" rIns="91389" bIns="45679" anchor="ctr" anchorCtr="0">
            <a:noAutofit/>
          </a:bodyPr>
          <a:lstStyle/>
          <a:p>
            <a:pPr defTabSz="914400" fontAlgn="auto">
              <a:buClr>
                <a:srgbClr val="FFFFFF"/>
              </a:buClr>
            </a:pPr>
            <a:fld id="{00000000-1234-1234-1234-123412341234}" type="slidenum">
              <a:rPr lang="en" sz="1500" kern="0">
                <a:solidFill>
                  <a:srgbClr val="FFFFFF"/>
                </a:solidFill>
              </a:rPr>
              <a:pPr defTabSz="914400" fontAlgn="auto">
                <a:buClr>
                  <a:srgbClr val="FFFFFF"/>
                </a:buClr>
              </a:pPr>
              <a:t>12</a:t>
            </a:fld>
            <a:endParaRPr sz="1500" kern="0" dirty="0">
              <a:solidFill>
                <a:srgbClr val="FFFFFF"/>
              </a:solidFill>
            </a:endParaRPr>
          </a:p>
        </p:txBody>
      </p:sp>
      <p:grpSp>
        <p:nvGrpSpPr>
          <p:cNvPr id="57" name="Group 56">
            <a:extLst>
              <a:ext uri="{FF2B5EF4-FFF2-40B4-BE49-F238E27FC236}">
                <a16:creationId xmlns:a16="http://schemas.microsoft.com/office/drawing/2014/main" id="{9A30E8D0-F74E-549F-8645-81CA4D92D4D9}"/>
              </a:ext>
            </a:extLst>
          </p:cNvPr>
          <p:cNvGrpSpPr/>
          <p:nvPr/>
        </p:nvGrpSpPr>
        <p:grpSpPr>
          <a:xfrm>
            <a:off x="3693939" y="3917565"/>
            <a:ext cx="2497188" cy="2005715"/>
            <a:chOff x="4596939" y="3851061"/>
            <a:chExt cx="2497188" cy="2005715"/>
          </a:xfrm>
        </p:grpSpPr>
        <p:pic>
          <p:nvPicPr>
            <p:cNvPr id="54" name="Picture 53">
              <a:extLst>
                <a:ext uri="{FF2B5EF4-FFF2-40B4-BE49-F238E27FC236}">
                  <a16:creationId xmlns:a16="http://schemas.microsoft.com/office/drawing/2014/main" id="{B24B80CC-9AA6-9C87-C067-90568B08E994}"/>
                </a:ext>
              </a:extLst>
            </p:cNvPr>
            <p:cNvPicPr>
              <a:picLocks noChangeAspect="1"/>
            </p:cNvPicPr>
            <p:nvPr/>
          </p:nvPicPr>
          <p:blipFill rotWithShape="1">
            <a:blip r:embed="rId4"/>
            <a:srcRect t="9641" b="15972"/>
            <a:stretch/>
          </p:blipFill>
          <p:spPr>
            <a:xfrm>
              <a:off x="4597377" y="3999841"/>
              <a:ext cx="2496312" cy="1856935"/>
            </a:xfrm>
            <a:prstGeom prst="rect">
              <a:avLst/>
            </a:prstGeom>
          </p:spPr>
        </p:pic>
        <p:sp>
          <p:nvSpPr>
            <p:cNvPr id="20" name="TextBox 19">
              <a:extLst>
                <a:ext uri="{FF2B5EF4-FFF2-40B4-BE49-F238E27FC236}">
                  <a16:creationId xmlns:a16="http://schemas.microsoft.com/office/drawing/2014/main" id="{010C4565-E3F0-E617-91F8-DE7555D65B9F}"/>
                </a:ext>
              </a:extLst>
            </p:cNvPr>
            <p:cNvSpPr txBox="1"/>
            <p:nvPr/>
          </p:nvSpPr>
          <p:spPr>
            <a:xfrm>
              <a:off x="4596939" y="3851061"/>
              <a:ext cx="2497188" cy="400110"/>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Advanced modeling</a:t>
              </a:r>
            </a:p>
          </p:txBody>
        </p:sp>
      </p:grpSp>
      <p:grpSp>
        <p:nvGrpSpPr>
          <p:cNvPr id="31" name="Group 30">
            <a:extLst>
              <a:ext uri="{FF2B5EF4-FFF2-40B4-BE49-F238E27FC236}">
                <a16:creationId xmlns:a16="http://schemas.microsoft.com/office/drawing/2014/main" id="{10940428-5500-8170-9C25-B2338AE75CB7}"/>
              </a:ext>
            </a:extLst>
          </p:cNvPr>
          <p:cNvGrpSpPr/>
          <p:nvPr/>
        </p:nvGrpSpPr>
        <p:grpSpPr>
          <a:xfrm>
            <a:off x="3693939" y="1670120"/>
            <a:ext cx="2497188" cy="1962636"/>
            <a:chOff x="4651860" y="1301079"/>
            <a:chExt cx="2497188" cy="1962636"/>
          </a:xfrm>
        </p:grpSpPr>
        <p:sp>
          <p:nvSpPr>
            <p:cNvPr id="19" name="TextBox 18">
              <a:extLst>
                <a:ext uri="{FF2B5EF4-FFF2-40B4-BE49-F238E27FC236}">
                  <a16:creationId xmlns:a16="http://schemas.microsoft.com/office/drawing/2014/main" id="{AF81E2BE-14AC-EFD0-3213-6C145C8B52EB}"/>
                </a:ext>
              </a:extLst>
            </p:cNvPr>
            <p:cNvSpPr txBox="1"/>
            <p:nvPr/>
          </p:nvSpPr>
          <p:spPr>
            <a:xfrm>
              <a:off x="4651860" y="1301079"/>
              <a:ext cx="2497188" cy="400110"/>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BELLA Center</a:t>
              </a:r>
            </a:p>
          </p:txBody>
        </p:sp>
        <p:pic>
          <p:nvPicPr>
            <p:cNvPr id="21" name="Picture 20" descr="A picture containing text, indoor, green, colorful&#10;&#10;Description automatically generated">
              <a:extLst>
                <a:ext uri="{FF2B5EF4-FFF2-40B4-BE49-F238E27FC236}">
                  <a16:creationId xmlns:a16="http://schemas.microsoft.com/office/drawing/2014/main" id="{A9EA1B70-9BFA-F6DC-FC78-42A95781C8F2}"/>
                </a:ext>
              </a:extLst>
            </p:cNvPr>
            <p:cNvPicPr>
              <a:picLocks noChangeAspect="1"/>
            </p:cNvPicPr>
            <p:nvPr/>
          </p:nvPicPr>
          <p:blipFill>
            <a:blip r:embed="rId5"/>
            <a:stretch>
              <a:fillRect/>
            </a:stretch>
          </p:blipFill>
          <p:spPr>
            <a:xfrm>
              <a:off x="4651860" y="1701189"/>
              <a:ext cx="2497188" cy="1562526"/>
            </a:xfrm>
            <a:prstGeom prst="rect">
              <a:avLst/>
            </a:prstGeom>
          </p:spPr>
        </p:pic>
      </p:grpSp>
      <p:grpSp>
        <p:nvGrpSpPr>
          <p:cNvPr id="40" name="Group 39">
            <a:extLst>
              <a:ext uri="{FF2B5EF4-FFF2-40B4-BE49-F238E27FC236}">
                <a16:creationId xmlns:a16="http://schemas.microsoft.com/office/drawing/2014/main" id="{CEB4A0EC-297E-B74D-662B-FA2F0F1F998E}"/>
              </a:ext>
            </a:extLst>
          </p:cNvPr>
          <p:cNvGrpSpPr/>
          <p:nvPr/>
        </p:nvGrpSpPr>
        <p:grpSpPr>
          <a:xfrm>
            <a:off x="1054261" y="1670120"/>
            <a:ext cx="2497188" cy="1981200"/>
            <a:chOff x="1828800" y="1295400"/>
            <a:chExt cx="2497188" cy="1981200"/>
          </a:xfrm>
        </p:grpSpPr>
        <p:pic>
          <p:nvPicPr>
            <p:cNvPr id="34" name="Picture 33">
              <a:extLst>
                <a:ext uri="{FF2B5EF4-FFF2-40B4-BE49-F238E27FC236}">
                  <a16:creationId xmlns:a16="http://schemas.microsoft.com/office/drawing/2014/main" id="{B99F88B3-283A-A814-20B8-FCC5E7CEFD60}"/>
                </a:ext>
              </a:extLst>
            </p:cNvPr>
            <p:cNvPicPr>
              <a:picLocks noChangeAspect="1"/>
            </p:cNvPicPr>
            <p:nvPr/>
          </p:nvPicPr>
          <p:blipFill rotWithShape="1">
            <a:blip r:embed="rId6"/>
            <a:srcRect r="16652"/>
            <a:stretch/>
          </p:blipFill>
          <p:spPr>
            <a:xfrm>
              <a:off x="1830485" y="1981200"/>
              <a:ext cx="2493818" cy="1295400"/>
            </a:xfrm>
            <a:prstGeom prst="rect">
              <a:avLst/>
            </a:prstGeom>
          </p:spPr>
        </p:pic>
        <p:sp>
          <p:nvSpPr>
            <p:cNvPr id="22" name="TextBox 21">
              <a:extLst>
                <a:ext uri="{FF2B5EF4-FFF2-40B4-BE49-F238E27FC236}">
                  <a16:creationId xmlns:a16="http://schemas.microsoft.com/office/drawing/2014/main" id="{2D154A2A-5941-14D7-327C-FA64C68CD8EA}"/>
                </a:ext>
              </a:extLst>
            </p:cNvPr>
            <p:cNvSpPr txBox="1"/>
            <p:nvPr/>
          </p:nvSpPr>
          <p:spPr>
            <a:xfrm>
              <a:off x="1828800" y="1295400"/>
              <a:ext cx="2497188" cy="707886"/>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Superconducting</a:t>
              </a:r>
              <a:br>
                <a:rPr lang="en-US" sz="2000" b="1" dirty="0">
                  <a:solidFill>
                    <a:schemeClr val="bg1"/>
                  </a:solidFill>
                </a:rPr>
              </a:br>
              <a:r>
                <a:rPr lang="en-US" sz="2000" b="1" dirty="0">
                  <a:solidFill>
                    <a:schemeClr val="bg1"/>
                  </a:solidFill>
                </a:rPr>
                <a:t>magnet program </a:t>
              </a:r>
            </a:p>
          </p:txBody>
        </p:sp>
      </p:grpSp>
      <p:grpSp>
        <p:nvGrpSpPr>
          <p:cNvPr id="33" name="Group 32">
            <a:extLst>
              <a:ext uri="{FF2B5EF4-FFF2-40B4-BE49-F238E27FC236}">
                <a16:creationId xmlns:a16="http://schemas.microsoft.com/office/drawing/2014/main" id="{33E84A27-122E-2BB0-50F8-FB13CB81FB25}"/>
              </a:ext>
            </a:extLst>
          </p:cNvPr>
          <p:cNvGrpSpPr/>
          <p:nvPr/>
        </p:nvGrpSpPr>
        <p:grpSpPr>
          <a:xfrm>
            <a:off x="1054261" y="3917565"/>
            <a:ext cx="2497188" cy="2003642"/>
            <a:chOff x="4686366" y="3560109"/>
            <a:chExt cx="2497188" cy="2003642"/>
          </a:xfrm>
        </p:grpSpPr>
        <p:pic>
          <p:nvPicPr>
            <p:cNvPr id="23" name="Picture 22">
              <a:extLst>
                <a:ext uri="{FF2B5EF4-FFF2-40B4-BE49-F238E27FC236}">
                  <a16:creationId xmlns:a16="http://schemas.microsoft.com/office/drawing/2014/main" id="{3D692D59-CAA7-135D-CE38-ED66D3C0AF0D}"/>
                </a:ext>
              </a:extLst>
            </p:cNvPr>
            <p:cNvPicPr>
              <a:picLocks noChangeAspect="1"/>
            </p:cNvPicPr>
            <p:nvPr/>
          </p:nvPicPr>
          <p:blipFill>
            <a:blip r:embed="rId7"/>
            <a:stretch>
              <a:fillRect/>
            </a:stretch>
          </p:blipFill>
          <p:spPr>
            <a:xfrm>
              <a:off x="4686366" y="4069565"/>
              <a:ext cx="2497188" cy="1494186"/>
            </a:xfrm>
            <a:prstGeom prst="rect">
              <a:avLst/>
            </a:prstGeom>
          </p:spPr>
        </p:pic>
        <p:sp>
          <p:nvSpPr>
            <p:cNvPr id="24" name="TextBox 23">
              <a:extLst>
                <a:ext uri="{FF2B5EF4-FFF2-40B4-BE49-F238E27FC236}">
                  <a16:creationId xmlns:a16="http://schemas.microsoft.com/office/drawing/2014/main" id="{8E33D22D-8F55-9C6E-5855-742D20C8E715}"/>
                </a:ext>
              </a:extLst>
            </p:cNvPr>
            <p:cNvSpPr txBox="1"/>
            <p:nvPr/>
          </p:nvSpPr>
          <p:spPr>
            <a:xfrm>
              <a:off x="4686366" y="3560109"/>
              <a:ext cx="2497188" cy="707886"/>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Fusion science &amp;</a:t>
              </a:r>
              <a:br>
                <a:rPr lang="en-US" sz="2000" b="1" dirty="0">
                  <a:solidFill>
                    <a:schemeClr val="bg1"/>
                  </a:solidFill>
                </a:rPr>
              </a:br>
              <a:r>
                <a:rPr lang="en-US" sz="2000" b="1" dirty="0">
                  <a:solidFill>
                    <a:schemeClr val="bg1"/>
                  </a:solidFill>
                </a:rPr>
                <a:t>ion beam tech.</a:t>
              </a:r>
            </a:p>
          </p:txBody>
        </p:sp>
      </p:grpSp>
      <p:grpSp>
        <p:nvGrpSpPr>
          <p:cNvPr id="320" name="Group 319">
            <a:extLst>
              <a:ext uri="{FF2B5EF4-FFF2-40B4-BE49-F238E27FC236}">
                <a16:creationId xmlns:a16="http://schemas.microsoft.com/office/drawing/2014/main" id="{8CD6F3E9-AE38-3C36-41F9-8CAAAEA04124}"/>
              </a:ext>
            </a:extLst>
          </p:cNvPr>
          <p:cNvGrpSpPr/>
          <p:nvPr/>
        </p:nvGrpSpPr>
        <p:grpSpPr>
          <a:xfrm>
            <a:off x="154748" y="1033449"/>
            <a:ext cx="6168683" cy="5002867"/>
            <a:chOff x="832660" y="1040483"/>
            <a:chExt cx="6168683" cy="5002867"/>
          </a:xfrm>
        </p:grpSpPr>
        <p:sp>
          <p:nvSpPr>
            <p:cNvPr id="15" name="Rectangle 14">
              <a:extLst>
                <a:ext uri="{FF2B5EF4-FFF2-40B4-BE49-F238E27FC236}">
                  <a16:creationId xmlns:a16="http://schemas.microsoft.com/office/drawing/2014/main" id="{2F5C5DE5-E2B1-4A37-FEBB-A7B44BEA9DF1}"/>
                </a:ext>
              </a:extLst>
            </p:cNvPr>
            <p:cNvSpPr/>
            <p:nvPr/>
          </p:nvSpPr>
          <p:spPr>
            <a:xfrm>
              <a:off x="1596043" y="1438100"/>
              <a:ext cx="5405300" cy="4588035"/>
            </a:xfrm>
            <a:prstGeom prst="rect">
              <a:avLst/>
            </a:prstGeom>
            <a:noFill/>
            <a:ln>
              <a:solidFill>
                <a:srgbClr val="04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Logo&#10;&#10;Description automatically generated">
              <a:extLst>
                <a:ext uri="{FF2B5EF4-FFF2-40B4-BE49-F238E27FC236}">
                  <a16:creationId xmlns:a16="http://schemas.microsoft.com/office/drawing/2014/main" id="{E293453E-F1CA-7269-D127-32DE7D2C6BC2}"/>
                </a:ext>
              </a:extLst>
            </p:cNvPr>
            <p:cNvPicPr>
              <a:picLocks noChangeAspect="1"/>
            </p:cNvPicPr>
            <p:nvPr/>
          </p:nvPicPr>
          <p:blipFill>
            <a:blip r:embed="rId8"/>
            <a:stretch>
              <a:fillRect/>
            </a:stretch>
          </p:blipFill>
          <p:spPr>
            <a:xfrm>
              <a:off x="832660" y="5278581"/>
              <a:ext cx="764769" cy="764769"/>
            </a:xfrm>
            <a:prstGeom prst="rect">
              <a:avLst/>
            </a:prstGeom>
          </p:spPr>
        </p:pic>
        <p:sp>
          <p:nvSpPr>
            <p:cNvPr id="41" name="TextBox 40">
              <a:extLst>
                <a:ext uri="{FF2B5EF4-FFF2-40B4-BE49-F238E27FC236}">
                  <a16:creationId xmlns:a16="http://schemas.microsoft.com/office/drawing/2014/main" id="{D7F0A3E8-A04C-7CA8-C538-F2E004A41322}"/>
                </a:ext>
              </a:extLst>
            </p:cNvPr>
            <p:cNvSpPr txBox="1"/>
            <p:nvPr/>
          </p:nvSpPr>
          <p:spPr>
            <a:xfrm>
              <a:off x="1597239" y="1040483"/>
              <a:ext cx="5404104" cy="400110"/>
            </a:xfrm>
            <a:prstGeom prst="rect">
              <a:avLst/>
            </a:prstGeom>
            <a:solidFill>
              <a:srgbClr val="04676D"/>
            </a:solidFill>
            <a:ln w="25400">
              <a:solidFill>
                <a:srgbClr val="04676D"/>
              </a:solidFill>
            </a:ln>
          </p:spPr>
          <p:txBody>
            <a:bodyPr wrap="square" rtlCol="0">
              <a:spAutoFit/>
            </a:bodyPr>
            <a:lstStyle/>
            <a:p>
              <a:pPr algn="ctr"/>
              <a:r>
                <a:rPr lang="en-US" sz="2000" b="1" dirty="0">
                  <a:solidFill>
                    <a:schemeClr val="bg1"/>
                  </a:solidFill>
                </a:rPr>
                <a:t>Physical Sciences</a:t>
              </a:r>
            </a:p>
          </p:txBody>
        </p:sp>
      </p:grpSp>
      <p:sp>
        <p:nvSpPr>
          <p:cNvPr id="58" name="TextBox 57">
            <a:extLst>
              <a:ext uri="{FF2B5EF4-FFF2-40B4-BE49-F238E27FC236}">
                <a16:creationId xmlns:a16="http://schemas.microsoft.com/office/drawing/2014/main" id="{D1CEEE3F-AFBC-2098-14E4-C5281CC8000F}"/>
              </a:ext>
            </a:extLst>
          </p:cNvPr>
          <p:cNvSpPr txBox="1"/>
          <p:nvPr/>
        </p:nvSpPr>
        <p:spPr>
          <a:xfrm>
            <a:off x="1896475" y="1373945"/>
            <a:ext cx="941668" cy="338554"/>
          </a:xfrm>
          <a:prstGeom prst="rect">
            <a:avLst/>
          </a:prstGeom>
          <a:noFill/>
        </p:spPr>
        <p:txBody>
          <a:bodyPr wrap="none" rtlCol="0">
            <a:spAutoFit/>
          </a:bodyPr>
          <a:lstStyle/>
          <a:p>
            <a:pPr algn="ctr"/>
            <a:r>
              <a:rPr lang="en-US" sz="1600" dirty="0">
                <a:solidFill>
                  <a:schemeClr val="tx2"/>
                </a:solidFill>
                <a:latin typeface="+mj-lt"/>
              </a:rPr>
              <a:t>Magnets</a:t>
            </a:r>
          </a:p>
        </p:txBody>
      </p:sp>
      <p:sp>
        <p:nvSpPr>
          <p:cNvPr id="59" name="TextBox 58">
            <a:extLst>
              <a:ext uri="{FF2B5EF4-FFF2-40B4-BE49-F238E27FC236}">
                <a16:creationId xmlns:a16="http://schemas.microsoft.com/office/drawing/2014/main" id="{0269199E-A8B6-7EE0-0DD3-84CC4D0AE954}"/>
              </a:ext>
            </a:extLst>
          </p:cNvPr>
          <p:cNvSpPr txBox="1"/>
          <p:nvPr/>
        </p:nvSpPr>
        <p:spPr>
          <a:xfrm>
            <a:off x="4545886" y="1373945"/>
            <a:ext cx="761042" cy="338554"/>
          </a:xfrm>
          <a:prstGeom prst="rect">
            <a:avLst/>
          </a:prstGeom>
          <a:noFill/>
        </p:spPr>
        <p:txBody>
          <a:bodyPr wrap="none" rtlCol="0">
            <a:spAutoFit/>
          </a:bodyPr>
          <a:lstStyle/>
          <a:p>
            <a:pPr algn="ctr"/>
            <a:r>
              <a:rPr lang="en-US" sz="1600" dirty="0">
                <a:solidFill>
                  <a:schemeClr val="tx2"/>
                </a:solidFill>
                <a:latin typeface="+mj-lt"/>
              </a:rPr>
              <a:t>Lasers</a:t>
            </a:r>
          </a:p>
        </p:txBody>
      </p:sp>
      <p:sp>
        <p:nvSpPr>
          <p:cNvPr id="60" name="TextBox 59">
            <a:extLst>
              <a:ext uri="{FF2B5EF4-FFF2-40B4-BE49-F238E27FC236}">
                <a16:creationId xmlns:a16="http://schemas.microsoft.com/office/drawing/2014/main" id="{5D8D96D4-1CAA-E02F-5260-38E5375C4F6E}"/>
              </a:ext>
            </a:extLst>
          </p:cNvPr>
          <p:cNvSpPr txBox="1"/>
          <p:nvPr/>
        </p:nvSpPr>
        <p:spPr>
          <a:xfrm>
            <a:off x="1944555" y="3627120"/>
            <a:ext cx="798617" cy="338554"/>
          </a:xfrm>
          <a:prstGeom prst="rect">
            <a:avLst/>
          </a:prstGeom>
          <a:noFill/>
        </p:spPr>
        <p:txBody>
          <a:bodyPr wrap="none" rtlCol="0">
            <a:spAutoFit/>
          </a:bodyPr>
          <a:lstStyle/>
          <a:p>
            <a:pPr algn="ctr"/>
            <a:r>
              <a:rPr lang="en-US" sz="1600" dirty="0">
                <a:solidFill>
                  <a:schemeClr val="tx2"/>
                </a:solidFill>
                <a:latin typeface="+mj-lt"/>
              </a:rPr>
              <a:t>Beams</a:t>
            </a:r>
          </a:p>
        </p:txBody>
      </p:sp>
      <p:sp>
        <p:nvSpPr>
          <p:cNvPr id="61" name="TextBox 60">
            <a:extLst>
              <a:ext uri="{FF2B5EF4-FFF2-40B4-BE49-F238E27FC236}">
                <a16:creationId xmlns:a16="http://schemas.microsoft.com/office/drawing/2014/main" id="{0383B557-972F-59B9-2316-A311FDD9EEA6}"/>
              </a:ext>
            </a:extLst>
          </p:cNvPr>
          <p:cNvSpPr txBox="1"/>
          <p:nvPr/>
        </p:nvSpPr>
        <p:spPr>
          <a:xfrm>
            <a:off x="4288852" y="3627120"/>
            <a:ext cx="1228221" cy="338554"/>
          </a:xfrm>
          <a:prstGeom prst="rect">
            <a:avLst/>
          </a:prstGeom>
          <a:noFill/>
        </p:spPr>
        <p:txBody>
          <a:bodyPr wrap="none" rtlCol="0">
            <a:spAutoFit/>
          </a:bodyPr>
          <a:lstStyle/>
          <a:p>
            <a:pPr algn="ctr"/>
            <a:r>
              <a:rPr lang="en-US" sz="1600" dirty="0">
                <a:solidFill>
                  <a:schemeClr val="tx2"/>
                </a:solidFill>
                <a:latin typeface="+mj-lt"/>
              </a:rPr>
              <a:t>Simulations</a:t>
            </a:r>
          </a:p>
        </p:txBody>
      </p:sp>
      <p:grpSp>
        <p:nvGrpSpPr>
          <p:cNvPr id="321" name="Group 320">
            <a:extLst>
              <a:ext uri="{FF2B5EF4-FFF2-40B4-BE49-F238E27FC236}">
                <a16:creationId xmlns:a16="http://schemas.microsoft.com/office/drawing/2014/main" id="{E898AE48-5CA6-F136-7AB0-B6424A8CEF4A}"/>
              </a:ext>
            </a:extLst>
          </p:cNvPr>
          <p:cNvGrpSpPr/>
          <p:nvPr/>
        </p:nvGrpSpPr>
        <p:grpSpPr>
          <a:xfrm>
            <a:off x="6523051" y="1380979"/>
            <a:ext cx="2715808" cy="4519041"/>
            <a:chOff x="7845410" y="1380979"/>
            <a:chExt cx="2715808" cy="4519041"/>
          </a:xfrm>
        </p:grpSpPr>
        <p:grpSp>
          <p:nvGrpSpPr>
            <p:cNvPr id="55" name="Group 54">
              <a:extLst>
                <a:ext uri="{FF2B5EF4-FFF2-40B4-BE49-F238E27FC236}">
                  <a16:creationId xmlns:a16="http://schemas.microsoft.com/office/drawing/2014/main" id="{98856879-54FA-4AB2-80C8-CB1C0D650FAF}"/>
                </a:ext>
              </a:extLst>
            </p:cNvPr>
            <p:cNvGrpSpPr/>
            <p:nvPr/>
          </p:nvGrpSpPr>
          <p:grpSpPr>
            <a:xfrm>
              <a:off x="7937942" y="3924599"/>
              <a:ext cx="2499253" cy="1975421"/>
              <a:chOff x="7909560" y="3875462"/>
              <a:chExt cx="2499253" cy="1975421"/>
            </a:xfrm>
          </p:grpSpPr>
          <p:pic>
            <p:nvPicPr>
              <p:cNvPr id="48" name="Picture 47">
                <a:extLst>
                  <a:ext uri="{FF2B5EF4-FFF2-40B4-BE49-F238E27FC236}">
                    <a16:creationId xmlns:a16="http://schemas.microsoft.com/office/drawing/2014/main" id="{7C3CCBA0-C62E-587E-ED37-38A3AF278180}"/>
                  </a:ext>
                </a:extLst>
              </p:cNvPr>
              <p:cNvPicPr>
                <a:picLocks noChangeAspect="1"/>
              </p:cNvPicPr>
              <p:nvPr/>
            </p:nvPicPr>
            <p:blipFill rotWithShape="1">
              <a:blip r:embed="rId9"/>
              <a:srcRect l="27963" t="9088"/>
              <a:stretch/>
            </p:blipFill>
            <p:spPr>
              <a:xfrm>
                <a:off x="7913077" y="4279777"/>
                <a:ext cx="2495736" cy="1571106"/>
              </a:xfrm>
              <a:prstGeom prst="rect">
                <a:avLst/>
              </a:prstGeom>
            </p:spPr>
          </p:pic>
          <p:sp>
            <p:nvSpPr>
              <p:cNvPr id="29" name="TextBox 28">
                <a:extLst>
                  <a:ext uri="{FF2B5EF4-FFF2-40B4-BE49-F238E27FC236}">
                    <a16:creationId xmlns:a16="http://schemas.microsoft.com/office/drawing/2014/main" id="{7B8FEBD3-E5F4-5FFB-1589-4BFFE6EE86ED}"/>
                  </a:ext>
                </a:extLst>
              </p:cNvPr>
              <p:cNvSpPr txBox="1"/>
              <p:nvPr/>
            </p:nvSpPr>
            <p:spPr>
              <a:xfrm>
                <a:off x="7909560" y="3875462"/>
                <a:ext cx="2497188" cy="707886"/>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App. Math &amp; Comp. Research Division</a:t>
                </a:r>
              </a:p>
            </p:txBody>
          </p:sp>
        </p:grpSp>
        <p:grpSp>
          <p:nvGrpSpPr>
            <p:cNvPr id="56" name="Group 55">
              <a:extLst>
                <a:ext uri="{FF2B5EF4-FFF2-40B4-BE49-F238E27FC236}">
                  <a16:creationId xmlns:a16="http://schemas.microsoft.com/office/drawing/2014/main" id="{86674209-7A7C-F246-8384-6F457DB7017E}"/>
                </a:ext>
              </a:extLst>
            </p:cNvPr>
            <p:cNvGrpSpPr/>
            <p:nvPr/>
          </p:nvGrpSpPr>
          <p:grpSpPr>
            <a:xfrm>
              <a:off x="7938974" y="1677154"/>
              <a:ext cx="2497188" cy="1952245"/>
              <a:chOff x="7926185" y="1615015"/>
              <a:chExt cx="2497188" cy="1952245"/>
            </a:xfrm>
          </p:grpSpPr>
          <p:sp>
            <p:nvSpPr>
              <p:cNvPr id="52" name="TextBox 51">
                <a:extLst>
                  <a:ext uri="{FF2B5EF4-FFF2-40B4-BE49-F238E27FC236}">
                    <a16:creationId xmlns:a16="http://schemas.microsoft.com/office/drawing/2014/main" id="{21527498-1EF7-A744-3235-8F58A2F55670}"/>
                  </a:ext>
                </a:extLst>
              </p:cNvPr>
              <p:cNvSpPr txBox="1"/>
              <p:nvPr/>
            </p:nvSpPr>
            <p:spPr>
              <a:xfrm>
                <a:off x="7926185" y="3167150"/>
                <a:ext cx="2497188" cy="400110"/>
              </a:xfrm>
              <a:prstGeom prst="rect">
                <a:avLst/>
              </a:prstGeom>
              <a:solidFill>
                <a:schemeClr val="accent1">
                  <a:lumMod val="50000"/>
                </a:schemeClr>
              </a:solidFill>
            </p:spPr>
            <p:txBody>
              <a:bodyPr wrap="square" rtlCol="0">
                <a:spAutoFit/>
              </a:bodyPr>
              <a:lstStyle/>
              <a:p>
                <a:pPr algn="ctr"/>
                <a:endParaRPr lang="en-US" sz="2000" b="1" dirty="0">
                  <a:solidFill>
                    <a:schemeClr val="bg1"/>
                  </a:solidFill>
                </a:endParaRPr>
              </a:p>
            </p:txBody>
          </p:sp>
          <p:sp>
            <p:nvSpPr>
              <p:cNvPr id="28" name="TextBox 27">
                <a:extLst>
                  <a:ext uri="{FF2B5EF4-FFF2-40B4-BE49-F238E27FC236}">
                    <a16:creationId xmlns:a16="http://schemas.microsoft.com/office/drawing/2014/main" id="{AEE343AB-AEA1-2C95-E5B0-9E45E9F69AB2}"/>
                  </a:ext>
                </a:extLst>
              </p:cNvPr>
              <p:cNvSpPr txBox="1"/>
              <p:nvPr/>
            </p:nvSpPr>
            <p:spPr>
              <a:xfrm>
                <a:off x="7926185" y="1615015"/>
                <a:ext cx="2497188" cy="400110"/>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NERSC</a:t>
                </a:r>
              </a:p>
            </p:txBody>
          </p:sp>
          <p:pic>
            <p:nvPicPr>
              <p:cNvPr id="50" name="Picture 49">
                <a:extLst>
                  <a:ext uri="{FF2B5EF4-FFF2-40B4-BE49-F238E27FC236}">
                    <a16:creationId xmlns:a16="http://schemas.microsoft.com/office/drawing/2014/main" id="{77F13EBA-6F4A-3CCA-C345-E7C8A500EC48}"/>
                  </a:ext>
                </a:extLst>
              </p:cNvPr>
              <p:cNvPicPr>
                <a:picLocks noChangeAspect="1"/>
              </p:cNvPicPr>
              <p:nvPr/>
            </p:nvPicPr>
            <p:blipFill>
              <a:blip r:embed="rId10"/>
              <a:stretch>
                <a:fillRect/>
              </a:stretch>
            </p:blipFill>
            <p:spPr>
              <a:xfrm>
                <a:off x="7926185" y="2011969"/>
                <a:ext cx="2496312" cy="1326288"/>
              </a:xfrm>
              <a:prstGeom prst="rect">
                <a:avLst/>
              </a:prstGeom>
            </p:spPr>
          </p:pic>
        </p:grpSp>
        <p:sp>
          <p:nvSpPr>
            <p:cNvPr id="62" name="TextBox 61">
              <a:extLst>
                <a:ext uri="{FF2B5EF4-FFF2-40B4-BE49-F238E27FC236}">
                  <a16:creationId xmlns:a16="http://schemas.microsoft.com/office/drawing/2014/main" id="{10BDF332-A37A-73DC-DE2D-D6FE5491D38C}"/>
                </a:ext>
              </a:extLst>
            </p:cNvPr>
            <p:cNvSpPr txBox="1"/>
            <p:nvPr/>
          </p:nvSpPr>
          <p:spPr>
            <a:xfrm>
              <a:off x="8400392" y="1380979"/>
              <a:ext cx="1633973" cy="338554"/>
            </a:xfrm>
            <a:prstGeom prst="rect">
              <a:avLst/>
            </a:prstGeom>
            <a:noFill/>
          </p:spPr>
          <p:txBody>
            <a:bodyPr wrap="none" rtlCol="0">
              <a:spAutoFit/>
            </a:bodyPr>
            <a:lstStyle/>
            <a:p>
              <a:pPr algn="ctr"/>
              <a:r>
                <a:rPr lang="en-US" sz="1600" dirty="0">
                  <a:solidFill>
                    <a:schemeClr val="tx2"/>
                  </a:solidFill>
                  <a:latin typeface="+mj-lt"/>
                </a:rPr>
                <a:t>Supercomputers</a:t>
              </a:r>
            </a:p>
          </p:txBody>
        </p:sp>
        <p:sp>
          <p:nvSpPr>
            <p:cNvPr id="63" name="TextBox 62">
              <a:extLst>
                <a:ext uri="{FF2B5EF4-FFF2-40B4-BE49-F238E27FC236}">
                  <a16:creationId xmlns:a16="http://schemas.microsoft.com/office/drawing/2014/main" id="{3632F893-AA1D-52D1-270F-11E866EFBF02}"/>
                </a:ext>
              </a:extLst>
            </p:cNvPr>
            <p:cNvSpPr txBox="1"/>
            <p:nvPr/>
          </p:nvSpPr>
          <p:spPr>
            <a:xfrm>
              <a:off x="7845410" y="3634154"/>
              <a:ext cx="2715808" cy="338554"/>
            </a:xfrm>
            <a:prstGeom prst="rect">
              <a:avLst/>
            </a:prstGeom>
            <a:noFill/>
          </p:spPr>
          <p:txBody>
            <a:bodyPr wrap="none" rtlCol="0">
              <a:spAutoFit/>
            </a:bodyPr>
            <a:lstStyle/>
            <a:p>
              <a:pPr algn="ctr"/>
              <a:r>
                <a:rPr lang="en-US" sz="1600" dirty="0">
                  <a:solidFill>
                    <a:schemeClr val="tx2"/>
                  </a:solidFill>
                  <a:latin typeface="+mj-lt"/>
                </a:rPr>
                <a:t>Applied </a:t>
              </a:r>
              <a:r>
                <a:rPr lang="en-US" sz="1600" dirty="0" err="1">
                  <a:solidFill>
                    <a:schemeClr val="tx2"/>
                  </a:solidFill>
                  <a:latin typeface="+mj-lt"/>
                </a:rPr>
                <a:t>maths</a:t>
              </a:r>
              <a:r>
                <a:rPr lang="en-US" sz="1600" dirty="0">
                  <a:solidFill>
                    <a:schemeClr val="tx2"/>
                  </a:solidFill>
                  <a:latin typeface="+mj-lt"/>
                </a:rPr>
                <a:t> &amp; </a:t>
              </a:r>
              <a:r>
                <a:rPr lang="en-US" sz="1600" dirty="0" err="1">
                  <a:solidFill>
                    <a:schemeClr val="tx2"/>
                  </a:solidFill>
                  <a:latin typeface="+mj-lt"/>
                </a:rPr>
                <a:t>comput</a:t>
              </a:r>
              <a:r>
                <a:rPr lang="en-US" sz="1600" dirty="0">
                  <a:solidFill>
                    <a:schemeClr val="tx2"/>
                  </a:solidFill>
                  <a:latin typeface="+mj-lt"/>
                </a:rPr>
                <a:t>. sc.</a:t>
              </a:r>
            </a:p>
          </p:txBody>
        </p:sp>
      </p:grpSp>
      <p:grpSp>
        <p:nvGrpSpPr>
          <p:cNvPr id="7" name="Group 6">
            <a:extLst>
              <a:ext uri="{FF2B5EF4-FFF2-40B4-BE49-F238E27FC236}">
                <a16:creationId xmlns:a16="http://schemas.microsoft.com/office/drawing/2014/main" id="{54AB337E-D60D-2599-C53D-3928E48A88B4}"/>
              </a:ext>
            </a:extLst>
          </p:cNvPr>
          <p:cNvGrpSpPr/>
          <p:nvPr/>
        </p:nvGrpSpPr>
        <p:grpSpPr>
          <a:xfrm>
            <a:off x="6486593" y="1031104"/>
            <a:ext cx="5405300" cy="4985652"/>
            <a:chOff x="915783" y="1185849"/>
            <a:chExt cx="5405300" cy="4985652"/>
          </a:xfrm>
        </p:grpSpPr>
        <p:sp>
          <p:nvSpPr>
            <p:cNvPr id="5" name="Rectangle 4">
              <a:extLst>
                <a:ext uri="{FF2B5EF4-FFF2-40B4-BE49-F238E27FC236}">
                  <a16:creationId xmlns:a16="http://schemas.microsoft.com/office/drawing/2014/main" id="{5CDB6700-6C54-9288-5160-52CC530DC9CE}"/>
                </a:ext>
              </a:extLst>
            </p:cNvPr>
            <p:cNvSpPr/>
            <p:nvPr/>
          </p:nvSpPr>
          <p:spPr>
            <a:xfrm>
              <a:off x="915783" y="1583466"/>
              <a:ext cx="5405300" cy="4588035"/>
            </a:xfrm>
            <a:prstGeom prst="rect">
              <a:avLst/>
            </a:prstGeom>
            <a:noFill/>
            <a:ln>
              <a:solidFill>
                <a:srgbClr val="04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96F4AC9-EE82-4A54-2577-FA5A00D21369}"/>
                </a:ext>
              </a:extLst>
            </p:cNvPr>
            <p:cNvSpPr txBox="1"/>
            <p:nvPr/>
          </p:nvSpPr>
          <p:spPr>
            <a:xfrm>
              <a:off x="916979" y="1185849"/>
              <a:ext cx="5404104" cy="400110"/>
            </a:xfrm>
            <a:prstGeom prst="rect">
              <a:avLst/>
            </a:prstGeom>
            <a:solidFill>
              <a:srgbClr val="04676D"/>
            </a:solidFill>
            <a:ln w="25400">
              <a:solidFill>
                <a:srgbClr val="04676D"/>
              </a:solidFill>
            </a:ln>
          </p:spPr>
          <p:txBody>
            <a:bodyPr wrap="square" rtlCol="0">
              <a:spAutoFit/>
            </a:bodyPr>
            <a:lstStyle/>
            <a:p>
              <a:pPr algn="ctr"/>
              <a:r>
                <a:rPr lang="en-US" sz="2000" b="1" dirty="0">
                  <a:solidFill>
                    <a:schemeClr val="bg1"/>
                  </a:solidFill>
                </a:rPr>
                <a:t>Computing Sciences</a:t>
              </a:r>
            </a:p>
          </p:txBody>
        </p:sp>
      </p:grpSp>
      <p:sp>
        <p:nvSpPr>
          <p:cNvPr id="18" name="TextBox 17">
            <a:extLst>
              <a:ext uri="{FF2B5EF4-FFF2-40B4-BE49-F238E27FC236}">
                <a16:creationId xmlns:a16="http://schemas.microsoft.com/office/drawing/2014/main" id="{AF83665A-7ECD-982A-188B-89BCAF42CCE5}"/>
              </a:ext>
            </a:extLst>
          </p:cNvPr>
          <p:cNvSpPr txBox="1"/>
          <p:nvPr/>
        </p:nvSpPr>
        <p:spPr>
          <a:xfrm>
            <a:off x="9250930" y="3924599"/>
            <a:ext cx="2497188" cy="400110"/>
          </a:xfrm>
          <a:prstGeom prst="rect">
            <a:avLst/>
          </a:prstGeom>
          <a:solidFill>
            <a:schemeClr val="accent1">
              <a:lumMod val="50000"/>
            </a:schemeClr>
          </a:solidFill>
        </p:spPr>
        <p:txBody>
          <a:bodyPr wrap="square" rtlCol="0">
            <a:spAutoFit/>
          </a:bodyPr>
          <a:lstStyle/>
          <a:p>
            <a:pPr algn="ctr"/>
            <a:r>
              <a:rPr lang="en-US" sz="2000" b="1" dirty="0"/>
              <a:t>Scientific Data Div. </a:t>
            </a:r>
            <a:endParaRPr lang="en-US" sz="2000" b="1" dirty="0">
              <a:solidFill>
                <a:schemeClr val="bg1"/>
              </a:solidFill>
            </a:endParaRPr>
          </a:p>
        </p:txBody>
      </p:sp>
      <p:sp>
        <p:nvSpPr>
          <p:cNvPr id="13" name="TextBox 12">
            <a:extLst>
              <a:ext uri="{FF2B5EF4-FFF2-40B4-BE49-F238E27FC236}">
                <a16:creationId xmlns:a16="http://schemas.microsoft.com/office/drawing/2014/main" id="{63066899-22D1-2FD3-7D72-EB2CCE1917B2}"/>
              </a:ext>
            </a:extLst>
          </p:cNvPr>
          <p:cNvSpPr txBox="1"/>
          <p:nvPr/>
        </p:nvSpPr>
        <p:spPr>
          <a:xfrm>
            <a:off x="9251962" y="3229289"/>
            <a:ext cx="2497188" cy="400110"/>
          </a:xfrm>
          <a:prstGeom prst="rect">
            <a:avLst/>
          </a:prstGeom>
          <a:solidFill>
            <a:schemeClr val="accent1">
              <a:lumMod val="50000"/>
            </a:schemeClr>
          </a:solidFill>
        </p:spPr>
        <p:txBody>
          <a:bodyPr wrap="square" rtlCol="0">
            <a:spAutoFit/>
          </a:bodyPr>
          <a:lstStyle/>
          <a:p>
            <a:pPr algn="ctr"/>
            <a:endParaRPr lang="en-US" sz="2000" b="1" dirty="0">
              <a:solidFill>
                <a:schemeClr val="bg1"/>
              </a:solidFill>
            </a:endParaRPr>
          </a:p>
        </p:txBody>
      </p:sp>
      <p:sp>
        <p:nvSpPr>
          <p:cNvPr id="14" name="TextBox 13">
            <a:extLst>
              <a:ext uri="{FF2B5EF4-FFF2-40B4-BE49-F238E27FC236}">
                <a16:creationId xmlns:a16="http://schemas.microsoft.com/office/drawing/2014/main" id="{DC17AC9D-9DB9-F893-22CD-C1922A34EA96}"/>
              </a:ext>
            </a:extLst>
          </p:cNvPr>
          <p:cNvSpPr txBox="1"/>
          <p:nvPr/>
        </p:nvSpPr>
        <p:spPr>
          <a:xfrm>
            <a:off x="9251962" y="1677154"/>
            <a:ext cx="2497188" cy="400110"/>
          </a:xfrm>
          <a:prstGeom prst="rect">
            <a:avLst/>
          </a:prstGeom>
          <a:solidFill>
            <a:schemeClr val="accent1">
              <a:lumMod val="50000"/>
            </a:schemeClr>
          </a:solidFill>
        </p:spPr>
        <p:txBody>
          <a:bodyPr wrap="square" rtlCol="0">
            <a:spAutoFit/>
          </a:bodyPr>
          <a:lstStyle/>
          <a:p>
            <a:pPr algn="ctr"/>
            <a:r>
              <a:rPr lang="en-US" sz="2000" b="1" dirty="0" err="1">
                <a:solidFill>
                  <a:schemeClr val="bg1"/>
                </a:solidFill>
              </a:rPr>
              <a:t>ESnet</a:t>
            </a:r>
            <a:endParaRPr lang="en-US" sz="2000" b="1" dirty="0">
              <a:solidFill>
                <a:schemeClr val="bg1"/>
              </a:solidFill>
            </a:endParaRPr>
          </a:p>
        </p:txBody>
      </p:sp>
      <p:sp>
        <p:nvSpPr>
          <p:cNvPr id="11" name="TextBox 10">
            <a:extLst>
              <a:ext uri="{FF2B5EF4-FFF2-40B4-BE49-F238E27FC236}">
                <a16:creationId xmlns:a16="http://schemas.microsoft.com/office/drawing/2014/main" id="{56C2856A-1ECB-7E03-1C26-908F416A08D3}"/>
              </a:ext>
            </a:extLst>
          </p:cNvPr>
          <p:cNvSpPr txBox="1"/>
          <p:nvPr/>
        </p:nvSpPr>
        <p:spPr>
          <a:xfrm>
            <a:off x="9827963" y="1380979"/>
            <a:ext cx="1404808" cy="338554"/>
          </a:xfrm>
          <a:prstGeom prst="rect">
            <a:avLst/>
          </a:prstGeom>
          <a:noFill/>
        </p:spPr>
        <p:txBody>
          <a:bodyPr wrap="none" rtlCol="0">
            <a:spAutoFit/>
          </a:bodyPr>
          <a:lstStyle/>
          <a:p>
            <a:pPr algn="ctr"/>
            <a:r>
              <a:rPr lang="en-US" sz="1600" dirty="0">
                <a:solidFill>
                  <a:schemeClr val="tx2"/>
                </a:solidFill>
                <a:latin typeface="+mj-lt"/>
              </a:rPr>
              <a:t>Fast networks</a:t>
            </a:r>
          </a:p>
        </p:txBody>
      </p:sp>
      <p:sp>
        <p:nvSpPr>
          <p:cNvPr id="12" name="TextBox 11">
            <a:extLst>
              <a:ext uri="{FF2B5EF4-FFF2-40B4-BE49-F238E27FC236}">
                <a16:creationId xmlns:a16="http://schemas.microsoft.com/office/drawing/2014/main" id="{F53193A9-F0CE-2FEA-6794-8853F027F865}"/>
              </a:ext>
            </a:extLst>
          </p:cNvPr>
          <p:cNvSpPr txBox="1"/>
          <p:nvPr/>
        </p:nvSpPr>
        <p:spPr>
          <a:xfrm>
            <a:off x="9535107" y="3634154"/>
            <a:ext cx="1962397" cy="338554"/>
          </a:xfrm>
          <a:prstGeom prst="rect">
            <a:avLst/>
          </a:prstGeom>
          <a:noFill/>
        </p:spPr>
        <p:txBody>
          <a:bodyPr wrap="none" rtlCol="0">
            <a:spAutoFit/>
          </a:bodyPr>
          <a:lstStyle/>
          <a:p>
            <a:pPr algn="ctr"/>
            <a:r>
              <a:rPr lang="en-US" sz="1600" dirty="0">
                <a:solidFill>
                  <a:schemeClr val="tx2"/>
                </a:solidFill>
                <a:latin typeface="+mj-lt"/>
              </a:rPr>
              <a:t>Data science, AI/ML</a:t>
            </a:r>
          </a:p>
        </p:txBody>
      </p:sp>
      <p:pic>
        <p:nvPicPr>
          <p:cNvPr id="1026" name="Picture 2" descr="ESnet Launches Next-Generation Network to Enhance Collaborative Science￼ –  Berkeley Lab News Center">
            <a:extLst>
              <a:ext uri="{FF2B5EF4-FFF2-40B4-BE49-F238E27FC236}">
                <a16:creationId xmlns:a16="http://schemas.microsoft.com/office/drawing/2014/main" id="{62D57375-5444-BF41-7F48-6020A00476D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234" r="8444"/>
          <a:stretch/>
        </p:blipFill>
        <p:spPr bwMode="auto">
          <a:xfrm>
            <a:off x="9251962" y="2074108"/>
            <a:ext cx="2496312" cy="128328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7127E951-7E49-2A9F-8EB2-A0AE655E40E2}"/>
              </a:ext>
            </a:extLst>
          </p:cNvPr>
          <p:cNvCxnSpPr>
            <a:cxnSpLocks/>
          </p:cNvCxnSpPr>
          <p:nvPr/>
        </p:nvCxnSpPr>
        <p:spPr>
          <a:xfrm>
            <a:off x="6175709" y="4867414"/>
            <a:ext cx="415005" cy="0"/>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5EC58F5E-6652-D465-0C40-AFF9870453CE}"/>
              </a:ext>
            </a:extLst>
          </p:cNvPr>
          <p:cNvSpPr/>
          <p:nvPr/>
        </p:nvSpPr>
        <p:spPr>
          <a:xfrm>
            <a:off x="3685727" y="3685728"/>
            <a:ext cx="2489982" cy="2222696"/>
          </a:xfrm>
          <a:prstGeom prst="rect">
            <a:avLst/>
          </a:prstGeom>
          <a:no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4AD1E0C-69FB-180D-03C0-0B900407303E}"/>
              </a:ext>
            </a:extLst>
          </p:cNvPr>
          <p:cNvSpPr/>
          <p:nvPr/>
        </p:nvSpPr>
        <p:spPr>
          <a:xfrm>
            <a:off x="6595395" y="1420837"/>
            <a:ext cx="2548605" cy="4485243"/>
          </a:xfrm>
          <a:prstGeom prst="rect">
            <a:avLst/>
          </a:prstGeom>
          <a:no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2313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096000"/>
            <a:ext cx="12192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3021846-D7AF-F448-A837-00AC4002ABDC}"/>
              </a:ext>
            </a:extLst>
          </p:cNvPr>
          <p:cNvSpPr/>
          <p:nvPr/>
        </p:nvSpPr>
        <p:spPr bwMode="auto">
          <a:xfrm>
            <a:off x="128588" y="990600"/>
            <a:ext cx="6218693" cy="5675193"/>
          </a:xfrm>
          <a:prstGeom prst="rect">
            <a:avLst/>
          </a:prstGeom>
          <a:gradFill rotWithShape="1">
            <a:gsLst>
              <a:gs pos="0">
                <a:sysClr val="window" lastClr="FFFFFF"/>
              </a:gs>
              <a:gs pos="100000">
                <a:sysClr val="window" lastClr="FFFFFF"/>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Franklin Gothic Book"/>
              <a:ea typeface="ＭＳ Ｐゴシック" charset="-128"/>
              <a:cs typeface="ＭＳ Ｐゴシック" charset="-128"/>
            </a:endParaRPr>
          </a:p>
        </p:txBody>
      </p:sp>
      <p:sp>
        <p:nvSpPr>
          <p:cNvPr id="36" name="TextBox 35">
            <a:extLst>
              <a:ext uri="{FF2B5EF4-FFF2-40B4-BE49-F238E27FC236}">
                <a16:creationId xmlns:a16="http://schemas.microsoft.com/office/drawing/2014/main" id="{429DABCC-6250-1F4B-B647-08A651EA173F}"/>
              </a:ext>
            </a:extLst>
          </p:cNvPr>
          <p:cNvSpPr txBox="1"/>
          <p:nvPr/>
        </p:nvSpPr>
        <p:spPr>
          <a:xfrm>
            <a:off x="218044" y="1981200"/>
            <a:ext cx="6185937" cy="3877985"/>
          </a:xfrm>
          <a:prstGeom prst="rect">
            <a:avLst/>
          </a:prstGeom>
          <a:noFill/>
        </p:spPr>
        <p:txBody>
          <a:bodyPr wrap="square" rtlCol="0">
            <a:spAutoFit/>
          </a:bodyPr>
          <a:lstStyle/>
          <a:p>
            <a:pPr marL="285750" indent="-285750">
              <a:buFont typeface="Arial" panose="020B0604020202020204" pitchFamily="34" charset="0"/>
              <a:buChar char="•"/>
              <a:defRPr/>
            </a:pPr>
            <a:r>
              <a:rPr lang="en-US" dirty="0" err="1">
                <a:solidFill>
                  <a:srgbClr val="1F497D"/>
                </a:solidFill>
                <a:latin typeface="Arial" panose="020B0604020202020204" pitchFamily="34" charset="0"/>
                <a:cs typeface="Arial" panose="020B0604020202020204" pitchFamily="34" charset="0"/>
              </a:rPr>
              <a:t>WarpX</a:t>
            </a:r>
            <a:r>
              <a:rPr lang="en-US" dirty="0">
                <a:solidFill>
                  <a:srgbClr val="1F497D"/>
                </a:solidFill>
                <a:latin typeface="Arial" panose="020B0604020202020204" pitchFamily="34" charset="0"/>
                <a:cs typeface="Arial" panose="020B0604020202020204" pitchFamily="34" charset="0"/>
              </a:rPr>
              <a:t> is </a:t>
            </a:r>
            <a:r>
              <a:rPr lang="en-US" b="1" dirty="0">
                <a:solidFill>
                  <a:srgbClr val="1F497D"/>
                </a:solidFill>
                <a:latin typeface="Arial" panose="020B0604020202020204" pitchFamily="34" charset="0"/>
                <a:cs typeface="Arial" panose="020B0604020202020204" pitchFamily="34" charset="0"/>
              </a:rPr>
              <a:t>an advanced Particle-In-Cell code       </a:t>
            </a:r>
          </a:p>
          <a:p>
            <a:pPr marL="285750">
              <a:buFont typeface="Arial" panose="020B0604020202020204" pitchFamily="34" charset="0"/>
              <a:buChar char="•"/>
              <a:defRPr/>
            </a:pPr>
            <a:r>
              <a:rPr lang="en-US" sz="1600" b="1" dirty="0">
                <a:solidFill>
                  <a:srgbClr val="1F497D"/>
                </a:solidFill>
                <a:latin typeface="Arial" panose="020B0604020202020204" pitchFamily="34" charset="0"/>
                <a:cs typeface="Arial" panose="020B0604020202020204" pitchFamily="34" charset="0"/>
              </a:rPr>
              <a:t> </a:t>
            </a:r>
            <a:r>
              <a:rPr lang="en-US" sz="1600" dirty="0">
                <a:solidFill>
                  <a:srgbClr val="1F497D"/>
                </a:solidFill>
                <a:latin typeface="Arial" panose="020B0604020202020204" pitchFamily="34" charset="0"/>
                <a:cs typeface="Arial" panose="020B0604020202020204" pitchFamily="34" charset="0"/>
              </a:rPr>
              <a:t>Winner of the 2022 </a:t>
            </a:r>
          </a:p>
          <a:p>
            <a:pPr marL="285750">
              <a:defRPr/>
            </a:pPr>
            <a:r>
              <a:rPr lang="en-US" sz="1600" dirty="0">
                <a:solidFill>
                  <a:srgbClr val="1F497D"/>
                </a:solidFill>
                <a:latin typeface="Arial" panose="020B0604020202020204" pitchFamily="34" charset="0"/>
                <a:cs typeface="Arial" panose="020B0604020202020204" pitchFamily="34" charset="0"/>
              </a:rPr>
              <a:t>   Gordon Bell Prize</a:t>
            </a:r>
          </a:p>
          <a:p>
            <a:pPr marL="342900" indent="-342900">
              <a:buFont typeface="Arial" panose="020B0604020202020204" pitchFamily="34" charset="0"/>
              <a:buChar char="•"/>
              <a:defRPr/>
            </a:pPr>
            <a:endParaRPr lang="en-US" sz="1000" b="1" dirty="0">
              <a:solidFill>
                <a:srgbClr val="1F497D"/>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dirty="0">
                <a:solidFill>
                  <a:srgbClr val="1F497D"/>
                </a:solidFill>
                <a:latin typeface="Arial" panose="020B0604020202020204" pitchFamily="34" charset="0"/>
                <a:cs typeface="Arial" panose="020B0604020202020204" pitchFamily="34" charset="0"/>
              </a:rPr>
              <a:t>Fully </a:t>
            </a:r>
            <a:r>
              <a:rPr lang="en-US" b="1" dirty="0">
                <a:solidFill>
                  <a:srgbClr val="1F497D"/>
                </a:solidFill>
                <a:latin typeface="Arial" panose="020B0604020202020204" pitchFamily="34" charset="0"/>
                <a:cs typeface="Arial" panose="020B0604020202020204" pitchFamily="34" charset="0"/>
              </a:rPr>
              <a:t>open-source</a:t>
            </a:r>
            <a:r>
              <a:rPr lang="en-US" dirty="0">
                <a:solidFill>
                  <a:srgbClr val="1F497D"/>
                </a:solidFill>
                <a:latin typeface="Arial" panose="020B0604020202020204" pitchFamily="34" charset="0"/>
                <a:cs typeface="Arial" panose="020B0604020202020204" pitchFamily="34" charset="0"/>
              </a:rPr>
              <a:t> &amp; </a:t>
            </a:r>
            <a:r>
              <a:rPr lang="en-US" b="1" dirty="0">
                <a:solidFill>
                  <a:srgbClr val="1F497D"/>
                </a:solidFill>
                <a:latin typeface="Arial" panose="020B0604020202020204" pitchFamily="34" charset="0"/>
                <a:cs typeface="Arial" panose="020B0604020202020204" pitchFamily="34" charset="0"/>
              </a:rPr>
              <a:t>documented</a:t>
            </a:r>
            <a:br>
              <a:rPr lang="en-US" dirty="0">
                <a:solidFill>
                  <a:srgbClr val="1F497D"/>
                </a:solidFill>
                <a:latin typeface="Arial" panose="020B0604020202020204" pitchFamily="34" charset="0"/>
                <a:cs typeface="Arial" panose="020B0604020202020204" pitchFamily="34" charset="0"/>
              </a:rPr>
            </a:br>
            <a:r>
              <a:rPr lang="en-US" sz="1600" dirty="0" err="1">
                <a:solidFill>
                  <a:srgbClr val="1F497D"/>
                </a:solidFill>
                <a:latin typeface="Courier" pitchFamily="2" charset="0"/>
                <a:cs typeface="Arial" panose="020B0604020202020204" pitchFamily="34" charset="0"/>
              </a:rPr>
              <a:t>github.com</a:t>
            </a:r>
            <a:r>
              <a:rPr lang="en-US" sz="1600" dirty="0">
                <a:solidFill>
                  <a:srgbClr val="1F497D"/>
                </a:solidFill>
                <a:latin typeface="Courier" pitchFamily="2" charset="0"/>
                <a:cs typeface="Arial" panose="020B0604020202020204" pitchFamily="34" charset="0"/>
              </a:rPr>
              <a:t>/ECP-</a:t>
            </a:r>
            <a:r>
              <a:rPr lang="en-US" sz="1600" dirty="0" err="1">
                <a:solidFill>
                  <a:srgbClr val="1F497D"/>
                </a:solidFill>
                <a:latin typeface="Courier" pitchFamily="2" charset="0"/>
                <a:cs typeface="Arial" panose="020B0604020202020204" pitchFamily="34" charset="0"/>
              </a:rPr>
              <a:t>WarpX</a:t>
            </a:r>
            <a:r>
              <a:rPr lang="en-US" sz="1600" dirty="0">
                <a:solidFill>
                  <a:srgbClr val="1F497D"/>
                </a:solidFill>
                <a:latin typeface="Courier" pitchFamily="2" charset="0"/>
                <a:cs typeface="Arial" panose="020B0604020202020204" pitchFamily="34" charset="0"/>
              </a:rPr>
              <a:t>/</a:t>
            </a:r>
            <a:r>
              <a:rPr lang="en-US" sz="1600" dirty="0" err="1">
                <a:solidFill>
                  <a:srgbClr val="1F497D"/>
                </a:solidFill>
                <a:latin typeface="Courier" pitchFamily="2" charset="0"/>
                <a:cs typeface="Arial" panose="020B0604020202020204" pitchFamily="34" charset="0"/>
              </a:rPr>
              <a:t>WarpX</a:t>
            </a:r>
            <a:br>
              <a:rPr lang="en-US" sz="1600" dirty="0">
                <a:solidFill>
                  <a:srgbClr val="1F497D"/>
                </a:solidFill>
                <a:latin typeface="Courier" pitchFamily="2" charset="0"/>
                <a:cs typeface="Arial" panose="020B0604020202020204" pitchFamily="34" charset="0"/>
              </a:rPr>
            </a:br>
            <a:r>
              <a:rPr lang="en-US" sz="1600" dirty="0" err="1">
                <a:solidFill>
                  <a:srgbClr val="1F497D"/>
                </a:solidFill>
                <a:latin typeface="Courier" pitchFamily="2" charset="0"/>
                <a:cs typeface="Arial" panose="020B0604020202020204" pitchFamily="34" charset="0"/>
              </a:rPr>
              <a:t>warpx.readthedocs.io</a:t>
            </a:r>
            <a:br>
              <a:rPr lang="en-US" dirty="0">
                <a:solidFill>
                  <a:srgbClr val="1F497D"/>
                </a:solidFill>
                <a:latin typeface="Arial" panose="020B0604020202020204" pitchFamily="34" charset="0"/>
                <a:cs typeface="Arial" panose="020B0604020202020204" pitchFamily="34" charset="0"/>
              </a:rPr>
            </a:br>
            <a:endParaRPr lang="en-US" sz="1000" dirty="0">
              <a:solidFill>
                <a:srgbClr val="1F497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dirty="0">
                <a:solidFill>
                  <a:srgbClr val="1F497D"/>
                </a:solidFill>
                <a:latin typeface="Arial" panose="020B0604020202020204" pitchFamily="34" charset="0"/>
                <a:cs typeface="Arial" panose="020B0604020202020204" pitchFamily="34" charset="0"/>
              </a:rPr>
              <a:t>Runs on largest </a:t>
            </a:r>
            <a:r>
              <a:rPr lang="en-US" b="1" dirty="0">
                <a:solidFill>
                  <a:srgbClr val="1F497D"/>
                </a:solidFill>
                <a:latin typeface="Arial" panose="020B0604020202020204" pitchFamily="34" charset="0"/>
                <a:cs typeface="Arial" panose="020B0604020202020204" pitchFamily="34" charset="0"/>
              </a:rPr>
              <a:t>CPU or GPU-based supercomputers</a:t>
            </a:r>
            <a:r>
              <a:rPr lang="en-US" dirty="0">
                <a:solidFill>
                  <a:srgbClr val="1F497D"/>
                </a:solidFill>
                <a:latin typeface="Arial" panose="020B0604020202020204" pitchFamily="34" charset="0"/>
                <a:cs typeface="Arial" panose="020B0604020202020204" pitchFamily="34" charset="0"/>
              </a:rPr>
              <a:t>, as well as on single-user laptops or desktops</a:t>
            </a:r>
            <a:br>
              <a:rPr lang="en-US" dirty="0">
                <a:solidFill>
                  <a:srgbClr val="1F497D"/>
                </a:solidFill>
                <a:latin typeface="Arial" panose="020B0604020202020204" pitchFamily="34" charset="0"/>
                <a:cs typeface="Arial" panose="020B0604020202020204" pitchFamily="34" charset="0"/>
              </a:rPr>
            </a:br>
            <a:br>
              <a:rPr lang="en-US" dirty="0">
                <a:solidFill>
                  <a:srgbClr val="1F497D"/>
                </a:solidFill>
                <a:latin typeface="Arial" panose="020B0604020202020204" pitchFamily="34" charset="0"/>
                <a:cs typeface="Arial" panose="020B0604020202020204" pitchFamily="34" charset="0"/>
              </a:rPr>
            </a:br>
            <a:br>
              <a:rPr lang="en-US" dirty="0">
                <a:solidFill>
                  <a:srgbClr val="1F497D"/>
                </a:solidFill>
                <a:latin typeface="Arial" panose="020B0604020202020204" pitchFamily="34" charset="0"/>
                <a:cs typeface="Arial" panose="020B0604020202020204" pitchFamily="34" charset="0"/>
              </a:rPr>
            </a:br>
            <a:br>
              <a:rPr lang="en-US" dirty="0">
                <a:solidFill>
                  <a:srgbClr val="1F497D"/>
                </a:solidFill>
                <a:latin typeface="Arial" panose="020B0604020202020204" pitchFamily="34" charset="0"/>
                <a:cs typeface="Arial" panose="020B0604020202020204" pitchFamily="34" charset="0"/>
              </a:rPr>
            </a:br>
            <a:endParaRPr lang="en-US" dirty="0">
              <a:solidFill>
                <a:srgbClr val="1F497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dirty="0">
                <a:solidFill>
                  <a:srgbClr val="1F497D"/>
                </a:solidFill>
                <a:latin typeface="Arial" panose="020B0604020202020204" pitchFamily="34" charset="0"/>
                <a:cs typeface="Arial" panose="020B0604020202020204" pitchFamily="34" charset="0"/>
              </a:rPr>
              <a:t>Developed by international team of contributors</a:t>
            </a:r>
          </a:p>
        </p:txBody>
      </p:sp>
      <p:sp>
        <p:nvSpPr>
          <p:cNvPr id="29" name="Rectangle 28">
            <a:extLst>
              <a:ext uri="{FF2B5EF4-FFF2-40B4-BE49-F238E27FC236}">
                <a16:creationId xmlns:a16="http://schemas.microsoft.com/office/drawing/2014/main" id="{616830FC-39A5-B646-98AC-76DBBDAFFA0E}"/>
              </a:ext>
            </a:extLst>
          </p:cNvPr>
          <p:cNvSpPr/>
          <p:nvPr/>
        </p:nvSpPr>
        <p:spPr bwMode="auto">
          <a:xfrm>
            <a:off x="6604663" y="997070"/>
            <a:ext cx="5427101" cy="5231813"/>
          </a:xfrm>
          <a:prstGeom prst="rect">
            <a:avLst/>
          </a:prstGeom>
          <a:gradFill rotWithShape="1">
            <a:gsLst>
              <a:gs pos="0">
                <a:sysClr val="window" lastClr="FFFFFF"/>
              </a:gs>
              <a:gs pos="100000">
                <a:sysClr val="window" lastClr="FFFFFF"/>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Franklin Gothic Book"/>
              <a:ea typeface="ＭＳ Ｐゴシック" charset="-128"/>
              <a:cs typeface="ＭＳ Ｐゴシック" charset="-128"/>
            </a:endParaRPr>
          </a:p>
        </p:txBody>
      </p:sp>
      <p:sp>
        <p:nvSpPr>
          <p:cNvPr id="30" name="TextBox 29">
            <a:extLst>
              <a:ext uri="{FF2B5EF4-FFF2-40B4-BE49-F238E27FC236}">
                <a16:creationId xmlns:a16="http://schemas.microsoft.com/office/drawing/2014/main" id="{680842CC-3A41-B3CD-82CC-BC3CDA21AA20}"/>
              </a:ext>
            </a:extLst>
          </p:cNvPr>
          <p:cNvSpPr txBox="1"/>
          <p:nvPr/>
        </p:nvSpPr>
        <p:spPr>
          <a:xfrm>
            <a:off x="6745932" y="1958685"/>
            <a:ext cx="5275255" cy="4524315"/>
          </a:xfrm>
          <a:prstGeom prst="rect">
            <a:avLst/>
          </a:prstGeom>
          <a:noFill/>
        </p:spPr>
        <p:txBody>
          <a:bodyPr wrap="square" rtlCol="0">
            <a:spAutoFit/>
          </a:bodyPr>
          <a:lstStyle/>
          <a:p>
            <a:pPr marL="342900" indent="-342900">
              <a:buFont typeface="Arial" panose="020B0604020202020204" pitchFamily="34" charset="0"/>
              <a:buChar char="•"/>
              <a:defRPr/>
            </a:pPr>
            <a:r>
              <a:rPr lang="en-US" dirty="0">
                <a:solidFill>
                  <a:srgbClr val="1F497D"/>
                </a:solidFill>
                <a:latin typeface="Arial" panose="020B0604020202020204" pitchFamily="34" charset="0"/>
                <a:cs typeface="Arial" panose="020B0604020202020204" pitchFamily="34" charset="0"/>
              </a:rPr>
              <a:t>Full support for </a:t>
            </a:r>
            <a:r>
              <a:rPr lang="en-US" b="1" dirty="0">
                <a:solidFill>
                  <a:srgbClr val="1F497D"/>
                </a:solidFill>
                <a:latin typeface="Arial" panose="020B0604020202020204" pitchFamily="34" charset="0"/>
                <a:cs typeface="Arial" panose="020B0604020202020204" pitchFamily="34" charset="0"/>
              </a:rPr>
              <a:t>laser-plasma</a:t>
            </a:r>
            <a:r>
              <a:rPr lang="en-US" dirty="0">
                <a:solidFill>
                  <a:srgbClr val="1F497D"/>
                </a:solidFill>
                <a:latin typeface="Arial" panose="020B0604020202020204" pitchFamily="34" charset="0"/>
                <a:cs typeface="Arial" panose="020B0604020202020204" pitchFamily="34" charset="0"/>
              </a:rPr>
              <a:t> interactions</a:t>
            </a:r>
            <a:br>
              <a:rPr lang="en-US" dirty="0">
                <a:solidFill>
                  <a:srgbClr val="1F497D"/>
                </a:solidFill>
                <a:latin typeface="Arial" panose="020B0604020202020204" pitchFamily="34" charset="0"/>
                <a:cs typeface="Arial" panose="020B0604020202020204" pitchFamily="34" charset="0"/>
              </a:rPr>
            </a:br>
            <a:endParaRPr lang="en-US" dirty="0">
              <a:solidFill>
                <a:srgbClr val="1F497D"/>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dirty="0">
                <a:solidFill>
                  <a:srgbClr val="1F497D"/>
                </a:solidFill>
                <a:latin typeface="Arial" panose="020B0604020202020204" pitchFamily="34" charset="0"/>
                <a:cs typeface="Arial" panose="020B0604020202020204" pitchFamily="34" charset="0"/>
              </a:rPr>
              <a:t>Monte-Carlo modules for:</a:t>
            </a:r>
          </a:p>
          <a:p>
            <a:pPr marL="1085850" lvl="1" indent="-342900">
              <a:buFont typeface="Arial" panose="020B0604020202020204" pitchFamily="34" charset="0"/>
              <a:buChar char="•"/>
              <a:defRPr/>
            </a:pPr>
            <a:r>
              <a:rPr lang="en-US" dirty="0">
                <a:solidFill>
                  <a:srgbClr val="1F497D"/>
                </a:solidFill>
                <a:latin typeface="Arial" panose="020B0604020202020204" pitchFamily="34" charset="0"/>
                <a:cs typeface="Arial" panose="020B0604020202020204" pitchFamily="34" charset="0"/>
              </a:rPr>
              <a:t>fusion reactions</a:t>
            </a:r>
          </a:p>
          <a:p>
            <a:pPr marL="1085850" lvl="1" indent="-342900">
              <a:buFont typeface="Arial" panose="020B0604020202020204" pitchFamily="34" charset="0"/>
              <a:buChar char="•"/>
              <a:defRPr/>
            </a:pPr>
            <a:r>
              <a:rPr lang="en-US" dirty="0">
                <a:solidFill>
                  <a:srgbClr val="1F497D"/>
                </a:solidFill>
                <a:latin typeface="Arial" panose="020B0604020202020204" pitchFamily="34" charset="0"/>
                <a:cs typeface="Arial" panose="020B0604020202020204" pitchFamily="34" charset="0"/>
              </a:rPr>
              <a:t>Coulomb collisions</a:t>
            </a:r>
          </a:p>
          <a:p>
            <a:pPr marL="1085850" lvl="1" indent="-342900">
              <a:buFont typeface="Arial" panose="020B0604020202020204" pitchFamily="34" charset="0"/>
              <a:buChar char="•"/>
              <a:defRPr/>
            </a:pPr>
            <a:r>
              <a:rPr lang="en-US" dirty="0">
                <a:solidFill>
                  <a:srgbClr val="1F497D"/>
                </a:solidFill>
                <a:latin typeface="Arial" panose="020B0604020202020204" pitchFamily="34" charset="0"/>
                <a:cs typeface="Arial" panose="020B0604020202020204" pitchFamily="34" charset="0"/>
              </a:rPr>
              <a:t>ionization physics</a:t>
            </a:r>
          </a:p>
          <a:p>
            <a:pPr marL="1085850" lvl="1" indent="-342900">
              <a:buFont typeface="Arial" panose="020B0604020202020204" pitchFamily="34" charset="0"/>
              <a:buChar char="•"/>
              <a:defRPr/>
            </a:pPr>
            <a:r>
              <a:rPr lang="en-US" b="1" dirty="0">
                <a:solidFill>
                  <a:srgbClr val="1F497D"/>
                </a:solidFill>
                <a:latin typeface="Arial" panose="020B0604020202020204" pitchFamily="34" charset="0"/>
                <a:cs typeface="Arial" panose="020B0604020202020204" pitchFamily="34" charset="0"/>
              </a:rPr>
              <a:t>…</a:t>
            </a:r>
            <a:br>
              <a:rPr lang="en-US" b="1" dirty="0">
                <a:solidFill>
                  <a:srgbClr val="1F497D"/>
                </a:solidFill>
                <a:latin typeface="Arial" panose="020B0604020202020204" pitchFamily="34" charset="0"/>
                <a:cs typeface="Arial" panose="020B0604020202020204" pitchFamily="34" charset="0"/>
              </a:rPr>
            </a:br>
            <a:endParaRPr lang="en-US" b="1" dirty="0">
              <a:solidFill>
                <a:srgbClr val="1F497D"/>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dirty="0">
                <a:solidFill>
                  <a:srgbClr val="1F497D"/>
                </a:solidFill>
                <a:latin typeface="Arial" panose="020B0604020202020204" pitchFamily="34" charset="0"/>
                <a:cs typeface="Arial" panose="020B0604020202020204" pitchFamily="34" charset="0"/>
              </a:rPr>
              <a:t>Support for arbitrarily-shaped </a:t>
            </a:r>
            <a:br>
              <a:rPr lang="en-US" dirty="0">
                <a:solidFill>
                  <a:srgbClr val="1F497D"/>
                </a:solidFill>
                <a:latin typeface="Arial" panose="020B0604020202020204" pitchFamily="34" charset="0"/>
                <a:cs typeface="Arial" panose="020B0604020202020204" pitchFamily="34" charset="0"/>
              </a:rPr>
            </a:br>
            <a:r>
              <a:rPr lang="en-US" b="1" dirty="0">
                <a:solidFill>
                  <a:srgbClr val="1F497D"/>
                </a:solidFill>
                <a:latin typeface="Arial" panose="020B0604020202020204" pitchFamily="34" charset="0"/>
                <a:cs typeface="Arial" panose="020B0604020202020204" pitchFamily="34" charset="0"/>
              </a:rPr>
              <a:t>metallic boundaries</a:t>
            </a:r>
            <a:br>
              <a:rPr lang="en-US" b="1" dirty="0">
                <a:solidFill>
                  <a:srgbClr val="1F497D"/>
                </a:solidFill>
                <a:latin typeface="Arial" panose="020B0604020202020204" pitchFamily="34" charset="0"/>
                <a:cs typeface="Arial" panose="020B0604020202020204" pitchFamily="34" charset="0"/>
              </a:rPr>
            </a:br>
            <a:r>
              <a:rPr lang="en-US" dirty="0">
                <a:solidFill>
                  <a:srgbClr val="1F497D"/>
                </a:solidFill>
                <a:latin typeface="Arial" panose="020B0604020202020204" pitchFamily="34" charset="0"/>
                <a:cs typeface="Arial" panose="020B0604020202020204" pitchFamily="34" charset="0"/>
              </a:rPr>
              <a:t>(e.g., from STL files)</a:t>
            </a:r>
            <a:r>
              <a:rPr lang="en-US" b="1" dirty="0">
                <a:solidFill>
                  <a:srgbClr val="1F497D"/>
                </a:solidFill>
                <a:latin typeface="Arial" panose="020B0604020202020204" pitchFamily="34" charset="0"/>
                <a:cs typeface="Arial" panose="020B0604020202020204" pitchFamily="34" charset="0"/>
              </a:rPr>
              <a:t> </a:t>
            </a:r>
            <a:br>
              <a:rPr lang="en-US" dirty="0">
                <a:solidFill>
                  <a:srgbClr val="1F497D"/>
                </a:solidFill>
                <a:latin typeface="Arial" panose="020B0604020202020204" pitchFamily="34" charset="0"/>
                <a:cs typeface="Arial" panose="020B0604020202020204" pitchFamily="34" charset="0"/>
              </a:rPr>
            </a:br>
            <a:endParaRPr lang="en-US" dirty="0">
              <a:solidFill>
                <a:srgbClr val="1F497D"/>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b="1" dirty="0">
                <a:solidFill>
                  <a:srgbClr val="1F497D"/>
                </a:solidFill>
                <a:latin typeface="Arial" panose="020B0604020202020204" pitchFamily="34" charset="0"/>
                <a:cs typeface="Arial" panose="020B0604020202020204" pitchFamily="34" charset="0"/>
              </a:rPr>
              <a:t>Python interface </a:t>
            </a:r>
            <a:r>
              <a:rPr lang="en-US" dirty="0">
                <a:solidFill>
                  <a:srgbClr val="1F497D"/>
                </a:solidFill>
                <a:latin typeface="Arial" panose="020B0604020202020204" pitchFamily="34" charset="0"/>
                <a:cs typeface="Arial" panose="020B0604020202020204" pitchFamily="34" charset="0"/>
              </a:rPr>
              <a:t>allows </a:t>
            </a:r>
            <a:br>
              <a:rPr lang="en-US" dirty="0">
                <a:solidFill>
                  <a:srgbClr val="1F497D"/>
                </a:solidFill>
                <a:latin typeface="Arial" panose="020B0604020202020204" pitchFamily="34" charset="0"/>
                <a:cs typeface="Arial" panose="020B0604020202020204" pitchFamily="34" charset="0"/>
              </a:rPr>
            </a:br>
            <a:r>
              <a:rPr lang="en-US" dirty="0">
                <a:solidFill>
                  <a:srgbClr val="1F497D"/>
                </a:solidFill>
                <a:latin typeface="Arial" panose="020B0604020202020204" pitchFamily="34" charset="0"/>
                <a:cs typeface="Arial" panose="020B0604020202020204" pitchFamily="34" charset="0"/>
              </a:rPr>
              <a:t>full </a:t>
            </a:r>
            <a:r>
              <a:rPr lang="en-US" b="1" dirty="0">
                <a:solidFill>
                  <a:srgbClr val="1F497D"/>
                </a:solidFill>
                <a:latin typeface="Arial" panose="020B0604020202020204" pitchFamily="34" charset="0"/>
                <a:cs typeface="Arial" panose="020B0604020202020204" pitchFamily="34" charset="0"/>
              </a:rPr>
              <a:t>customization </a:t>
            </a:r>
            <a:r>
              <a:rPr lang="en-US" dirty="0">
                <a:solidFill>
                  <a:srgbClr val="1F497D"/>
                </a:solidFill>
                <a:latin typeface="Arial" panose="020B0604020202020204" pitchFamily="34" charset="0"/>
                <a:cs typeface="Arial" panose="020B0604020202020204" pitchFamily="34" charset="0"/>
              </a:rPr>
              <a:t>by  </a:t>
            </a:r>
            <a:br>
              <a:rPr lang="en-US" b="1" dirty="0">
                <a:solidFill>
                  <a:srgbClr val="1F497D"/>
                </a:solidFill>
                <a:latin typeface="Arial" panose="020B0604020202020204" pitchFamily="34" charset="0"/>
                <a:cs typeface="Arial" panose="020B0604020202020204" pitchFamily="34" charset="0"/>
              </a:rPr>
            </a:br>
            <a:r>
              <a:rPr lang="en-US" b="1" dirty="0">
                <a:solidFill>
                  <a:srgbClr val="1F497D"/>
                </a:solidFill>
                <a:latin typeface="Arial" panose="020B0604020202020204" pitchFamily="34" charset="0"/>
                <a:cs typeface="Arial" panose="020B0604020202020204" pitchFamily="34" charset="0"/>
              </a:rPr>
              <a:t>users</a:t>
            </a:r>
            <a:br>
              <a:rPr lang="en-US" dirty="0">
                <a:solidFill>
                  <a:srgbClr val="1F497D"/>
                </a:solidFill>
                <a:latin typeface="Arial" panose="020B0604020202020204" pitchFamily="34" charset="0"/>
                <a:cs typeface="Arial" panose="020B0604020202020204" pitchFamily="34" charset="0"/>
              </a:rPr>
            </a:br>
            <a:endParaRPr lang="en-US" dirty="0">
              <a:solidFill>
                <a:srgbClr val="1F497D"/>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D01E1112-B514-0C48-91F0-28A4ABEFFB18}"/>
              </a:ext>
            </a:extLst>
          </p:cNvPr>
          <p:cNvSpPr txBox="1"/>
          <p:nvPr/>
        </p:nvSpPr>
        <p:spPr>
          <a:xfrm>
            <a:off x="6636311" y="1135939"/>
            <a:ext cx="5427101" cy="461665"/>
          </a:xfrm>
          <a:prstGeom prst="rect">
            <a:avLst/>
          </a:prstGeom>
          <a:noFill/>
        </p:spPr>
        <p:txBody>
          <a:bodyPr wrap="square" rtlCol="0">
            <a:spAutoFit/>
          </a:bodyPr>
          <a:lstStyle/>
          <a:p>
            <a:pPr>
              <a:defRPr/>
            </a:pPr>
            <a:r>
              <a:rPr lang="en-US" sz="2400" dirty="0">
                <a:solidFill>
                  <a:srgbClr val="1F497D"/>
                </a:solidFill>
                <a:latin typeface="Franklin Gothic Medium"/>
              </a:rPr>
              <a:t>Many fusion-relevant features in </a:t>
            </a:r>
            <a:r>
              <a:rPr lang="en-US" sz="2400" dirty="0" err="1">
                <a:solidFill>
                  <a:srgbClr val="1F497D"/>
                </a:solidFill>
                <a:latin typeface="Franklin Gothic Medium"/>
              </a:rPr>
              <a:t>WarpX</a:t>
            </a:r>
            <a:endParaRPr lang="en-US" sz="2400" dirty="0">
              <a:solidFill>
                <a:srgbClr val="1F497D"/>
              </a:solidFill>
              <a:latin typeface="Franklin Gothic Medium"/>
            </a:endParaRPr>
          </a:p>
        </p:txBody>
      </p:sp>
      <p:sp>
        <p:nvSpPr>
          <p:cNvPr id="33" name="TextBox 32">
            <a:extLst>
              <a:ext uri="{FF2B5EF4-FFF2-40B4-BE49-F238E27FC236}">
                <a16:creationId xmlns:a16="http://schemas.microsoft.com/office/drawing/2014/main" id="{F09BE602-F727-8C4A-AFCE-B851ECCAE413}"/>
              </a:ext>
            </a:extLst>
          </p:cNvPr>
          <p:cNvSpPr txBox="1"/>
          <p:nvPr/>
        </p:nvSpPr>
        <p:spPr>
          <a:xfrm>
            <a:off x="6605859" y="1678704"/>
            <a:ext cx="5422334" cy="198881"/>
          </a:xfrm>
          <a:prstGeom prst="rect">
            <a:avLst/>
          </a:prstGeom>
          <a:solidFill>
            <a:srgbClr val="1F497D"/>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EEECE1"/>
              </a:solidFill>
              <a:effectLst/>
              <a:uLnTx/>
              <a:uFillTx/>
              <a:latin typeface="Franklin Gothic Medium"/>
            </a:endParaRPr>
          </a:p>
        </p:txBody>
      </p:sp>
      <p:sp>
        <p:nvSpPr>
          <p:cNvPr id="37" name="TextBox 36">
            <a:extLst>
              <a:ext uri="{FF2B5EF4-FFF2-40B4-BE49-F238E27FC236}">
                <a16:creationId xmlns:a16="http://schemas.microsoft.com/office/drawing/2014/main" id="{E609A99F-9266-F903-2509-7D4015CE95AC}"/>
              </a:ext>
            </a:extLst>
          </p:cNvPr>
          <p:cNvSpPr txBox="1"/>
          <p:nvPr/>
        </p:nvSpPr>
        <p:spPr>
          <a:xfrm>
            <a:off x="123823" y="1678704"/>
            <a:ext cx="6218694" cy="197577"/>
          </a:xfrm>
          <a:prstGeom prst="rect">
            <a:avLst/>
          </a:prstGeom>
          <a:solidFill>
            <a:srgbClr val="1F497D"/>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rgbClr val="EEECE1"/>
              </a:solidFill>
              <a:effectLst/>
              <a:uLnTx/>
              <a:uFillTx/>
              <a:latin typeface="Avenir" panose="02000503020000020003" pitchFamily="2" charset="0"/>
            </a:endParaRPr>
          </a:p>
        </p:txBody>
      </p:sp>
      <p:pic>
        <p:nvPicPr>
          <p:cNvPr id="39" name="Picture 38">
            <a:extLst>
              <a:ext uri="{FF2B5EF4-FFF2-40B4-BE49-F238E27FC236}">
                <a16:creationId xmlns:a16="http://schemas.microsoft.com/office/drawing/2014/main" id="{4D5F984A-D9F0-D948-963F-92EBB285A7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9122" y="1003475"/>
            <a:ext cx="1925209" cy="598981"/>
          </a:xfrm>
          <a:prstGeom prst="rect">
            <a:avLst/>
          </a:prstGeom>
          <a:solidFill>
            <a:sysClr val="window" lastClr="FFFFFF"/>
          </a:solidFill>
        </p:spPr>
      </p:pic>
      <p:pic>
        <p:nvPicPr>
          <p:cNvPr id="40" name="Picture 39" descr="Icon&#10;&#10;Description automatically generated">
            <a:extLst>
              <a:ext uri="{FF2B5EF4-FFF2-40B4-BE49-F238E27FC236}">
                <a16:creationId xmlns:a16="http://schemas.microsoft.com/office/drawing/2014/main" id="{976AD9C2-6C26-BCB0-1E17-C7B9DD221641}"/>
              </a:ext>
            </a:extLst>
          </p:cNvPr>
          <p:cNvPicPr>
            <a:picLocks noChangeAspect="1"/>
          </p:cNvPicPr>
          <p:nvPr/>
        </p:nvPicPr>
        <p:blipFill>
          <a:blip r:embed="rId4"/>
          <a:stretch>
            <a:fillRect/>
          </a:stretch>
        </p:blipFill>
        <p:spPr>
          <a:xfrm>
            <a:off x="4232065" y="2904176"/>
            <a:ext cx="892175" cy="892175"/>
          </a:xfrm>
          <a:prstGeom prst="rect">
            <a:avLst/>
          </a:prstGeom>
        </p:spPr>
      </p:pic>
      <p:pic>
        <p:nvPicPr>
          <p:cNvPr id="41" name="Picture 40">
            <a:extLst>
              <a:ext uri="{FF2B5EF4-FFF2-40B4-BE49-F238E27FC236}">
                <a16:creationId xmlns:a16="http://schemas.microsoft.com/office/drawing/2014/main" id="{DE2DB02B-BDD9-9156-2467-A0E653B41FD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796493" y="5947843"/>
            <a:ext cx="617654" cy="503089"/>
          </a:xfrm>
          <a:prstGeom prst="rect">
            <a:avLst/>
          </a:prstGeom>
        </p:spPr>
      </p:pic>
      <p:pic>
        <p:nvPicPr>
          <p:cNvPr id="42" name="Picture 41">
            <a:extLst>
              <a:ext uri="{FF2B5EF4-FFF2-40B4-BE49-F238E27FC236}">
                <a16:creationId xmlns:a16="http://schemas.microsoft.com/office/drawing/2014/main" id="{CE29C992-115E-B021-3809-5E5FC246CB9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501823" y="5914667"/>
            <a:ext cx="608065" cy="597018"/>
          </a:xfrm>
          <a:prstGeom prst="rect">
            <a:avLst/>
          </a:prstGeom>
        </p:spPr>
      </p:pic>
      <p:pic>
        <p:nvPicPr>
          <p:cNvPr id="43" name="Picture 42" descr="Logo, company name&#10;&#10;Description automatically generated">
            <a:extLst>
              <a:ext uri="{FF2B5EF4-FFF2-40B4-BE49-F238E27FC236}">
                <a16:creationId xmlns:a16="http://schemas.microsoft.com/office/drawing/2014/main" id="{289D23C4-E133-B77E-31BC-70B29B92930B}"/>
              </a:ext>
            </a:extLst>
          </p:cNvPr>
          <p:cNvPicPr>
            <a:picLocks noChangeAspect="1"/>
          </p:cNvPicPr>
          <p:nvPr/>
        </p:nvPicPr>
        <p:blipFill>
          <a:blip r:embed="rId7"/>
          <a:stretch>
            <a:fillRect/>
          </a:stretch>
        </p:blipFill>
        <p:spPr>
          <a:xfrm>
            <a:off x="276580" y="5840921"/>
            <a:ext cx="942878" cy="716935"/>
          </a:xfrm>
          <a:prstGeom prst="rect">
            <a:avLst/>
          </a:prstGeom>
        </p:spPr>
      </p:pic>
      <p:pic>
        <p:nvPicPr>
          <p:cNvPr id="44" name="Picture 43" descr="Icon&#10;&#10;Description automatically generated">
            <a:extLst>
              <a:ext uri="{FF2B5EF4-FFF2-40B4-BE49-F238E27FC236}">
                <a16:creationId xmlns:a16="http://schemas.microsoft.com/office/drawing/2014/main" id="{FB1D3FE1-90F9-316D-97EF-4A219811D543}"/>
              </a:ext>
            </a:extLst>
          </p:cNvPr>
          <p:cNvPicPr>
            <a:picLocks noChangeAspect="1"/>
          </p:cNvPicPr>
          <p:nvPr/>
        </p:nvPicPr>
        <p:blipFill rotWithShape="1">
          <a:blip r:embed="rId8"/>
          <a:srcRect l="13068" r="10629"/>
          <a:stretch/>
        </p:blipFill>
        <p:spPr>
          <a:xfrm>
            <a:off x="1248834" y="5867248"/>
            <a:ext cx="791634" cy="721057"/>
          </a:xfrm>
          <a:prstGeom prst="rect">
            <a:avLst/>
          </a:prstGeom>
        </p:spPr>
      </p:pic>
      <p:pic>
        <p:nvPicPr>
          <p:cNvPr id="45" name="Picture 44" descr="Icon&#10;&#10;Description automatically generated">
            <a:extLst>
              <a:ext uri="{FF2B5EF4-FFF2-40B4-BE49-F238E27FC236}">
                <a16:creationId xmlns:a16="http://schemas.microsoft.com/office/drawing/2014/main" id="{DCCF1E8C-7F20-686F-EF74-E59D96D78F66}"/>
              </a:ext>
            </a:extLst>
          </p:cNvPr>
          <p:cNvPicPr>
            <a:picLocks noChangeAspect="1"/>
          </p:cNvPicPr>
          <p:nvPr/>
        </p:nvPicPr>
        <p:blipFill>
          <a:blip r:embed="rId9"/>
          <a:stretch>
            <a:fillRect/>
          </a:stretch>
        </p:blipFill>
        <p:spPr>
          <a:xfrm>
            <a:off x="4206877" y="5937205"/>
            <a:ext cx="657788" cy="647347"/>
          </a:xfrm>
          <a:prstGeom prst="rect">
            <a:avLst/>
          </a:prstGeom>
        </p:spPr>
      </p:pic>
      <p:pic>
        <p:nvPicPr>
          <p:cNvPr id="46" name="Picture 45" descr="A red and white logo&#10;&#10;Description automatically generated with low confidence">
            <a:extLst>
              <a:ext uri="{FF2B5EF4-FFF2-40B4-BE49-F238E27FC236}">
                <a16:creationId xmlns:a16="http://schemas.microsoft.com/office/drawing/2014/main" id="{03334976-6CFC-DF98-1CC4-A7A56CA223DB}"/>
              </a:ext>
            </a:extLst>
          </p:cNvPr>
          <p:cNvPicPr>
            <a:picLocks noChangeAspect="1"/>
          </p:cNvPicPr>
          <p:nvPr/>
        </p:nvPicPr>
        <p:blipFill>
          <a:blip r:embed="rId10"/>
          <a:stretch>
            <a:fillRect/>
          </a:stretch>
        </p:blipFill>
        <p:spPr>
          <a:xfrm>
            <a:off x="2058756" y="6090600"/>
            <a:ext cx="661047" cy="194623"/>
          </a:xfrm>
          <a:prstGeom prst="rect">
            <a:avLst/>
          </a:prstGeom>
        </p:spPr>
      </p:pic>
      <p:pic>
        <p:nvPicPr>
          <p:cNvPr id="49" name="Picture 2">
            <a:extLst>
              <a:ext uri="{FF2B5EF4-FFF2-40B4-BE49-F238E27FC236}">
                <a16:creationId xmlns:a16="http://schemas.microsoft.com/office/drawing/2014/main" id="{072C8739-5923-F80A-1D9E-01AB6771FFF0}"/>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9556" b="98520" l="7883" r="95766">
                        <a14:foregroundMark x1="52847" y1="76312" x2="52847" y2="76312"/>
                        <a14:foregroundMark x1="54161" y1="63930" x2="54161" y2="63930"/>
                        <a14:foregroundMark x1="81460" y1="48318" x2="81460" y2="48318"/>
                        <a14:foregroundMark x1="81898" y1="65949" x2="81898" y2="65949"/>
                        <a14:foregroundMark x1="84964" y1="55047" x2="84964" y2="55047"/>
                        <a14:foregroundMark x1="86861" y1="22611" x2="86861" y2="22611"/>
                        <a14:foregroundMark x1="89635" y1="36743" x2="89635" y2="36743"/>
                        <a14:foregroundMark x1="90365" y1="57066" x2="90365" y2="57066"/>
                        <a14:foregroundMark x1="51241" y1="58277" x2="51241" y2="58277"/>
                        <a14:foregroundMark x1="30511" y1="75370" x2="30511" y2="75370"/>
                        <a14:foregroundMark x1="20438" y1="84118" x2="20438" y2="84118"/>
                        <a14:foregroundMark x1="34745" y1="88156" x2="34745" y2="88156"/>
                        <a14:foregroundMark x1="44672" y1="88829" x2="44672" y2="88829"/>
                        <a14:foregroundMark x1="49489" y1="93540" x2="49489" y2="93540"/>
                        <a14:foregroundMark x1="29781" y1="94616" x2="29781" y2="94616"/>
                        <a14:foregroundMark x1="20000" y1="94078" x2="54453" y2="78062"/>
                        <a14:foregroundMark x1="54453" y1="78062" x2="24818" y2="93540"/>
                        <a14:foregroundMark x1="68613" y1="79542" x2="68613" y2="79542"/>
                        <a14:foregroundMark x1="67591" y1="72409" x2="67591" y2="72409"/>
                        <a14:foregroundMark x1="66131" y1="64199" x2="66131" y2="64199"/>
                        <a14:foregroundMark x1="56788" y1="65007" x2="56788" y2="65007"/>
                        <a14:foregroundMark x1="54015" y1="61507" x2="54015" y2="61507"/>
                        <a14:foregroundMark x1="48759" y1="68775" x2="48759" y2="68775"/>
                        <a14:foregroundMark x1="24672" y1="82503" x2="24672" y2="82503"/>
                        <a14:foregroundMark x1="78102" y1="37550" x2="78102" y2="37550"/>
                        <a14:foregroundMark x1="88759" y1="20458" x2="88759" y2="20458"/>
                        <a14:foregroundMark x1="90803" y1="37550" x2="90803" y2="37550"/>
                        <a14:foregroundMark x1="89635" y1="62180" x2="89635" y2="62180"/>
                        <a14:foregroundMark x1="90657" y1="74966" x2="87299" y2="74966"/>
                        <a14:foregroundMark x1="69927" y1="83580" x2="69927" y2="83580"/>
                        <a14:foregroundMark x1="79416" y1="79273" x2="79416" y2="79273"/>
                        <a14:foregroundMark x1="76934" y1="72140" x2="76934" y2="72140"/>
                        <a14:foregroundMark x1="65985" y1="88560" x2="65985" y2="88560"/>
                        <a14:foregroundMark x1="50219" y1="90175" x2="50219" y2="90175"/>
                        <a14:foregroundMark x1="14161" y1="95828" x2="39416" y2="71332"/>
                        <a14:foregroundMark x1="39416" y1="71332" x2="64526" y2="95289"/>
                        <a14:foregroundMark x1="64526" y1="95289" x2="90949" y2="72813"/>
                        <a14:foregroundMark x1="90949" y1="72813" x2="92847" y2="39569"/>
                        <a14:foregroundMark x1="92847" y1="39569" x2="59562" y2="51009"/>
                        <a14:foregroundMark x1="59562" y1="51009" x2="92409" y2="32974"/>
                        <a14:foregroundMark x1="92409" y1="32974" x2="66861" y2="85330"/>
                        <a14:foregroundMark x1="16934" y1="97039" x2="52993" y2="96635"/>
                        <a14:foregroundMark x1="52993" y1="96635" x2="67445" y2="98116"/>
                        <a14:foregroundMark x1="92701" y1="75639" x2="93723" y2="23419"/>
                        <a14:foregroundMark x1="81460" y1="28398" x2="93431" y2="21265"/>
                        <a14:foregroundMark x1="49051" y1="66353" x2="65255" y2="63122"/>
                        <a14:foregroundMark x1="39708" y1="68237" x2="55912" y2="53567"/>
                        <a14:foregroundMark x1="31387" y1="73217" x2="52847" y2="55047"/>
                        <a14:foregroundMark x1="43942" y1="61777" x2="54015" y2="55047"/>
                        <a14:foregroundMark x1="44818" y1="60027" x2="44818" y2="60027"/>
                        <a14:foregroundMark x1="45547" y1="59354" x2="45547" y2="59354"/>
                        <a14:foregroundMark x1="11095" y1="98520" x2="11095" y2="98520"/>
                        <a14:foregroundMark x1="9927" y1="98116" x2="9927" y2="98116"/>
                        <a14:foregroundMark x1="46423" y1="58950" x2="46423" y2="58950"/>
                        <a14:foregroundMark x1="47591" y1="58143" x2="47591" y2="58143"/>
                        <a14:foregroundMark x1="47883" y1="57739" x2="47883" y2="57739"/>
                        <a14:foregroundMark x1="48175" y1="57739" x2="48175" y2="57739"/>
                        <a14:foregroundMark x1="51241" y1="55047" x2="51241" y2="55047"/>
                        <a14:foregroundMark x1="48759" y1="56528" x2="48759" y2="56528"/>
                        <a14:foregroundMark x1="44380" y1="59623" x2="44380" y2="59623"/>
                        <a14:foregroundMark x1="51387" y1="54643" x2="51387" y2="54643"/>
                        <a14:foregroundMark x1="80000" y1="28398" x2="80000" y2="28398"/>
                        <a14:foregroundMark x1="83358" y1="25841" x2="83358" y2="25841"/>
                        <a14:foregroundMark x1="93431" y1="20054" x2="93431" y2="20054"/>
                        <a14:foregroundMark x1="90365" y1="20458" x2="90365" y2="20458"/>
                        <a14:foregroundMark x1="93723" y1="19381" x2="93723" y2="19381"/>
                        <a14:foregroundMark x1="94161" y1="19112" x2="94161" y2="19112"/>
                        <a14:foregroundMark x1="94307" y1="18708" x2="94307" y2="18708"/>
                        <a14:foregroundMark x1="89927" y1="20861" x2="89927" y2="20861"/>
                        <a14:foregroundMark x1="91387" y1="20188" x2="91387" y2="20188"/>
                        <a14:foregroundMark x1="76934" y1="29341" x2="95766" y2="18977"/>
                        <a14:foregroundMark x1="44380" y1="59219" x2="54453" y2="51682"/>
                      </a14:backgroundRemoval>
                    </a14:imgEffect>
                  </a14:imgLayer>
                </a14:imgProps>
              </a:ext>
              <a:ext uri="{28A0092B-C50C-407E-A947-70E740481C1C}">
                <a14:useLocalDpi xmlns:a14="http://schemas.microsoft.com/office/drawing/2010/main" val="0"/>
              </a:ext>
            </a:extLst>
          </a:blip>
          <a:srcRect r="3051" b="1425"/>
          <a:stretch/>
        </p:blipFill>
        <p:spPr bwMode="auto">
          <a:xfrm>
            <a:off x="10523402" y="3535200"/>
            <a:ext cx="1119438" cy="123462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A close up of a piece of paper&#10;&#10;Description automatically generated">
            <a:extLst>
              <a:ext uri="{FF2B5EF4-FFF2-40B4-BE49-F238E27FC236}">
                <a16:creationId xmlns:a16="http://schemas.microsoft.com/office/drawing/2014/main" id="{AE5A2E62-FBAA-504C-BD92-5B769809F83A}"/>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0206587" y="2411481"/>
            <a:ext cx="1613918" cy="973168"/>
          </a:xfrm>
          <a:prstGeom prst="rect">
            <a:avLst/>
          </a:prstGeom>
        </p:spPr>
      </p:pic>
      <p:sp>
        <p:nvSpPr>
          <p:cNvPr id="51" name="TextBox 50">
            <a:extLst>
              <a:ext uri="{FF2B5EF4-FFF2-40B4-BE49-F238E27FC236}">
                <a16:creationId xmlns:a16="http://schemas.microsoft.com/office/drawing/2014/main" id="{FCFF0FA7-BB50-4BE1-27E3-FF261978BCDD}"/>
              </a:ext>
            </a:extLst>
          </p:cNvPr>
          <p:cNvSpPr txBox="1"/>
          <p:nvPr/>
        </p:nvSpPr>
        <p:spPr>
          <a:xfrm>
            <a:off x="9259092" y="6481031"/>
            <a:ext cx="2624436" cy="369332"/>
          </a:xfrm>
          <a:prstGeom prst="rect">
            <a:avLst/>
          </a:prstGeom>
          <a:noFill/>
        </p:spPr>
        <p:txBody>
          <a:bodyPr wrap="none" rtlCol="0">
            <a:spAutoFit/>
          </a:bodyPr>
          <a:lstStyle/>
          <a:p>
            <a:pPr>
              <a:defRPr/>
            </a:pPr>
            <a:r>
              <a:rPr lang="en-US" b="1" dirty="0">
                <a:solidFill>
                  <a:srgbClr val="1F497D"/>
                </a:solidFill>
                <a:latin typeface="Arial" panose="020B0604020202020204" pitchFamily="34" charset="0"/>
                <a:cs typeface="Arial" panose="020B0604020202020204" pitchFamily="34" charset="0"/>
              </a:rPr>
              <a:t>Contact: </a:t>
            </a:r>
            <a:r>
              <a:rPr lang="en-US" dirty="0" err="1">
                <a:solidFill>
                  <a:srgbClr val="1F497D"/>
                </a:solidFill>
                <a:latin typeface="Arial" panose="020B0604020202020204" pitchFamily="34" charset="0"/>
                <a:cs typeface="Arial" panose="020B0604020202020204" pitchFamily="34" charset="0"/>
              </a:rPr>
              <a:t>jlvay@lbl.gov</a:t>
            </a:r>
            <a:endParaRPr lang="en-US" dirty="0">
              <a:solidFill>
                <a:srgbClr val="1F497D"/>
              </a:solidFill>
              <a:latin typeface="Arial" panose="020B0604020202020204" pitchFamily="34" charset="0"/>
              <a:cs typeface="Arial" panose="020B0604020202020204" pitchFamily="34" charset="0"/>
            </a:endParaRPr>
          </a:p>
        </p:txBody>
      </p:sp>
      <p:sp>
        <p:nvSpPr>
          <p:cNvPr id="54" name="Rectangle 53"/>
          <p:cNvSpPr/>
          <p:nvPr/>
        </p:nvSpPr>
        <p:spPr>
          <a:xfrm>
            <a:off x="4290813" y="52252"/>
            <a:ext cx="7616484" cy="830997"/>
          </a:xfrm>
          <a:prstGeom prst="rect">
            <a:avLst/>
          </a:prstGeom>
        </p:spPr>
        <p:txBody>
          <a:bodyPr wrap="square">
            <a:spAutoFit/>
          </a:bodyPr>
          <a:lstStyle/>
          <a:p>
            <a:pPr lvl="0" algn="ctr" fontAlgn="auto">
              <a:spcAft>
                <a:spcPts val="0"/>
              </a:spcAft>
              <a:buClrTx/>
              <a:buSzTx/>
              <a:defRPr/>
            </a:pPr>
            <a:r>
              <a:rPr lang="en-US" sz="2400" b="1" dirty="0" err="1">
                <a:solidFill>
                  <a:srgbClr val="FFC000"/>
                </a:solidFill>
                <a:latin typeface="Arial" panose="020B0604020202020204" pitchFamily="34" charset="0"/>
                <a:cs typeface="Arial" panose="020B0604020202020204" pitchFamily="34" charset="0"/>
              </a:rPr>
              <a:t>WarpX</a:t>
            </a:r>
            <a:r>
              <a:rPr lang="en-US" sz="2400" b="1" dirty="0">
                <a:solidFill>
                  <a:srgbClr val="FFFFFF"/>
                </a:solidFill>
                <a:latin typeface="Arial" panose="020B0604020202020204" pitchFamily="34" charset="0"/>
                <a:cs typeface="Arial" panose="020B0604020202020204" pitchFamily="34" charset="0"/>
              </a:rPr>
              <a:t> is our flagship code </a:t>
            </a:r>
          </a:p>
          <a:p>
            <a:pPr lvl="0" algn="ctr" fontAlgn="auto">
              <a:spcAft>
                <a:spcPts val="0"/>
              </a:spcAft>
              <a:buClrTx/>
              <a:buSzTx/>
              <a:defRPr/>
            </a:pPr>
            <a:r>
              <a:rPr lang="en-US" sz="2400" b="1" dirty="0">
                <a:solidFill>
                  <a:srgbClr val="FFFFFF"/>
                </a:solidFill>
                <a:latin typeface="Arial" panose="020B0604020202020204" pitchFamily="34" charset="0"/>
                <a:cs typeface="Arial" panose="020B0604020202020204" pitchFamily="34" charset="0"/>
              </a:rPr>
              <a:t>for fusion and plasma physics modeling</a:t>
            </a:r>
          </a:p>
        </p:txBody>
      </p:sp>
      <p:pic>
        <p:nvPicPr>
          <p:cNvPr id="10" name="Picture 9">
            <a:extLst>
              <a:ext uri="{FF2B5EF4-FFF2-40B4-BE49-F238E27FC236}">
                <a16:creationId xmlns:a16="http://schemas.microsoft.com/office/drawing/2014/main" id="{E011964A-E2A3-03D8-BCFD-7D8ABE16519D}"/>
              </a:ext>
            </a:extLst>
          </p:cNvPr>
          <p:cNvPicPr>
            <a:picLocks noChangeAspect="1"/>
          </p:cNvPicPr>
          <p:nvPr/>
        </p:nvPicPr>
        <p:blipFill>
          <a:blip r:embed="rId14"/>
          <a:stretch>
            <a:fillRect/>
          </a:stretch>
        </p:blipFill>
        <p:spPr>
          <a:xfrm>
            <a:off x="0" y="1"/>
            <a:ext cx="4140926" cy="1644976"/>
          </a:xfrm>
          <a:prstGeom prst="rect">
            <a:avLst/>
          </a:prstGeom>
        </p:spPr>
      </p:pic>
      <p:sp>
        <p:nvSpPr>
          <p:cNvPr id="11" name="Google Shape;289;p36">
            <a:extLst>
              <a:ext uri="{FF2B5EF4-FFF2-40B4-BE49-F238E27FC236}">
                <a16:creationId xmlns:a16="http://schemas.microsoft.com/office/drawing/2014/main" id="{7F022891-F3AE-C725-56F9-033812B06174}"/>
              </a:ext>
            </a:extLst>
          </p:cNvPr>
          <p:cNvSpPr txBox="1">
            <a:spLocks noGrp="1"/>
          </p:cNvSpPr>
          <p:nvPr>
            <p:ph type="sldNum" idx="12"/>
          </p:nvPr>
        </p:nvSpPr>
        <p:spPr>
          <a:xfrm>
            <a:off x="11511387" y="6486277"/>
            <a:ext cx="679039" cy="365125"/>
          </a:xfrm>
          <a:prstGeom prst="rect">
            <a:avLst/>
          </a:prstGeom>
          <a:noFill/>
          <a:ln>
            <a:noFill/>
          </a:ln>
        </p:spPr>
        <p:txBody>
          <a:bodyPr spcFirstLastPara="1" wrap="square" lIns="91389" tIns="45679" rIns="91389" bIns="45679" anchor="ctr" anchorCtr="0">
            <a:noAutofit/>
          </a:bodyPr>
          <a:lstStyle/>
          <a:p>
            <a:pPr defTabSz="914400" fontAlgn="auto">
              <a:buClr>
                <a:srgbClr val="FFFFFF"/>
              </a:buClr>
            </a:pPr>
            <a:fld id="{00000000-1234-1234-1234-123412341234}" type="slidenum">
              <a:rPr lang="en" sz="1500" kern="0">
                <a:solidFill>
                  <a:schemeClr val="tx1"/>
                </a:solidFill>
              </a:rPr>
              <a:pPr defTabSz="914400" fontAlgn="auto">
                <a:buClr>
                  <a:srgbClr val="FFFFFF"/>
                </a:buClr>
              </a:pPr>
              <a:t>13</a:t>
            </a:fld>
            <a:endParaRPr sz="1500" kern="0" dirty="0">
              <a:solidFill>
                <a:schemeClr val="tx1"/>
              </a:solidFill>
            </a:endParaRPr>
          </a:p>
        </p:txBody>
      </p:sp>
      <p:pic>
        <p:nvPicPr>
          <p:cNvPr id="12" name="Google Shape;191;p2">
            <a:extLst>
              <a:ext uri="{FF2B5EF4-FFF2-40B4-BE49-F238E27FC236}">
                <a16:creationId xmlns:a16="http://schemas.microsoft.com/office/drawing/2014/main" id="{8D97D4C3-4753-9ECA-60B3-3288FA1A9B5E}"/>
              </a:ext>
            </a:extLst>
          </p:cNvPr>
          <p:cNvPicPr preferRelativeResize="0">
            <a:picLocks noChangeAspect="1"/>
          </p:cNvPicPr>
          <p:nvPr/>
        </p:nvPicPr>
        <p:blipFill rotWithShape="1">
          <a:blip r:embed="rId15">
            <a:alphaModFix/>
          </a:blip>
          <a:srcRect t="41103" r="713" b="7367"/>
          <a:stretch/>
        </p:blipFill>
        <p:spPr>
          <a:xfrm>
            <a:off x="2954747" y="2309210"/>
            <a:ext cx="3387433" cy="581474"/>
          </a:xfrm>
          <a:prstGeom prst="rect">
            <a:avLst/>
          </a:prstGeom>
          <a:noFill/>
          <a:ln>
            <a:noFill/>
          </a:ln>
        </p:spPr>
      </p:pic>
      <p:pic>
        <p:nvPicPr>
          <p:cNvPr id="13" name="Picture 2" descr="Avalanche Energy Designs">
            <a:extLst>
              <a:ext uri="{FF2B5EF4-FFF2-40B4-BE49-F238E27FC236}">
                <a16:creationId xmlns:a16="http://schemas.microsoft.com/office/drawing/2014/main" id="{B85A513E-A63A-8DF7-72DC-88FD6AB5781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70845" y="6131034"/>
            <a:ext cx="1047136" cy="183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1AF112C-20D5-A760-A624-17807D965AC6}"/>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239339" y="5826191"/>
            <a:ext cx="706395" cy="224676"/>
          </a:xfrm>
          <a:prstGeom prst="rect">
            <a:avLst/>
          </a:prstGeom>
        </p:spPr>
      </p:pic>
      <p:grpSp>
        <p:nvGrpSpPr>
          <p:cNvPr id="18" name="Group 17">
            <a:extLst>
              <a:ext uri="{FF2B5EF4-FFF2-40B4-BE49-F238E27FC236}">
                <a16:creationId xmlns:a16="http://schemas.microsoft.com/office/drawing/2014/main" id="{34D431D3-680A-E7C6-B237-712DDBB505A3}"/>
              </a:ext>
            </a:extLst>
          </p:cNvPr>
          <p:cNvGrpSpPr/>
          <p:nvPr/>
        </p:nvGrpSpPr>
        <p:grpSpPr>
          <a:xfrm>
            <a:off x="4857136" y="6361883"/>
            <a:ext cx="1440423" cy="204903"/>
            <a:chOff x="4871885" y="6096415"/>
            <a:chExt cx="1440423" cy="204903"/>
          </a:xfrm>
        </p:grpSpPr>
        <p:pic>
          <p:nvPicPr>
            <p:cNvPr id="15" name="Picture 14" descr="A logo of a company&#10;&#10;Description automatically generated">
              <a:extLst>
                <a:ext uri="{FF2B5EF4-FFF2-40B4-BE49-F238E27FC236}">
                  <a16:creationId xmlns:a16="http://schemas.microsoft.com/office/drawing/2014/main" id="{A05CF71A-8020-494F-96BB-88FC84258043}"/>
                </a:ext>
              </a:extLst>
            </p:cNvPr>
            <p:cNvPicPr>
              <a:picLocks noChangeAspect="1"/>
            </p:cNvPicPr>
            <p:nvPr/>
          </p:nvPicPr>
          <p:blipFill rotWithShape="1">
            <a:blip r:embed="rId18"/>
            <a:srcRect t="75392"/>
            <a:stretch/>
          </p:blipFill>
          <p:spPr>
            <a:xfrm>
              <a:off x="5276934" y="6135266"/>
              <a:ext cx="1035374" cy="166052"/>
            </a:xfrm>
            <a:prstGeom prst="rect">
              <a:avLst/>
            </a:prstGeom>
          </p:spPr>
        </p:pic>
        <p:pic>
          <p:nvPicPr>
            <p:cNvPr id="16" name="Picture 15" descr="A logo of a company&#10;&#10;Description automatically generated">
              <a:extLst>
                <a:ext uri="{FF2B5EF4-FFF2-40B4-BE49-F238E27FC236}">
                  <a16:creationId xmlns:a16="http://schemas.microsoft.com/office/drawing/2014/main" id="{3E68B77A-231F-796C-47E8-7E4FC7C651E5}"/>
                </a:ext>
              </a:extLst>
            </p:cNvPr>
            <p:cNvPicPr>
              <a:picLocks noChangeAspect="1"/>
            </p:cNvPicPr>
            <p:nvPr/>
          </p:nvPicPr>
          <p:blipFill rotWithShape="1">
            <a:blip r:embed="rId18"/>
            <a:srcRect t="-986" b="27335"/>
            <a:stretch/>
          </p:blipFill>
          <p:spPr>
            <a:xfrm>
              <a:off x="4871885" y="6096415"/>
              <a:ext cx="424336" cy="203682"/>
            </a:xfrm>
            <a:prstGeom prst="rect">
              <a:avLst/>
            </a:prstGeom>
          </p:spPr>
        </p:pic>
      </p:grpSp>
      <p:pic>
        <p:nvPicPr>
          <p:cNvPr id="20" name="Picture 19" descr="A screenshot of a computer&#10;&#10;Description automatically generated">
            <a:extLst>
              <a:ext uri="{FF2B5EF4-FFF2-40B4-BE49-F238E27FC236}">
                <a16:creationId xmlns:a16="http://schemas.microsoft.com/office/drawing/2014/main" id="{15A05C19-CA3D-3CC8-62AA-BEA4B0955847}"/>
              </a:ext>
            </a:extLst>
          </p:cNvPr>
          <p:cNvPicPr>
            <a:picLocks noChangeAspect="1"/>
          </p:cNvPicPr>
          <p:nvPr/>
        </p:nvPicPr>
        <p:blipFill rotWithShape="1">
          <a:blip r:embed="rId19"/>
          <a:srcRect t="55206" r="2831" b="5347"/>
          <a:stretch/>
        </p:blipFill>
        <p:spPr>
          <a:xfrm>
            <a:off x="10077481" y="5117690"/>
            <a:ext cx="1839212" cy="1017639"/>
          </a:xfrm>
          <a:prstGeom prst="rect">
            <a:avLst/>
          </a:prstGeom>
        </p:spPr>
      </p:pic>
      <p:pic>
        <p:nvPicPr>
          <p:cNvPr id="21" name="Google Shape;568;p51">
            <a:extLst>
              <a:ext uri="{FF2B5EF4-FFF2-40B4-BE49-F238E27FC236}">
                <a16:creationId xmlns:a16="http://schemas.microsoft.com/office/drawing/2014/main" id="{B10F23B4-DEDC-9BD7-8DBB-375C6851D8D2}"/>
              </a:ext>
            </a:extLst>
          </p:cNvPr>
          <p:cNvPicPr preferRelativeResize="0"/>
          <p:nvPr/>
        </p:nvPicPr>
        <p:blipFill rotWithShape="1">
          <a:blip r:embed="rId20">
            <a:alphaModFix/>
          </a:blip>
          <a:srcRect/>
          <a:stretch/>
        </p:blipFill>
        <p:spPr>
          <a:xfrm>
            <a:off x="1103750" y="5159546"/>
            <a:ext cx="300508" cy="270615"/>
          </a:xfrm>
          <a:prstGeom prst="rect">
            <a:avLst/>
          </a:prstGeom>
          <a:noFill/>
          <a:ln>
            <a:noFill/>
          </a:ln>
        </p:spPr>
      </p:pic>
      <p:pic>
        <p:nvPicPr>
          <p:cNvPr id="22" name="Google Shape;569;p51">
            <a:extLst>
              <a:ext uri="{FF2B5EF4-FFF2-40B4-BE49-F238E27FC236}">
                <a16:creationId xmlns:a16="http://schemas.microsoft.com/office/drawing/2014/main" id="{FF54D7ED-5E4C-F9F0-2F45-9E7B66EB6CA3}"/>
              </a:ext>
            </a:extLst>
          </p:cNvPr>
          <p:cNvPicPr preferRelativeResize="0"/>
          <p:nvPr/>
        </p:nvPicPr>
        <p:blipFill rotWithShape="1">
          <a:blip r:embed="rId21">
            <a:alphaModFix/>
          </a:blip>
          <a:srcRect/>
          <a:stretch/>
        </p:blipFill>
        <p:spPr>
          <a:xfrm>
            <a:off x="295008" y="5113320"/>
            <a:ext cx="300506" cy="363067"/>
          </a:xfrm>
          <a:prstGeom prst="rect">
            <a:avLst/>
          </a:prstGeom>
          <a:noFill/>
          <a:ln>
            <a:noFill/>
          </a:ln>
        </p:spPr>
      </p:pic>
      <p:pic>
        <p:nvPicPr>
          <p:cNvPr id="23" name="Google Shape;570;p51">
            <a:extLst>
              <a:ext uri="{FF2B5EF4-FFF2-40B4-BE49-F238E27FC236}">
                <a16:creationId xmlns:a16="http://schemas.microsoft.com/office/drawing/2014/main" id="{4B7D1FCE-59CC-526B-8633-D1E5122357CE}"/>
              </a:ext>
            </a:extLst>
          </p:cNvPr>
          <p:cNvPicPr preferRelativeResize="0"/>
          <p:nvPr/>
        </p:nvPicPr>
        <p:blipFill rotWithShape="1">
          <a:blip r:embed="rId22">
            <a:alphaModFix/>
          </a:blip>
          <a:srcRect/>
          <a:stretch/>
        </p:blipFill>
        <p:spPr>
          <a:xfrm>
            <a:off x="711724" y="5141591"/>
            <a:ext cx="300506" cy="306524"/>
          </a:xfrm>
          <a:prstGeom prst="rect">
            <a:avLst/>
          </a:prstGeom>
          <a:noFill/>
          <a:ln>
            <a:noFill/>
          </a:ln>
        </p:spPr>
      </p:pic>
      <p:pic>
        <p:nvPicPr>
          <p:cNvPr id="24" name="Google Shape;572;p51">
            <a:extLst>
              <a:ext uri="{FF2B5EF4-FFF2-40B4-BE49-F238E27FC236}">
                <a16:creationId xmlns:a16="http://schemas.microsoft.com/office/drawing/2014/main" id="{2D36F72E-9AC8-0EE8-7BEF-75960B28FC9B}"/>
              </a:ext>
            </a:extLst>
          </p:cNvPr>
          <p:cNvPicPr preferRelativeResize="0">
            <a:picLocks noChangeAspect="1"/>
          </p:cNvPicPr>
          <p:nvPr/>
        </p:nvPicPr>
        <p:blipFill rotWithShape="1">
          <a:blip r:embed="rId23">
            <a:alphaModFix/>
          </a:blip>
          <a:srcRect l="9973" t="9391" r="7052" b="14190"/>
          <a:stretch/>
        </p:blipFill>
        <p:spPr>
          <a:xfrm>
            <a:off x="455013" y="4513008"/>
            <a:ext cx="870382" cy="616642"/>
          </a:xfrm>
          <a:prstGeom prst="rect">
            <a:avLst/>
          </a:prstGeom>
          <a:noFill/>
          <a:ln>
            <a:noFill/>
          </a:ln>
        </p:spPr>
      </p:pic>
      <p:pic>
        <p:nvPicPr>
          <p:cNvPr id="26" name="Picture 25" descr="A qr code with a dinosaur&#10;&#10;Description automatically generated">
            <a:extLst>
              <a:ext uri="{FF2B5EF4-FFF2-40B4-BE49-F238E27FC236}">
                <a16:creationId xmlns:a16="http://schemas.microsoft.com/office/drawing/2014/main" id="{AED44436-BF74-6EDB-F679-D250E3620109}"/>
              </a:ext>
            </a:extLst>
          </p:cNvPr>
          <p:cNvPicPr>
            <a:picLocks noChangeAspect="1"/>
          </p:cNvPicPr>
          <p:nvPr/>
        </p:nvPicPr>
        <p:blipFill>
          <a:blip r:embed="rId24"/>
          <a:stretch>
            <a:fillRect/>
          </a:stretch>
        </p:blipFill>
        <p:spPr>
          <a:xfrm>
            <a:off x="5100484" y="2964426"/>
            <a:ext cx="857864" cy="857864"/>
          </a:xfrm>
          <a:prstGeom prst="rect">
            <a:avLst/>
          </a:prstGeom>
        </p:spPr>
      </p:pic>
      <p:pic>
        <p:nvPicPr>
          <p:cNvPr id="31" name="Google Shape;194;p2">
            <a:extLst>
              <a:ext uri="{FF2B5EF4-FFF2-40B4-BE49-F238E27FC236}">
                <a16:creationId xmlns:a16="http://schemas.microsoft.com/office/drawing/2014/main" id="{E6E9C172-4CCD-13A2-E010-86FA1D9C4470}"/>
              </a:ext>
            </a:extLst>
          </p:cNvPr>
          <p:cNvPicPr preferRelativeResize="0">
            <a:picLocks noChangeAspect="1"/>
          </p:cNvPicPr>
          <p:nvPr/>
        </p:nvPicPr>
        <p:blipFill rotWithShape="1">
          <a:blip r:embed="rId25">
            <a:alphaModFix/>
          </a:blip>
          <a:srcRect/>
          <a:stretch/>
        </p:blipFill>
        <p:spPr>
          <a:xfrm>
            <a:off x="1558693" y="4516989"/>
            <a:ext cx="1814995" cy="723936"/>
          </a:xfrm>
          <a:prstGeom prst="rect">
            <a:avLst/>
          </a:prstGeom>
          <a:noFill/>
          <a:ln>
            <a:noFill/>
          </a:ln>
          <a:effectLst>
            <a:outerShdw blurRad="50800" dist="38100" dir="2700000" algn="tl" rotWithShape="0">
              <a:prstClr val="black">
                <a:alpha val="40000"/>
              </a:prstClr>
            </a:outerShdw>
          </a:effectLst>
        </p:spPr>
      </p:pic>
      <p:pic>
        <p:nvPicPr>
          <p:cNvPr id="28" name="Picture 27" descr="A row of logos on a wall&#10;&#10;Description automatically generated">
            <a:extLst>
              <a:ext uri="{FF2B5EF4-FFF2-40B4-BE49-F238E27FC236}">
                <a16:creationId xmlns:a16="http://schemas.microsoft.com/office/drawing/2014/main" id="{2360A287-3724-FBE7-345D-821DB0E90260}"/>
              </a:ext>
            </a:extLst>
          </p:cNvPr>
          <p:cNvPicPr>
            <a:picLocks noChangeAspect="1"/>
          </p:cNvPicPr>
          <p:nvPr/>
        </p:nvPicPr>
        <p:blipFill>
          <a:blip r:embed="rId26">
            <a:extLst>
              <a:ext uri="{BEBA8EAE-BF5A-486C-A8C5-ECC9F3942E4B}">
                <a14:imgProps xmlns:a14="http://schemas.microsoft.com/office/drawing/2010/main">
                  <a14:imgLayer r:embed="rId27">
                    <a14:imgEffect>
                      <a14:backgroundRemoval t="9172" b="89941" l="1667" r="96833">
                        <a14:foregroundMark x1="7333" y1="46154" x2="7333" y2="46154"/>
                        <a14:foregroundMark x1="1833" y1="45266" x2="1833" y2="45266"/>
                        <a14:foregroundMark x1="92833" y1="44675" x2="92833" y2="44675"/>
                        <a14:foregroundMark x1="96833" y1="46154" x2="96833" y2="46154"/>
                      </a14:backgroundRemoval>
                    </a14:imgEffect>
                  </a14:imgLayer>
                </a14:imgProps>
              </a:ext>
            </a:extLst>
          </a:blip>
          <a:stretch>
            <a:fillRect/>
          </a:stretch>
        </p:blipFill>
        <p:spPr>
          <a:xfrm>
            <a:off x="2999130" y="4403419"/>
            <a:ext cx="1691640" cy="951077"/>
          </a:xfrm>
          <a:prstGeom prst="rect">
            <a:avLst/>
          </a:prstGeom>
          <a:effectLst>
            <a:outerShdw blurRad="50800" dist="38100" dir="2700000" algn="tl" rotWithShape="0">
              <a:prstClr val="black">
                <a:alpha val="40000"/>
              </a:prstClr>
            </a:outerShdw>
          </a:effectLst>
        </p:spPr>
      </p:pic>
      <p:pic>
        <p:nvPicPr>
          <p:cNvPr id="47" name="Picture 8" descr="World&amp;#39;s fastest supercomputer will be built by AMD and Cray for US - The  Verge">
            <a:extLst>
              <a:ext uri="{FF2B5EF4-FFF2-40B4-BE49-F238E27FC236}">
                <a16:creationId xmlns:a16="http://schemas.microsoft.com/office/drawing/2014/main" id="{766944E7-2274-D796-7313-76F730A1AB68}"/>
              </a:ext>
            </a:extLst>
          </p:cNvPr>
          <p:cNvPicPr>
            <a:picLocks noChangeAspect="1" noChangeArrowheads="1"/>
          </p:cNvPicPr>
          <p:nvPr/>
        </p:nvPicPr>
        <p:blipFill rotWithShape="1">
          <a:blip r:embed="rId28" cstate="hqprint">
            <a:extLst>
              <a:ext uri="{BEBA8EAE-BF5A-486C-A8C5-ECC9F3942E4B}">
                <a14:imgProps xmlns:a14="http://schemas.microsoft.com/office/drawing/2010/main">
                  <a14:imgLayer r:embed="rId29">
                    <a14:imgEffect>
                      <a14:backgroundRemoval t="10042" b="93724" l="5417" r="96500">
                        <a14:foregroundMark x1="25500" y1="14854" x2="25500" y2="14854"/>
                        <a14:foregroundMark x1="18417" y1="18201" x2="18417" y2="18201"/>
                        <a14:foregroundMark x1="17583" y1="10042" x2="17583" y2="10042"/>
                        <a14:foregroundMark x1="5417" y1="38703" x2="5417" y2="38703"/>
                        <a14:foregroundMark x1="92417" y1="37238" x2="92417" y2="37238"/>
                        <a14:foregroundMark x1="96500" y1="39749" x2="96500" y2="39749"/>
                        <a14:foregroundMark x1="21583" y1="93724" x2="21583" y2="93724"/>
                        <a14:foregroundMark x1="87917" y1="56904" x2="87917" y2="56904"/>
                      </a14:backgroundRemoval>
                    </a14:imgEffect>
                  </a14:imgLayer>
                </a14:imgProps>
              </a:ext>
              <a:ext uri="{28A0092B-C50C-407E-A947-70E740481C1C}">
                <a14:useLocalDpi xmlns:a14="http://schemas.microsoft.com/office/drawing/2010/main"/>
              </a:ext>
            </a:extLst>
          </a:blip>
          <a:srcRect/>
          <a:stretch/>
        </p:blipFill>
        <p:spPr bwMode="auto">
          <a:xfrm>
            <a:off x="4548624" y="4507212"/>
            <a:ext cx="1694382" cy="74349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6A640919-D4EB-DC5A-6EDA-5FBE00D88211}"/>
              </a:ext>
            </a:extLst>
          </p:cNvPr>
          <p:cNvSpPr txBox="1"/>
          <p:nvPr/>
        </p:nvSpPr>
        <p:spPr>
          <a:xfrm>
            <a:off x="5574891" y="4321277"/>
            <a:ext cx="766300" cy="307777"/>
          </a:xfrm>
          <a:prstGeom prst="rect">
            <a:avLst/>
          </a:prstGeom>
          <a:noFill/>
        </p:spPr>
        <p:txBody>
          <a:bodyPr wrap="none" rtlCol="0">
            <a:spAutoFit/>
          </a:bodyPr>
          <a:lstStyle/>
          <a:p>
            <a:r>
              <a:rPr lang="en-US" sz="1400" dirty="0">
                <a:solidFill>
                  <a:srgbClr val="1F497B"/>
                </a:solidFill>
              </a:rPr>
              <a:t>Top500</a:t>
            </a:r>
          </a:p>
        </p:txBody>
      </p:sp>
      <p:sp>
        <p:nvSpPr>
          <p:cNvPr id="55" name="TextBox 54">
            <a:extLst>
              <a:ext uri="{FF2B5EF4-FFF2-40B4-BE49-F238E27FC236}">
                <a16:creationId xmlns:a16="http://schemas.microsoft.com/office/drawing/2014/main" id="{36CD06F0-EBFE-78C1-51F8-9C0B12C831A8}"/>
              </a:ext>
            </a:extLst>
          </p:cNvPr>
          <p:cNvSpPr txBox="1"/>
          <p:nvPr/>
        </p:nvSpPr>
        <p:spPr>
          <a:xfrm>
            <a:off x="2512142" y="5048864"/>
            <a:ext cx="502061" cy="307777"/>
          </a:xfrm>
          <a:prstGeom prst="rect">
            <a:avLst/>
          </a:prstGeom>
          <a:noFill/>
        </p:spPr>
        <p:txBody>
          <a:bodyPr wrap="none" rtlCol="0">
            <a:spAutoFit/>
          </a:bodyPr>
          <a:lstStyle/>
          <a:p>
            <a:pPr algn="ctr"/>
            <a:r>
              <a:rPr lang="en-US" sz="1400" dirty="0">
                <a:solidFill>
                  <a:srgbClr val="1F497B"/>
                </a:solidFill>
              </a:rPr>
              <a:t>#12</a:t>
            </a:r>
          </a:p>
        </p:txBody>
      </p:sp>
      <p:sp>
        <p:nvSpPr>
          <p:cNvPr id="56" name="TextBox 55">
            <a:extLst>
              <a:ext uri="{FF2B5EF4-FFF2-40B4-BE49-F238E27FC236}">
                <a16:creationId xmlns:a16="http://schemas.microsoft.com/office/drawing/2014/main" id="{46F341FE-780F-E743-A498-B0EBEF0E665D}"/>
              </a:ext>
            </a:extLst>
          </p:cNvPr>
          <p:cNvSpPr txBox="1"/>
          <p:nvPr/>
        </p:nvSpPr>
        <p:spPr>
          <a:xfrm>
            <a:off x="4310267" y="5048864"/>
            <a:ext cx="396262" cy="307777"/>
          </a:xfrm>
          <a:prstGeom prst="rect">
            <a:avLst/>
          </a:prstGeom>
          <a:noFill/>
        </p:spPr>
        <p:txBody>
          <a:bodyPr wrap="none" rtlCol="0">
            <a:spAutoFit/>
          </a:bodyPr>
          <a:lstStyle/>
          <a:p>
            <a:pPr algn="ctr"/>
            <a:r>
              <a:rPr lang="en-US" sz="1400" dirty="0">
                <a:solidFill>
                  <a:srgbClr val="1F497B"/>
                </a:solidFill>
              </a:rPr>
              <a:t>#2</a:t>
            </a:r>
          </a:p>
        </p:txBody>
      </p:sp>
      <p:sp>
        <p:nvSpPr>
          <p:cNvPr id="57" name="TextBox 56">
            <a:extLst>
              <a:ext uri="{FF2B5EF4-FFF2-40B4-BE49-F238E27FC236}">
                <a16:creationId xmlns:a16="http://schemas.microsoft.com/office/drawing/2014/main" id="{72A2FB5D-B0D5-7061-99B6-67E5E99D6468}"/>
              </a:ext>
            </a:extLst>
          </p:cNvPr>
          <p:cNvSpPr txBox="1"/>
          <p:nvPr/>
        </p:nvSpPr>
        <p:spPr>
          <a:xfrm>
            <a:off x="5834267" y="5048864"/>
            <a:ext cx="396262" cy="307777"/>
          </a:xfrm>
          <a:prstGeom prst="rect">
            <a:avLst/>
          </a:prstGeom>
          <a:noFill/>
        </p:spPr>
        <p:txBody>
          <a:bodyPr wrap="none" rtlCol="0">
            <a:spAutoFit/>
          </a:bodyPr>
          <a:lstStyle/>
          <a:p>
            <a:pPr algn="ctr"/>
            <a:r>
              <a:rPr lang="en-US" sz="1400" dirty="0">
                <a:solidFill>
                  <a:srgbClr val="1F497B"/>
                </a:solidFill>
              </a:rPr>
              <a:t>#1</a:t>
            </a:r>
          </a:p>
        </p:txBody>
      </p:sp>
    </p:spTree>
    <p:extLst>
      <p:ext uri="{BB962C8B-B14F-4D97-AF65-F5344CB8AC3E}">
        <p14:creationId xmlns:p14="http://schemas.microsoft.com/office/powerpoint/2010/main" val="539752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096000"/>
            <a:ext cx="12192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5528562" y="0"/>
            <a:ext cx="5914499" cy="830997"/>
          </a:xfrm>
          <a:prstGeom prst="rect">
            <a:avLst/>
          </a:prstGeom>
        </p:spPr>
        <p:txBody>
          <a:bodyPr wrap="square">
            <a:spAutoFit/>
          </a:bodyPr>
          <a:lstStyle/>
          <a:p>
            <a:pPr lvl="0" algn="ctr" fontAlgn="auto">
              <a:spcAft>
                <a:spcPts val="0"/>
              </a:spcAft>
              <a:buClrTx/>
              <a:buSzTx/>
              <a:defRPr/>
            </a:pPr>
            <a:r>
              <a:rPr lang="en-US" sz="2400" b="1" dirty="0">
                <a:solidFill>
                  <a:srgbClr val="FFC000"/>
                </a:solidFill>
                <a:latin typeface="Arial" panose="020B0604020202020204" pitchFamily="34" charset="0"/>
                <a:cs typeface="Arial" panose="020B0604020202020204" pitchFamily="34" charset="0"/>
              </a:rPr>
              <a:t>K</a:t>
            </a:r>
            <a:r>
              <a:rPr lang="en-US" sz="2400" b="1" dirty="0">
                <a:solidFill>
                  <a:srgbClr val="FFFFFF"/>
                </a:solidFill>
                <a:latin typeface="Arial" panose="020B0604020202020204" pitchFamily="34" charset="0"/>
                <a:cs typeface="Arial" panose="020B0604020202020204" pitchFamily="34" charset="0"/>
              </a:rPr>
              <a:t>inetic </a:t>
            </a:r>
            <a:r>
              <a:rPr lang="en-US" sz="2400" b="1" dirty="0">
                <a:solidFill>
                  <a:srgbClr val="FFC000"/>
                </a:solidFill>
                <a:latin typeface="Arial" panose="020B0604020202020204" pitchFamily="34" charset="0"/>
                <a:cs typeface="Arial" panose="020B0604020202020204" pitchFamily="34" charset="0"/>
              </a:rPr>
              <a:t>I</a:t>
            </a:r>
            <a:r>
              <a:rPr lang="en-US" sz="2400" b="1" dirty="0">
                <a:solidFill>
                  <a:srgbClr val="FFFFFF"/>
                </a:solidFill>
                <a:latin typeface="Arial" panose="020B0604020202020204" pitchFamily="34" charset="0"/>
                <a:cs typeface="Arial" panose="020B0604020202020204" pitchFamily="34" charset="0"/>
              </a:rPr>
              <a:t>FE </a:t>
            </a:r>
            <a:r>
              <a:rPr lang="en-US" sz="2400" b="1" dirty="0">
                <a:solidFill>
                  <a:srgbClr val="FFC000"/>
                </a:solidFill>
                <a:latin typeface="Arial" panose="020B0604020202020204" pitchFamily="34" charset="0"/>
                <a:cs typeface="Arial" panose="020B0604020202020204" pitchFamily="34" charset="0"/>
              </a:rPr>
              <a:t>S</a:t>
            </a:r>
            <a:r>
              <a:rPr lang="en-US" sz="2400" b="1" dirty="0">
                <a:solidFill>
                  <a:srgbClr val="FFFFFF"/>
                </a:solidFill>
                <a:latin typeface="Arial" panose="020B0604020202020204" pitchFamily="34" charset="0"/>
                <a:cs typeface="Arial" panose="020B0604020202020204" pitchFamily="34" charset="0"/>
              </a:rPr>
              <a:t>imulations at </a:t>
            </a:r>
            <a:r>
              <a:rPr lang="en-US" sz="2400" b="1" dirty="0">
                <a:solidFill>
                  <a:srgbClr val="FFC000"/>
                </a:solidFill>
                <a:latin typeface="Arial" panose="020B0604020202020204" pitchFamily="34" charset="0"/>
                <a:cs typeface="Arial" panose="020B0604020202020204" pitchFamily="34" charset="0"/>
              </a:rPr>
              <a:t>M</a:t>
            </a:r>
            <a:r>
              <a:rPr lang="en-US" sz="2400" b="1" dirty="0">
                <a:solidFill>
                  <a:srgbClr val="FFFFFF"/>
                </a:solidFill>
                <a:latin typeface="Arial" panose="020B0604020202020204" pitchFamily="34" charset="0"/>
                <a:cs typeface="Arial" panose="020B0604020202020204" pitchFamily="34" charset="0"/>
              </a:rPr>
              <a:t>ultiscale with </a:t>
            </a:r>
            <a:r>
              <a:rPr lang="en-US" sz="2400" b="1" dirty="0" err="1">
                <a:solidFill>
                  <a:srgbClr val="FFC000"/>
                </a:solidFill>
                <a:latin typeface="Arial" panose="020B0604020202020204" pitchFamily="34" charset="0"/>
                <a:cs typeface="Arial" panose="020B0604020202020204" pitchFamily="34" charset="0"/>
              </a:rPr>
              <a:t>E</a:t>
            </a:r>
            <a:r>
              <a:rPr lang="en-US" sz="2400" b="1" dirty="0" err="1">
                <a:solidFill>
                  <a:srgbClr val="FFFFFF"/>
                </a:solidFill>
                <a:latin typeface="Arial" panose="020B0604020202020204" pitchFamily="34" charset="0"/>
                <a:cs typeface="Arial" panose="020B0604020202020204" pitchFamily="34" charset="0"/>
              </a:rPr>
              <a:t>xascale</a:t>
            </a:r>
            <a:r>
              <a:rPr lang="en-US" sz="2400" b="1" dirty="0">
                <a:solidFill>
                  <a:srgbClr val="FFFFFF"/>
                </a:solidFill>
                <a:latin typeface="Arial" panose="020B0604020202020204" pitchFamily="34" charset="0"/>
                <a:cs typeface="Arial" panose="020B0604020202020204" pitchFamily="34" charset="0"/>
              </a:rPr>
              <a:t> </a:t>
            </a:r>
            <a:r>
              <a:rPr lang="en-US" sz="2400" b="1" dirty="0">
                <a:solidFill>
                  <a:srgbClr val="FFC000"/>
                </a:solidFill>
                <a:latin typeface="Arial" panose="020B0604020202020204" pitchFamily="34" charset="0"/>
                <a:cs typeface="Arial" panose="020B0604020202020204" pitchFamily="34" charset="0"/>
              </a:rPr>
              <a:t>T</a:t>
            </a:r>
            <a:r>
              <a:rPr lang="en-US" sz="2400" b="1" dirty="0">
                <a:solidFill>
                  <a:srgbClr val="FFFFFF"/>
                </a:solidFill>
                <a:latin typeface="Arial" panose="020B0604020202020204" pitchFamily="34" charset="0"/>
                <a:cs typeface="Arial" panose="020B0604020202020204" pitchFamily="34" charset="0"/>
              </a:rPr>
              <a:t>echnologies</a:t>
            </a:r>
          </a:p>
        </p:txBody>
      </p:sp>
      <p:grpSp>
        <p:nvGrpSpPr>
          <p:cNvPr id="2" name="Group 1">
            <a:extLst>
              <a:ext uri="{FF2B5EF4-FFF2-40B4-BE49-F238E27FC236}">
                <a16:creationId xmlns:a16="http://schemas.microsoft.com/office/drawing/2014/main" id="{D702742C-BCBD-256B-C183-48757FC66508}"/>
              </a:ext>
            </a:extLst>
          </p:cNvPr>
          <p:cNvGrpSpPr>
            <a:grpSpLocks noChangeAspect="1"/>
          </p:cNvGrpSpPr>
          <p:nvPr/>
        </p:nvGrpSpPr>
        <p:grpSpPr>
          <a:xfrm>
            <a:off x="1" y="962627"/>
            <a:ext cx="3552355" cy="1321886"/>
            <a:chOff x="937050" y="1800137"/>
            <a:chExt cx="8670028" cy="3226250"/>
          </a:xfrm>
        </p:grpSpPr>
        <p:pic>
          <p:nvPicPr>
            <p:cNvPr id="3" name="Google Shape;146;p2">
              <a:extLst>
                <a:ext uri="{FF2B5EF4-FFF2-40B4-BE49-F238E27FC236}">
                  <a16:creationId xmlns:a16="http://schemas.microsoft.com/office/drawing/2014/main" id="{398A8AD7-23A4-A6C5-9E6A-49211C025EE4}"/>
                </a:ext>
              </a:extLst>
            </p:cNvPr>
            <p:cNvPicPr preferRelativeResize="0">
              <a:picLocks noChangeAspect="1"/>
            </p:cNvPicPr>
            <p:nvPr/>
          </p:nvPicPr>
          <p:blipFill rotWithShape="1">
            <a:blip r:embed="rId2">
              <a:alphaModFix/>
            </a:blip>
            <a:srcRect l="34652" t="29744" r="6891" b="36566"/>
            <a:stretch/>
          </p:blipFill>
          <p:spPr>
            <a:xfrm>
              <a:off x="937050" y="1800137"/>
              <a:ext cx="7857644" cy="3226250"/>
            </a:xfrm>
            <a:prstGeom prst="rect">
              <a:avLst/>
            </a:prstGeom>
            <a:noFill/>
            <a:ln>
              <a:noFill/>
            </a:ln>
          </p:spPr>
        </p:pic>
        <p:sp>
          <p:nvSpPr>
            <p:cNvPr id="5" name="Google Shape;257;p2">
              <a:extLst>
                <a:ext uri="{FF2B5EF4-FFF2-40B4-BE49-F238E27FC236}">
                  <a16:creationId xmlns:a16="http://schemas.microsoft.com/office/drawing/2014/main" id="{1AD71425-AE8B-D20F-5FB2-96EADCD1C456}"/>
                </a:ext>
              </a:extLst>
            </p:cNvPr>
            <p:cNvSpPr txBox="1"/>
            <p:nvPr/>
          </p:nvSpPr>
          <p:spPr>
            <a:xfrm>
              <a:off x="2149376" y="2197086"/>
              <a:ext cx="7457702" cy="212730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800" b="1" i="1" dirty="0">
                  <a:solidFill>
                    <a:schemeClr val="lt1"/>
                  </a:solidFill>
                  <a:latin typeface="Calibri"/>
                  <a:ea typeface="Calibri"/>
                  <a:cs typeface="Calibri"/>
                  <a:sym typeface="Calibri"/>
                </a:rPr>
                <a:t>K I S M E T</a:t>
              </a:r>
              <a:endParaRPr sz="4800" b="1" i="1" dirty="0">
                <a:solidFill>
                  <a:schemeClr val="lt1"/>
                </a:solidFill>
                <a:latin typeface="Calibri"/>
                <a:ea typeface="Calibri"/>
                <a:cs typeface="Calibri"/>
                <a:sym typeface="Calibri"/>
              </a:endParaRPr>
            </a:p>
          </p:txBody>
        </p:sp>
      </p:grpSp>
      <p:grpSp>
        <p:nvGrpSpPr>
          <p:cNvPr id="15" name="Group 14">
            <a:extLst>
              <a:ext uri="{FF2B5EF4-FFF2-40B4-BE49-F238E27FC236}">
                <a16:creationId xmlns:a16="http://schemas.microsoft.com/office/drawing/2014/main" id="{0C21C924-D5BB-2C6A-1F44-C30E83F65C87}"/>
              </a:ext>
            </a:extLst>
          </p:cNvPr>
          <p:cNvGrpSpPr>
            <a:grpSpLocks noChangeAspect="1"/>
          </p:cNvGrpSpPr>
          <p:nvPr/>
        </p:nvGrpSpPr>
        <p:grpSpPr>
          <a:xfrm>
            <a:off x="3596768" y="1041722"/>
            <a:ext cx="7619101" cy="2796003"/>
            <a:chOff x="17453566" y="6841339"/>
            <a:chExt cx="15094604" cy="5539315"/>
          </a:xfrm>
        </p:grpSpPr>
        <p:pic>
          <p:nvPicPr>
            <p:cNvPr id="16" name="Google Shape;219;p2" descr="A picture containing person, outdoor, person, smiling&#10;&#10;Description automatically generated">
              <a:extLst>
                <a:ext uri="{FF2B5EF4-FFF2-40B4-BE49-F238E27FC236}">
                  <a16:creationId xmlns:a16="http://schemas.microsoft.com/office/drawing/2014/main" id="{B7C16BC7-8B4C-B997-9AB8-3D8AC089BBA4}"/>
                </a:ext>
              </a:extLst>
            </p:cNvPr>
            <p:cNvPicPr preferRelativeResize="0"/>
            <p:nvPr/>
          </p:nvPicPr>
          <p:blipFill rotWithShape="1">
            <a:blip r:embed="rId3">
              <a:alphaModFix/>
            </a:blip>
            <a:srcRect/>
            <a:stretch/>
          </p:blipFill>
          <p:spPr>
            <a:xfrm>
              <a:off x="20769699" y="8115646"/>
              <a:ext cx="1004211" cy="950182"/>
            </a:xfrm>
            <a:prstGeom prst="rect">
              <a:avLst/>
            </a:prstGeom>
            <a:noFill/>
            <a:ln>
              <a:noFill/>
            </a:ln>
          </p:spPr>
        </p:pic>
        <p:pic>
          <p:nvPicPr>
            <p:cNvPr id="17" name="Google Shape;220;p2" descr="A person in a red shirt&#10;&#10;Description automatically generated with medium confidence">
              <a:extLst>
                <a:ext uri="{FF2B5EF4-FFF2-40B4-BE49-F238E27FC236}">
                  <a16:creationId xmlns:a16="http://schemas.microsoft.com/office/drawing/2014/main" id="{8BE87F05-B324-4DBB-51EB-6F02AF1ED579}"/>
                </a:ext>
              </a:extLst>
            </p:cNvPr>
            <p:cNvPicPr preferRelativeResize="0"/>
            <p:nvPr/>
          </p:nvPicPr>
          <p:blipFill rotWithShape="1">
            <a:blip r:embed="rId4">
              <a:alphaModFix/>
            </a:blip>
            <a:srcRect l="21290" t="4083" r="22799" b="32009"/>
            <a:stretch/>
          </p:blipFill>
          <p:spPr>
            <a:xfrm>
              <a:off x="23437187" y="8115646"/>
              <a:ext cx="793012" cy="950180"/>
            </a:xfrm>
            <a:prstGeom prst="rect">
              <a:avLst/>
            </a:prstGeom>
            <a:noFill/>
            <a:ln>
              <a:noFill/>
            </a:ln>
          </p:spPr>
        </p:pic>
        <p:pic>
          <p:nvPicPr>
            <p:cNvPr id="18" name="Google Shape;221;p2" descr="A person with a beard&#10;&#10;Description automatically generated with low confidence">
              <a:extLst>
                <a:ext uri="{FF2B5EF4-FFF2-40B4-BE49-F238E27FC236}">
                  <a16:creationId xmlns:a16="http://schemas.microsoft.com/office/drawing/2014/main" id="{C5742620-9E76-0380-6A5B-EEA307BD132E}"/>
                </a:ext>
              </a:extLst>
            </p:cNvPr>
            <p:cNvPicPr preferRelativeResize="0"/>
            <p:nvPr/>
          </p:nvPicPr>
          <p:blipFill rotWithShape="1">
            <a:blip r:embed="rId5">
              <a:alphaModFix/>
            </a:blip>
            <a:srcRect b="20960"/>
            <a:stretch/>
          </p:blipFill>
          <p:spPr>
            <a:xfrm>
              <a:off x="23963428" y="6986896"/>
              <a:ext cx="801448" cy="950180"/>
            </a:xfrm>
            <a:prstGeom prst="rect">
              <a:avLst/>
            </a:prstGeom>
            <a:noFill/>
            <a:ln>
              <a:noFill/>
            </a:ln>
          </p:spPr>
        </p:pic>
        <p:pic>
          <p:nvPicPr>
            <p:cNvPr id="19" name="Google Shape;222;p2">
              <a:extLst>
                <a:ext uri="{FF2B5EF4-FFF2-40B4-BE49-F238E27FC236}">
                  <a16:creationId xmlns:a16="http://schemas.microsoft.com/office/drawing/2014/main" id="{317BFAF3-0E66-A04A-1ED9-EE4CE6DB5E81}"/>
                </a:ext>
              </a:extLst>
            </p:cNvPr>
            <p:cNvPicPr preferRelativeResize="0"/>
            <p:nvPr/>
          </p:nvPicPr>
          <p:blipFill rotWithShape="1">
            <a:blip r:embed="rId6">
              <a:alphaModFix/>
            </a:blip>
            <a:srcRect/>
            <a:stretch/>
          </p:blipFill>
          <p:spPr>
            <a:xfrm>
              <a:off x="23170143" y="6986896"/>
              <a:ext cx="740002" cy="950182"/>
            </a:xfrm>
            <a:prstGeom prst="rect">
              <a:avLst/>
            </a:prstGeom>
            <a:noFill/>
            <a:ln>
              <a:noFill/>
            </a:ln>
          </p:spPr>
        </p:pic>
        <p:pic>
          <p:nvPicPr>
            <p:cNvPr id="20" name="Google Shape;223;p2">
              <a:extLst>
                <a:ext uri="{FF2B5EF4-FFF2-40B4-BE49-F238E27FC236}">
                  <a16:creationId xmlns:a16="http://schemas.microsoft.com/office/drawing/2014/main" id="{457B9467-0592-DFBD-A4A3-B82321D46A30}"/>
                </a:ext>
              </a:extLst>
            </p:cNvPr>
            <p:cNvPicPr preferRelativeResize="0"/>
            <p:nvPr/>
          </p:nvPicPr>
          <p:blipFill rotWithShape="1">
            <a:blip r:embed="rId7">
              <a:alphaModFix/>
            </a:blip>
            <a:srcRect l="20257" r="20251" b="23371"/>
            <a:stretch/>
          </p:blipFill>
          <p:spPr>
            <a:xfrm>
              <a:off x="22377339" y="6986896"/>
              <a:ext cx="739519" cy="950808"/>
            </a:xfrm>
            <a:prstGeom prst="rect">
              <a:avLst/>
            </a:prstGeom>
            <a:noFill/>
            <a:ln>
              <a:noFill/>
            </a:ln>
          </p:spPr>
        </p:pic>
        <p:pic>
          <p:nvPicPr>
            <p:cNvPr id="21" name="Google Shape;224;p2" descr="Ryan Sandberg - Graduate Student Research Assistant - University of Michigan  | LinkedIn">
              <a:extLst>
                <a:ext uri="{FF2B5EF4-FFF2-40B4-BE49-F238E27FC236}">
                  <a16:creationId xmlns:a16="http://schemas.microsoft.com/office/drawing/2014/main" id="{34AA4551-4094-6D5D-FDE2-4426290E5EE4}"/>
                </a:ext>
              </a:extLst>
            </p:cNvPr>
            <p:cNvPicPr preferRelativeResize="0"/>
            <p:nvPr/>
          </p:nvPicPr>
          <p:blipFill rotWithShape="1">
            <a:blip r:embed="rId8">
              <a:alphaModFix/>
            </a:blip>
            <a:srcRect/>
            <a:stretch/>
          </p:blipFill>
          <p:spPr>
            <a:xfrm>
              <a:off x="24818157" y="6986896"/>
              <a:ext cx="801901" cy="950182"/>
            </a:xfrm>
            <a:prstGeom prst="rect">
              <a:avLst/>
            </a:prstGeom>
            <a:noFill/>
            <a:ln>
              <a:noFill/>
            </a:ln>
          </p:spPr>
        </p:pic>
        <p:pic>
          <p:nvPicPr>
            <p:cNvPr id="22" name="Google Shape;225;p2" descr="LBNL_Full_Logo_Final.png">
              <a:extLst>
                <a:ext uri="{FF2B5EF4-FFF2-40B4-BE49-F238E27FC236}">
                  <a16:creationId xmlns:a16="http://schemas.microsoft.com/office/drawing/2014/main" id="{B7FA2ECE-082A-3A5E-5EA1-98F5DF3752DB}"/>
                </a:ext>
              </a:extLst>
            </p:cNvPr>
            <p:cNvPicPr preferRelativeResize="0"/>
            <p:nvPr/>
          </p:nvPicPr>
          <p:blipFill rotWithShape="1">
            <a:blip r:embed="rId9">
              <a:alphaModFix/>
            </a:blip>
            <a:srcRect/>
            <a:stretch/>
          </p:blipFill>
          <p:spPr>
            <a:xfrm>
              <a:off x="19304634" y="7438083"/>
              <a:ext cx="1425822" cy="1241295"/>
            </a:xfrm>
            <a:prstGeom prst="rect">
              <a:avLst/>
            </a:prstGeom>
            <a:noFill/>
            <a:ln>
              <a:noFill/>
            </a:ln>
          </p:spPr>
        </p:pic>
        <p:pic>
          <p:nvPicPr>
            <p:cNvPr id="23" name="Google Shape;226;p2" descr="A person smiling for the camera&#10;&#10;Description automatically generated">
              <a:extLst>
                <a:ext uri="{FF2B5EF4-FFF2-40B4-BE49-F238E27FC236}">
                  <a16:creationId xmlns:a16="http://schemas.microsoft.com/office/drawing/2014/main" id="{BCD1836D-293C-61C8-24AE-12190D43BB6A}"/>
                </a:ext>
              </a:extLst>
            </p:cNvPr>
            <p:cNvPicPr preferRelativeResize="0"/>
            <p:nvPr/>
          </p:nvPicPr>
          <p:blipFill rotWithShape="1">
            <a:blip r:embed="rId10">
              <a:alphaModFix/>
            </a:blip>
            <a:srcRect l="15683" t="5575" r="12928" b="8112"/>
            <a:stretch/>
          </p:blipFill>
          <p:spPr>
            <a:xfrm>
              <a:off x="20769699" y="6986896"/>
              <a:ext cx="772117" cy="950808"/>
            </a:xfrm>
            <a:prstGeom prst="rect">
              <a:avLst/>
            </a:prstGeom>
            <a:noFill/>
            <a:ln>
              <a:noFill/>
            </a:ln>
          </p:spPr>
        </p:pic>
        <p:pic>
          <p:nvPicPr>
            <p:cNvPr id="24" name="Google Shape;227;p2">
              <a:extLst>
                <a:ext uri="{FF2B5EF4-FFF2-40B4-BE49-F238E27FC236}">
                  <a16:creationId xmlns:a16="http://schemas.microsoft.com/office/drawing/2014/main" id="{A77D6071-BD6C-18AE-6E02-8B4E0116B9AD}"/>
                </a:ext>
              </a:extLst>
            </p:cNvPr>
            <p:cNvPicPr preferRelativeResize="0"/>
            <p:nvPr/>
          </p:nvPicPr>
          <p:blipFill rotWithShape="1">
            <a:blip r:embed="rId11">
              <a:alphaModFix/>
            </a:blip>
            <a:srcRect/>
            <a:stretch/>
          </p:blipFill>
          <p:spPr>
            <a:xfrm>
              <a:off x="22632001" y="8115646"/>
              <a:ext cx="754187" cy="950808"/>
            </a:xfrm>
            <a:prstGeom prst="rect">
              <a:avLst/>
            </a:prstGeom>
            <a:noFill/>
            <a:ln>
              <a:noFill/>
            </a:ln>
          </p:spPr>
        </p:pic>
        <p:sp>
          <p:nvSpPr>
            <p:cNvPr id="25" name="Google Shape;228;p2">
              <a:extLst>
                <a:ext uri="{FF2B5EF4-FFF2-40B4-BE49-F238E27FC236}">
                  <a16:creationId xmlns:a16="http://schemas.microsoft.com/office/drawing/2014/main" id="{4C57AA64-E553-8A13-C3FE-15E381AD66FC}"/>
                </a:ext>
              </a:extLst>
            </p:cNvPr>
            <p:cNvSpPr txBox="1"/>
            <p:nvPr/>
          </p:nvSpPr>
          <p:spPr>
            <a:xfrm>
              <a:off x="26847323" y="6841339"/>
              <a:ext cx="4577697" cy="1241101"/>
            </a:xfrm>
            <a:prstGeom prst="rect">
              <a:avLst/>
            </a:prstGeom>
            <a:noFill/>
            <a:ln>
              <a:noFill/>
            </a:ln>
          </p:spPr>
          <p:txBody>
            <a:bodyPr spcFirstLastPara="1" wrap="square" lIns="30475" tIns="30475" rIns="30475" bIns="30475" anchor="ctr" anchorCtr="0">
              <a:noAutofit/>
            </a:bodyPr>
            <a:lstStyle/>
            <a:p>
              <a:pPr marL="0" marR="0" lvl="0" indent="0" algn="ctr" rtl="0">
                <a:lnSpc>
                  <a:spcPct val="100000"/>
                </a:lnSpc>
                <a:spcBef>
                  <a:spcPts val="0"/>
                </a:spcBef>
                <a:spcAft>
                  <a:spcPts val="0"/>
                </a:spcAft>
                <a:buClr>
                  <a:srgbClr val="2C365E"/>
                </a:buClr>
                <a:buSzPts val="6600"/>
                <a:buFont typeface="Arial"/>
                <a:buNone/>
              </a:pPr>
              <a:r>
                <a:rPr lang="en-US" sz="1400" b="0" i="0" u="none" strike="noStrike" cap="none" dirty="0">
                  <a:solidFill>
                    <a:srgbClr val="000000"/>
                  </a:solidFill>
                  <a:latin typeface="Arial"/>
                  <a:ea typeface="Arial"/>
                  <a:cs typeface="Arial"/>
                  <a:sym typeface="Arial"/>
                </a:rPr>
                <a:t>PIC algorithms &amp; </a:t>
              </a:r>
              <a:r>
                <a:rPr lang="en-US" sz="1400" b="0" i="0" u="none" strike="noStrike" cap="none" dirty="0" err="1">
                  <a:solidFill>
                    <a:srgbClr val="000000"/>
                  </a:solidFill>
                  <a:latin typeface="Arial"/>
                  <a:ea typeface="Arial"/>
                  <a:cs typeface="Arial"/>
                  <a:sym typeface="Arial"/>
                </a:rPr>
                <a:t>WarpX</a:t>
              </a:r>
              <a:r>
                <a:rPr lang="en-US" sz="1400" b="0" i="0" u="none" strike="noStrike" cap="none" dirty="0">
                  <a:solidFill>
                    <a:srgbClr val="000000"/>
                  </a:solidFill>
                  <a:latin typeface="Arial"/>
                  <a:ea typeface="Arial"/>
                  <a:cs typeface="Arial"/>
                  <a:sym typeface="Arial"/>
                </a:rPr>
                <a:t> Code, Plasma Modeling</a:t>
              </a:r>
              <a:endParaRPr sz="1400" b="0" i="0" u="none" strike="noStrike" cap="none" dirty="0">
                <a:solidFill>
                  <a:srgbClr val="000000"/>
                </a:solidFill>
                <a:latin typeface="Arial"/>
                <a:ea typeface="Arial"/>
                <a:cs typeface="Arial"/>
                <a:sym typeface="Arial"/>
              </a:endParaRPr>
            </a:p>
          </p:txBody>
        </p:sp>
        <p:sp>
          <p:nvSpPr>
            <p:cNvPr id="26" name="Google Shape;229;p2">
              <a:extLst>
                <a:ext uri="{FF2B5EF4-FFF2-40B4-BE49-F238E27FC236}">
                  <a16:creationId xmlns:a16="http://schemas.microsoft.com/office/drawing/2014/main" id="{8379B129-9C35-B9C4-A80E-3419C3CC6017}"/>
                </a:ext>
              </a:extLst>
            </p:cNvPr>
            <p:cNvSpPr txBox="1"/>
            <p:nvPr/>
          </p:nvSpPr>
          <p:spPr>
            <a:xfrm>
              <a:off x="26027687" y="11569878"/>
              <a:ext cx="5921698" cy="696600"/>
            </a:xfrm>
            <a:prstGeom prst="rect">
              <a:avLst/>
            </a:prstGeom>
            <a:noFill/>
            <a:ln>
              <a:noFill/>
            </a:ln>
          </p:spPr>
          <p:txBody>
            <a:bodyPr spcFirstLastPara="1" wrap="square" lIns="30475" tIns="30475" rIns="30475" bIns="30475" anchor="ctr" anchorCtr="0">
              <a:noAutofit/>
            </a:bodyPr>
            <a:lstStyle/>
            <a:p>
              <a:pPr marL="0" marR="0" lvl="0" indent="0" algn="ctr" rtl="0">
                <a:lnSpc>
                  <a:spcPct val="200000"/>
                </a:lnSpc>
                <a:spcBef>
                  <a:spcPts val="0"/>
                </a:spcBef>
                <a:spcAft>
                  <a:spcPts val="0"/>
                </a:spcAft>
                <a:buClr>
                  <a:srgbClr val="2C365E"/>
                </a:buClr>
                <a:buSzPts val="6600"/>
                <a:buFont typeface="Arial"/>
                <a:buNone/>
              </a:pPr>
              <a:r>
                <a:rPr lang="en-US" sz="1400" b="0" i="0" u="none" strike="noStrike" cap="none">
                  <a:solidFill>
                    <a:srgbClr val="000000"/>
                  </a:solidFill>
                  <a:latin typeface="Arial"/>
                  <a:ea typeface="Arial"/>
                  <a:cs typeface="Arial"/>
                  <a:sym typeface="Arial"/>
                </a:rPr>
                <a:t>Data Visualization &amp; Analysis</a:t>
              </a:r>
              <a:endParaRPr sz="1400" b="0" i="0" u="none" strike="noStrike" cap="none">
                <a:solidFill>
                  <a:srgbClr val="000000"/>
                </a:solidFill>
                <a:latin typeface="Arial"/>
                <a:ea typeface="Arial"/>
                <a:cs typeface="Arial"/>
                <a:sym typeface="Arial"/>
              </a:endParaRPr>
            </a:p>
          </p:txBody>
        </p:sp>
        <p:sp>
          <p:nvSpPr>
            <p:cNvPr id="27" name="Google Shape;230;p2">
              <a:extLst>
                <a:ext uri="{FF2B5EF4-FFF2-40B4-BE49-F238E27FC236}">
                  <a16:creationId xmlns:a16="http://schemas.microsoft.com/office/drawing/2014/main" id="{B93D08DB-C556-714A-903E-3397B2DF8DDB}"/>
                </a:ext>
              </a:extLst>
            </p:cNvPr>
            <p:cNvSpPr txBox="1"/>
            <p:nvPr/>
          </p:nvSpPr>
          <p:spPr>
            <a:xfrm>
              <a:off x="26072274" y="9277072"/>
              <a:ext cx="6369896" cy="732599"/>
            </a:xfrm>
            <a:prstGeom prst="rect">
              <a:avLst/>
            </a:prstGeom>
            <a:noFill/>
            <a:ln>
              <a:noFill/>
            </a:ln>
          </p:spPr>
          <p:txBody>
            <a:bodyPr spcFirstLastPara="1" wrap="square" lIns="30475" tIns="30475" rIns="30475" bIns="30475" anchor="ctr" anchorCtr="0">
              <a:noAutofit/>
            </a:bodyPr>
            <a:lstStyle/>
            <a:p>
              <a:pPr marL="0" marR="0" lvl="0" indent="0" algn="ctr" rtl="0">
                <a:lnSpc>
                  <a:spcPct val="100000"/>
                </a:lnSpc>
                <a:spcBef>
                  <a:spcPts val="0"/>
                </a:spcBef>
                <a:spcAft>
                  <a:spcPts val="0"/>
                </a:spcAft>
                <a:buClr>
                  <a:srgbClr val="2C365E"/>
                </a:buClr>
                <a:buSzPts val="6600"/>
                <a:buFont typeface="Arial"/>
                <a:buNone/>
              </a:pPr>
              <a:r>
                <a:rPr lang="en-US" sz="1400" b="0" i="0" u="none" strike="noStrike" cap="none">
                  <a:solidFill>
                    <a:srgbClr val="000000"/>
                  </a:solidFill>
                  <a:latin typeface="Arial"/>
                  <a:ea typeface="Arial"/>
                  <a:cs typeface="Arial"/>
                  <a:sym typeface="Arial"/>
                </a:rPr>
                <a:t>Target Surface &amp; Hotspot</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Physics, Implicit Solvers</a:t>
              </a:r>
              <a:endParaRPr sz="1400" b="0" i="0" u="none" strike="noStrike" cap="none">
                <a:solidFill>
                  <a:srgbClr val="000000"/>
                </a:solidFill>
                <a:latin typeface="Arial"/>
                <a:ea typeface="Arial"/>
                <a:cs typeface="Arial"/>
                <a:sym typeface="Arial"/>
              </a:endParaRPr>
            </a:p>
          </p:txBody>
        </p:sp>
        <p:sp>
          <p:nvSpPr>
            <p:cNvPr id="28" name="Google Shape;231;p2">
              <a:extLst>
                <a:ext uri="{FF2B5EF4-FFF2-40B4-BE49-F238E27FC236}">
                  <a16:creationId xmlns:a16="http://schemas.microsoft.com/office/drawing/2014/main" id="{43F229C9-7FAB-A4C5-2CEC-D91038265ABD}"/>
                </a:ext>
              </a:extLst>
            </p:cNvPr>
            <p:cNvSpPr txBox="1"/>
            <p:nvPr/>
          </p:nvSpPr>
          <p:spPr>
            <a:xfrm>
              <a:off x="27478602" y="8224456"/>
              <a:ext cx="3946197" cy="732599"/>
            </a:xfrm>
            <a:prstGeom prst="rect">
              <a:avLst/>
            </a:prstGeom>
            <a:noFill/>
            <a:ln>
              <a:noFill/>
            </a:ln>
          </p:spPr>
          <p:txBody>
            <a:bodyPr spcFirstLastPara="1" wrap="square" lIns="30475" tIns="30475" rIns="30475" bIns="30475" anchor="ctr" anchorCtr="0">
              <a:noAutofit/>
            </a:bodyPr>
            <a:lstStyle/>
            <a:p>
              <a:pPr marL="0" marR="0" lvl="0" indent="0" algn="ctr" rtl="0">
                <a:lnSpc>
                  <a:spcPct val="100000"/>
                </a:lnSpc>
                <a:spcBef>
                  <a:spcPts val="0"/>
                </a:spcBef>
                <a:spcAft>
                  <a:spcPts val="0"/>
                </a:spcAft>
                <a:buClr>
                  <a:srgbClr val="2C365E"/>
                </a:buClr>
                <a:buSzPts val="6600"/>
                <a:buFont typeface="Arial"/>
                <a:buNone/>
              </a:pPr>
              <a:r>
                <a:rPr lang="en-US" sz="1400" b="0" i="0" u="none" strike="noStrike" cap="none">
                  <a:solidFill>
                    <a:srgbClr val="000000"/>
                  </a:solidFill>
                  <a:latin typeface="Arial"/>
                  <a:ea typeface="Arial"/>
                  <a:cs typeface="Arial"/>
                  <a:sym typeface="Arial"/>
                </a:rPr>
                <a:t>AMReX, Solvers</a:t>
              </a:r>
              <a:endParaRPr sz="1400" b="0" i="0" u="none" strike="noStrike" cap="none">
                <a:solidFill>
                  <a:srgbClr val="000000"/>
                </a:solidFill>
                <a:latin typeface="Arial"/>
                <a:ea typeface="Arial"/>
                <a:cs typeface="Arial"/>
                <a:sym typeface="Arial"/>
              </a:endParaRPr>
            </a:p>
          </p:txBody>
        </p:sp>
        <p:cxnSp>
          <p:nvCxnSpPr>
            <p:cNvPr id="31" name="Google Shape;232;p2">
              <a:extLst>
                <a:ext uri="{FF2B5EF4-FFF2-40B4-BE49-F238E27FC236}">
                  <a16:creationId xmlns:a16="http://schemas.microsoft.com/office/drawing/2014/main" id="{545A200E-7363-2538-E663-9CD62DF35CF3}"/>
                </a:ext>
              </a:extLst>
            </p:cNvPr>
            <p:cNvCxnSpPr>
              <a:stCxn id="17" idx="3"/>
              <a:endCxn id="28" idx="1"/>
            </p:cNvCxnSpPr>
            <p:nvPr/>
          </p:nvCxnSpPr>
          <p:spPr>
            <a:xfrm>
              <a:off x="24230197" y="8590736"/>
              <a:ext cx="3248397" cy="0"/>
            </a:xfrm>
            <a:prstGeom prst="straightConnector1">
              <a:avLst/>
            </a:prstGeom>
            <a:noFill/>
            <a:ln w="9525" cap="flat" cmpd="sng">
              <a:solidFill>
                <a:srgbClr val="A7A7A7"/>
              </a:solidFill>
              <a:prstDash val="solid"/>
              <a:round/>
              <a:headEnd type="none" w="sm" len="sm"/>
              <a:tailEnd type="none" w="sm" len="sm"/>
            </a:ln>
          </p:spPr>
        </p:cxnSp>
        <p:cxnSp>
          <p:nvCxnSpPr>
            <p:cNvPr id="38" name="Google Shape;233;p2">
              <a:extLst>
                <a:ext uri="{FF2B5EF4-FFF2-40B4-BE49-F238E27FC236}">
                  <a16:creationId xmlns:a16="http://schemas.microsoft.com/office/drawing/2014/main" id="{12102B89-B00E-7784-11DE-5E297351B0DA}"/>
                </a:ext>
              </a:extLst>
            </p:cNvPr>
            <p:cNvCxnSpPr>
              <a:stCxn id="70" idx="3"/>
            </p:cNvCxnSpPr>
            <p:nvPr/>
          </p:nvCxnSpPr>
          <p:spPr>
            <a:xfrm rot="10800000" flipH="1">
              <a:off x="25667618" y="9640897"/>
              <a:ext cx="1108800" cy="2700"/>
            </a:xfrm>
            <a:prstGeom prst="straightConnector1">
              <a:avLst/>
            </a:prstGeom>
            <a:noFill/>
            <a:ln w="9525" cap="flat" cmpd="sng">
              <a:solidFill>
                <a:srgbClr val="A7A7A7"/>
              </a:solidFill>
              <a:prstDash val="solid"/>
              <a:round/>
              <a:headEnd type="none" w="sm" len="sm"/>
              <a:tailEnd type="none" w="sm" len="sm"/>
            </a:ln>
          </p:spPr>
        </p:cxnSp>
        <p:cxnSp>
          <p:nvCxnSpPr>
            <p:cNvPr id="53" name="Google Shape;235;p2">
              <a:extLst>
                <a:ext uri="{FF2B5EF4-FFF2-40B4-BE49-F238E27FC236}">
                  <a16:creationId xmlns:a16="http://schemas.microsoft.com/office/drawing/2014/main" id="{A630B366-D343-F81D-BEC6-709C9ACCFDB0}"/>
                </a:ext>
              </a:extLst>
            </p:cNvPr>
            <p:cNvCxnSpPr>
              <a:stCxn id="60" idx="3"/>
            </p:cNvCxnSpPr>
            <p:nvPr/>
          </p:nvCxnSpPr>
          <p:spPr>
            <a:xfrm>
              <a:off x="22450119" y="11896634"/>
              <a:ext cx="3898499" cy="6300"/>
            </a:xfrm>
            <a:prstGeom prst="straightConnector1">
              <a:avLst/>
            </a:prstGeom>
            <a:noFill/>
            <a:ln w="9525" cap="flat" cmpd="sng">
              <a:solidFill>
                <a:srgbClr val="A7A7A7"/>
              </a:solidFill>
              <a:prstDash val="solid"/>
              <a:round/>
              <a:headEnd type="none" w="sm" len="sm"/>
              <a:tailEnd type="none" w="sm" len="sm"/>
            </a:ln>
          </p:spPr>
        </p:cxnSp>
        <p:cxnSp>
          <p:nvCxnSpPr>
            <p:cNvPr id="55" name="Google Shape;237;p2">
              <a:extLst>
                <a:ext uri="{FF2B5EF4-FFF2-40B4-BE49-F238E27FC236}">
                  <a16:creationId xmlns:a16="http://schemas.microsoft.com/office/drawing/2014/main" id="{D9EEBBA9-85C8-B890-9552-901EEA912D8C}"/>
                </a:ext>
              </a:extLst>
            </p:cNvPr>
            <p:cNvCxnSpPr>
              <a:stCxn id="65" idx="3"/>
              <a:endCxn id="25" idx="1"/>
            </p:cNvCxnSpPr>
            <p:nvPr/>
          </p:nvCxnSpPr>
          <p:spPr>
            <a:xfrm rot="10800000" flipH="1">
              <a:off x="26465686" y="7462001"/>
              <a:ext cx="381600" cy="299"/>
            </a:xfrm>
            <a:prstGeom prst="straightConnector1">
              <a:avLst/>
            </a:prstGeom>
            <a:noFill/>
            <a:ln w="9525" cap="flat" cmpd="sng">
              <a:solidFill>
                <a:srgbClr val="A7A7A7"/>
              </a:solidFill>
              <a:prstDash val="solid"/>
              <a:round/>
              <a:headEnd type="none" w="sm" len="sm"/>
              <a:tailEnd type="none" w="sm" len="sm"/>
            </a:ln>
          </p:spPr>
        </p:cxnSp>
        <p:pic>
          <p:nvPicPr>
            <p:cNvPr id="56" name="Google Shape;239;p2">
              <a:extLst>
                <a:ext uri="{FF2B5EF4-FFF2-40B4-BE49-F238E27FC236}">
                  <a16:creationId xmlns:a16="http://schemas.microsoft.com/office/drawing/2014/main" id="{E388CE8C-A871-E63F-787F-D293BC5D7C66}"/>
                </a:ext>
              </a:extLst>
            </p:cNvPr>
            <p:cNvPicPr preferRelativeResize="0"/>
            <p:nvPr/>
          </p:nvPicPr>
          <p:blipFill rotWithShape="1">
            <a:blip r:embed="rId12">
              <a:alphaModFix/>
            </a:blip>
            <a:srcRect/>
            <a:stretch/>
          </p:blipFill>
          <p:spPr>
            <a:xfrm>
              <a:off x="17453566" y="9354422"/>
              <a:ext cx="3290124" cy="634241"/>
            </a:xfrm>
            <a:prstGeom prst="rect">
              <a:avLst/>
            </a:prstGeom>
            <a:noFill/>
            <a:ln>
              <a:noFill/>
            </a:ln>
          </p:spPr>
        </p:pic>
        <p:grpSp>
          <p:nvGrpSpPr>
            <p:cNvPr id="57" name="Google Shape;240;p2">
              <a:extLst>
                <a:ext uri="{FF2B5EF4-FFF2-40B4-BE49-F238E27FC236}">
                  <a16:creationId xmlns:a16="http://schemas.microsoft.com/office/drawing/2014/main" id="{FD935AC7-EFA1-C156-4C55-052AE57A936F}"/>
                </a:ext>
              </a:extLst>
            </p:cNvPr>
            <p:cNvGrpSpPr/>
            <p:nvPr/>
          </p:nvGrpSpPr>
          <p:grpSpPr>
            <a:xfrm>
              <a:off x="22397011" y="10405448"/>
              <a:ext cx="10151159" cy="732550"/>
              <a:chOff x="5657694" y="9553979"/>
              <a:chExt cx="8733687" cy="669300"/>
            </a:xfrm>
          </p:grpSpPr>
          <p:sp>
            <p:nvSpPr>
              <p:cNvPr id="72" name="Google Shape;241;p2">
                <a:extLst>
                  <a:ext uri="{FF2B5EF4-FFF2-40B4-BE49-F238E27FC236}">
                    <a16:creationId xmlns:a16="http://schemas.microsoft.com/office/drawing/2014/main" id="{4A5F7456-33B3-1CD8-CE9A-DAF49743E92B}"/>
                  </a:ext>
                </a:extLst>
              </p:cNvPr>
              <p:cNvSpPr txBox="1"/>
              <p:nvPr/>
            </p:nvSpPr>
            <p:spPr>
              <a:xfrm>
                <a:off x="8196681" y="9553979"/>
                <a:ext cx="6194700" cy="669300"/>
              </a:xfrm>
              <a:prstGeom prst="rect">
                <a:avLst/>
              </a:prstGeom>
              <a:noFill/>
              <a:ln>
                <a:noFill/>
              </a:ln>
            </p:spPr>
            <p:txBody>
              <a:bodyPr spcFirstLastPara="1" wrap="square" lIns="30475" tIns="30475" rIns="30475" bIns="30475" anchor="ctr" anchorCtr="0">
                <a:noAutofit/>
              </a:bodyPr>
              <a:lstStyle/>
              <a:p>
                <a:pPr marL="0" marR="0" lvl="0" indent="0" algn="ctr" rtl="0">
                  <a:lnSpc>
                    <a:spcPct val="100000"/>
                  </a:lnSpc>
                  <a:spcBef>
                    <a:spcPts val="0"/>
                  </a:spcBef>
                  <a:spcAft>
                    <a:spcPts val="0"/>
                  </a:spcAft>
                  <a:buClr>
                    <a:srgbClr val="2C365E"/>
                  </a:buClr>
                  <a:buSzPts val="6600"/>
                  <a:buFont typeface="Arial"/>
                  <a:buNone/>
                </a:pPr>
                <a:r>
                  <a:rPr lang="en-US" sz="1400" b="0" i="0" u="none" strike="noStrike" cap="none">
                    <a:solidFill>
                      <a:srgbClr val="000000"/>
                    </a:solidFill>
                    <a:latin typeface="Arial"/>
                    <a:ea typeface="Arial"/>
                    <a:cs typeface="Arial"/>
                    <a:sym typeface="Arial"/>
                  </a:rPr>
                  <a:t>Low Density Plasma Physics,</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Laser Absorption &amp; Transport</a:t>
                </a:r>
                <a:endParaRPr sz="1400" b="0" i="0" u="none" strike="noStrike" cap="none">
                  <a:solidFill>
                    <a:srgbClr val="000000"/>
                  </a:solidFill>
                  <a:latin typeface="Arial"/>
                  <a:ea typeface="Arial"/>
                  <a:cs typeface="Arial"/>
                  <a:sym typeface="Arial"/>
                </a:endParaRPr>
              </a:p>
            </p:txBody>
          </p:sp>
          <p:cxnSp>
            <p:nvCxnSpPr>
              <p:cNvPr id="73" name="Google Shape;242;p2">
                <a:extLst>
                  <a:ext uri="{FF2B5EF4-FFF2-40B4-BE49-F238E27FC236}">
                    <a16:creationId xmlns:a16="http://schemas.microsoft.com/office/drawing/2014/main" id="{A3E8E2E7-7DA1-1821-F140-EE0842352360}"/>
                  </a:ext>
                </a:extLst>
              </p:cNvPr>
              <p:cNvCxnSpPr>
                <a:cxnSpLocks/>
                <a:stCxn id="2050" idx="3"/>
              </p:cNvCxnSpPr>
              <p:nvPr/>
            </p:nvCxnSpPr>
            <p:spPr>
              <a:xfrm flipV="1">
                <a:off x="5657694" y="9877831"/>
                <a:ext cx="3389788" cy="9863"/>
              </a:xfrm>
              <a:prstGeom prst="straightConnector1">
                <a:avLst/>
              </a:prstGeom>
              <a:noFill/>
              <a:ln w="9525" cap="flat" cmpd="sng">
                <a:solidFill>
                  <a:srgbClr val="A7A7A7"/>
                </a:solidFill>
                <a:prstDash val="solid"/>
                <a:round/>
                <a:headEnd type="none" w="sm" len="sm"/>
                <a:tailEnd type="none" w="sm" len="sm"/>
              </a:ln>
            </p:spPr>
          </p:cxnSp>
        </p:grpSp>
        <p:pic>
          <p:nvPicPr>
            <p:cNvPr id="58" name="Google Shape;243;p2" descr="UR_standard_color.eps">
              <a:extLst>
                <a:ext uri="{FF2B5EF4-FFF2-40B4-BE49-F238E27FC236}">
                  <a16:creationId xmlns:a16="http://schemas.microsoft.com/office/drawing/2014/main" id="{12731F04-C337-171A-16EC-BA646BD4D90C}"/>
                </a:ext>
              </a:extLst>
            </p:cNvPr>
            <p:cNvPicPr preferRelativeResize="0"/>
            <p:nvPr/>
          </p:nvPicPr>
          <p:blipFill rotWithShape="1">
            <a:blip r:embed="rId13">
              <a:alphaModFix/>
            </a:blip>
            <a:srcRect/>
            <a:stretch/>
          </p:blipFill>
          <p:spPr>
            <a:xfrm>
              <a:off x="17464787" y="10525685"/>
              <a:ext cx="3290127" cy="669727"/>
            </a:xfrm>
            <a:prstGeom prst="rect">
              <a:avLst/>
            </a:prstGeom>
            <a:noFill/>
            <a:ln>
              <a:noFill/>
            </a:ln>
          </p:spPr>
        </p:pic>
        <p:pic>
          <p:nvPicPr>
            <p:cNvPr id="59" name="Google Shape;244;p2" descr="Kitware Inc. - Delivering Innovation - Customized Software Solutions for  Complex Scientific Challenges">
              <a:extLst>
                <a:ext uri="{FF2B5EF4-FFF2-40B4-BE49-F238E27FC236}">
                  <a16:creationId xmlns:a16="http://schemas.microsoft.com/office/drawing/2014/main" id="{9A4CC9C1-1A6B-9BEF-D0E0-FBDBBF2CD785}"/>
                </a:ext>
              </a:extLst>
            </p:cNvPr>
            <p:cNvPicPr preferRelativeResize="0"/>
            <p:nvPr/>
          </p:nvPicPr>
          <p:blipFill rotWithShape="1">
            <a:blip r:embed="rId14">
              <a:alphaModFix/>
            </a:blip>
            <a:srcRect/>
            <a:stretch/>
          </p:blipFill>
          <p:spPr>
            <a:xfrm>
              <a:off x="18305263" y="11501728"/>
              <a:ext cx="2585540" cy="800014"/>
            </a:xfrm>
            <a:prstGeom prst="rect">
              <a:avLst/>
            </a:prstGeom>
            <a:noFill/>
            <a:ln>
              <a:noFill/>
            </a:ln>
          </p:spPr>
        </p:pic>
        <p:pic>
          <p:nvPicPr>
            <p:cNvPr id="60" name="Google Shape;236;p2">
              <a:extLst>
                <a:ext uri="{FF2B5EF4-FFF2-40B4-BE49-F238E27FC236}">
                  <a16:creationId xmlns:a16="http://schemas.microsoft.com/office/drawing/2014/main" id="{831AD9CB-B122-6AA7-2105-F5C81511E828}"/>
                </a:ext>
              </a:extLst>
            </p:cNvPr>
            <p:cNvPicPr preferRelativeResize="0"/>
            <p:nvPr/>
          </p:nvPicPr>
          <p:blipFill rotWithShape="1">
            <a:blip r:embed="rId15">
              <a:alphaModFix/>
            </a:blip>
            <a:srcRect l="22677" t="-677" r="31106" b="44224"/>
            <a:stretch/>
          </p:blipFill>
          <p:spPr>
            <a:xfrm>
              <a:off x="21648229" y="11421230"/>
              <a:ext cx="801894" cy="950808"/>
            </a:xfrm>
            <a:prstGeom prst="rect">
              <a:avLst/>
            </a:prstGeom>
            <a:noFill/>
            <a:ln>
              <a:noFill/>
            </a:ln>
          </p:spPr>
        </p:pic>
        <p:pic>
          <p:nvPicPr>
            <p:cNvPr id="61" name="Google Shape;245;p2">
              <a:extLst>
                <a:ext uri="{FF2B5EF4-FFF2-40B4-BE49-F238E27FC236}">
                  <a16:creationId xmlns:a16="http://schemas.microsoft.com/office/drawing/2014/main" id="{500ABEF3-DDC5-D87B-EB23-5188A3A33CA8}"/>
                </a:ext>
              </a:extLst>
            </p:cNvPr>
            <p:cNvPicPr preferRelativeResize="0"/>
            <p:nvPr/>
          </p:nvPicPr>
          <p:blipFill rotWithShape="1">
            <a:blip r:embed="rId16">
              <a:alphaModFix/>
            </a:blip>
            <a:srcRect l="17334" r="15919" b="22671"/>
            <a:stretch/>
          </p:blipFill>
          <p:spPr>
            <a:xfrm>
              <a:off x="20769702" y="11429846"/>
              <a:ext cx="821154" cy="950808"/>
            </a:xfrm>
            <a:prstGeom prst="rect">
              <a:avLst/>
            </a:prstGeom>
            <a:noFill/>
            <a:ln>
              <a:noFill/>
            </a:ln>
          </p:spPr>
        </p:pic>
        <p:pic>
          <p:nvPicPr>
            <p:cNvPr id="62" name="Google Shape;246;p2">
              <a:extLst>
                <a:ext uri="{FF2B5EF4-FFF2-40B4-BE49-F238E27FC236}">
                  <a16:creationId xmlns:a16="http://schemas.microsoft.com/office/drawing/2014/main" id="{929C0079-9896-EFD5-1ECA-E3176C61D10B}"/>
                </a:ext>
              </a:extLst>
            </p:cNvPr>
            <p:cNvPicPr preferRelativeResize="0"/>
            <p:nvPr/>
          </p:nvPicPr>
          <p:blipFill rotWithShape="1">
            <a:blip r:embed="rId17">
              <a:alphaModFix/>
            </a:blip>
            <a:srcRect l="5564" r="7084"/>
            <a:stretch/>
          </p:blipFill>
          <p:spPr>
            <a:xfrm>
              <a:off x="20769312" y="10297061"/>
              <a:ext cx="830541" cy="950802"/>
            </a:xfrm>
            <a:prstGeom prst="rect">
              <a:avLst/>
            </a:prstGeom>
            <a:noFill/>
            <a:ln>
              <a:noFill/>
            </a:ln>
          </p:spPr>
        </p:pic>
        <p:pic>
          <p:nvPicPr>
            <p:cNvPr id="63" name="Google Shape;247;p2">
              <a:extLst>
                <a:ext uri="{FF2B5EF4-FFF2-40B4-BE49-F238E27FC236}">
                  <a16:creationId xmlns:a16="http://schemas.microsoft.com/office/drawing/2014/main" id="{630C95BD-6B3D-4634-E91E-85308D339DA3}"/>
                </a:ext>
              </a:extLst>
            </p:cNvPr>
            <p:cNvPicPr preferRelativeResize="0"/>
            <p:nvPr/>
          </p:nvPicPr>
          <p:blipFill rotWithShape="1">
            <a:blip r:embed="rId18">
              <a:alphaModFix/>
            </a:blip>
            <a:srcRect l="4569" r="4570" b="6129"/>
            <a:stretch/>
          </p:blipFill>
          <p:spPr>
            <a:xfrm>
              <a:off x="22359156" y="9168193"/>
              <a:ext cx="784418" cy="950808"/>
            </a:xfrm>
            <a:prstGeom prst="rect">
              <a:avLst/>
            </a:prstGeom>
            <a:noFill/>
            <a:ln>
              <a:noFill/>
            </a:ln>
          </p:spPr>
        </p:pic>
        <p:pic>
          <p:nvPicPr>
            <p:cNvPr id="64" name="Google Shape;248;p2">
              <a:extLst>
                <a:ext uri="{FF2B5EF4-FFF2-40B4-BE49-F238E27FC236}">
                  <a16:creationId xmlns:a16="http://schemas.microsoft.com/office/drawing/2014/main" id="{0D5FEFDD-F2F2-8171-D485-FBD10CB7636B}"/>
                </a:ext>
              </a:extLst>
            </p:cNvPr>
            <p:cNvPicPr preferRelativeResize="0"/>
            <p:nvPr/>
          </p:nvPicPr>
          <p:blipFill rotWithShape="1">
            <a:blip r:embed="rId19">
              <a:alphaModFix/>
            </a:blip>
            <a:srcRect/>
            <a:stretch/>
          </p:blipFill>
          <p:spPr>
            <a:xfrm>
              <a:off x="21595104" y="6986896"/>
              <a:ext cx="728955" cy="950808"/>
            </a:xfrm>
            <a:prstGeom prst="rect">
              <a:avLst/>
            </a:prstGeom>
            <a:noFill/>
            <a:ln>
              <a:noFill/>
            </a:ln>
          </p:spPr>
        </p:pic>
        <p:pic>
          <p:nvPicPr>
            <p:cNvPr id="65" name="Google Shape;238;p2">
              <a:extLst>
                <a:ext uri="{FF2B5EF4-FFF2-40B4-BE49-F238E27FC236}">
                  <a16:creationId xmlns:a16="http://schemas.microsoft.com/office/drawing/2014/main" id="{AA57A79E-0B0C-84DA-2F57-1433B141D739}"/>
                </a:ext>
              </a:extLst>
            </p:cNvPr>
            <p:cNvPicPr preferRelativeResize="0"/>
            <p:nvPr/>
          </p:nvPicPr>
          <p:blipFill rotWithShape="1">
            <a:blip r:embed="rId20">
              <a:alphaModFix/>
            </a:blip>
            <a:srcRect/>
            <a:stretch/>
          </p:blipFill>
          <p:spPr>
            <a:xfrm>
              <a:off x="25673348" y="6986896"/>
              <a:ext cx="792342" cy="950808"/>
            </a:xfrm>
            <a:prstGeom prst="rect">
              <a:avLst/>
            </a:prstGeom>
            <a:noFill/>
            <a:ln>
              <a:noFill/>
            </a:ln>
          </p:spPr>
        </p:pic>
        <p:pic>
          <p:nvPicPr>
            <p:cNvPr id="66" name="Google Shape;249;p2">
              <a:extLst>
                <a:ext uri="{FF2B5EF4-FFF2-40B4-BE49-F238E27FC236}">
                  <a16:creationId xmlns:a16="http://schemas.microsoft.com/office/drawing/2014/main" id="{1BA7C11A-3B73-EE52-0E7C-EB1A62B12631}"/>
                </a:ext>
              </a:extLst>
            </p:cNvPr>
            <p:cNvPicPr preferRelativeResize="0"/>
            <p:nvPr/>
          </p:nvPicPr>
          <p:blipFill rotWithShape="1">
            <a:blip r:embed="rId21">
              <a:alphaModFix/>
            </a:blip>
            <a:srcRect/>
            <a:stretch/>
          </p:blipFill>
          <p:spPr>
            <a:xfrm>
              <a:off x="21820264" y="8115645"/>
              <a:ext cx="765391" cy="935612"/>
            </a:xfrm>
            <a:prstGeom prst="rect">
              <a:avLst/>
            </a:prstGeom>
            <a:noFill/>
            <a:ln>
              <a:noFill/>
            </a:ln>
          </p:spPr>
        </p:pic>
        <p:pic>
          <p:nvPicPr>
            <p:cNvPr id="67" name="Google Shape;250;p2">
              <a:extLst>
                <a:ext uri="{FF2B5EF4-FFF2-40B4-BE49-F238E27FC236}">
                  <a16:creationId xmlns:a16="http://schemas.microsoft.com/office/drawing/2014/main" id="{FDB7AE98-B0FD-2A6A-0B5D-F8707B167224}"/>
                </a:ext>
              </a:extLst>
            </p:cNvPr>
            <p:cNvPicPr preferRelativeResize="0"/>
            <p:nvPr/>
          </p:nvPicPr>
          <p:blipFill rotWithShape="1">
            <a:blip r:embed="rId22">
              <a:alphaModFix/>
            </a:blip>
            <a:srcRect l="11762"/>
            <a:stretch/>
          </p:blipFill>
          <p:spPr>
            <a:xfrm>
              <a:off x="23196658" y="9168193"/>
              <a:ext cx="834600" cy="950808"/>
            </a:xfrm>
            <a:prstGeom prst="rect">
              <a:avLst/>
            </a:prstGeom>
            <a:noFill/>
            <a:ln>
              <a:noFill/>
            </a:ln>
          </p:spPr>
        </p:pic>
        <p:pic>
          <p:nvPicPr>
            <p:cNvPr id="68" name="Google Shape;251;p2">
              <a:extLst>
                <a:ext uri="{FF2B5EF4-FFF2-40B4-BE49-F238E27FC236}">
                  <a16:creationId xmlns:a16="http://schemas.microsoft.com/office/drawing/2014/main" id="{1192B9D6-6600-75F0-CA66-1B8B90D8ABF9}"/>
                </a:ext>
              </a:extLst>
            </p:cNvPr>
            <p:cNvPicPr preferRelativeResize="0"/>
            <p:nvPr/>
          </p:nvPicPr>
          <p:blipFill rotWithShape="1">
            <a:blip r:embed="rId23">
              <a:alphaModFix/>
            </a:blip>
            <a:srcRect l="10877" r="12517"/>
            <a:stretch/>
          </p:blipFill>
          <p:spPr>
            <a:xfrm>
              <a:off x="21577115" y="9168193"/>
              <a:ext cx="728955" cy="950808"/>
            </a:xfrm>
            <a:prstGeom prst="rect">
              <a:avLst/>
            </a:prstGeom>
            <a:noFill/>
            <a:ln>
              <a:noFill/>
            </a:ln>
          </p:spPr>
        </p:pic>
        <p:pic>
          <p:nvPicPr>
            <p:cNvPr id="69" name="Google Shape;253;p2">
              <a:extLst>
                <a:ext uri="{FF2B5EF4-FFF2-40B4-BE49-F238E27FC236}">
                  <a16:creationId xmlns:a16="http://schemas.microsoft.com/office/drawing/2014/main" id="{F42D0A64-AC24-B7A8-1DD0-DB3C98576C30}"/>
                </a:ext>
              </a:extLst>
            </p:cNvPr>
            <p:cNvPicPr preferRelativeResize="0"/>
            <p:nvPr/>
          </p:nvPicPr>
          <p:blipFill rotWithShape="1">
            <a:blip r:embed="rId24">
              <a:alphaModFix/>
            </a:blip>
            <a:srcRect l="12522" r="17049" b="16065"/>
            <a:stretch/>
          </p:blipFill>
          <p:spPr>
            <a:xfrm>
              <a:off x="24084344" y="9168193"/>
              <a:ext cx="790676" cy="950808"/>
            </a:xfrm>
            <a:prstGeom prst="rect">
              <a:avLst/>
            </a:prstGeom>
            <a:noFill/>
            <a:ln>
              <a:noFill/>
            </a:ln>
          </p:spPr>
        </p:pic>
        <p:pic>
          <p:nvPicPr>
            <p:cNvPr id="70" name="Google Shape;234;p2">
              <a:extLst>
                <a:ext uri="{FF2B5EF4-FFF2-40B4-BE49-F238E27FC236}">
                  <a16:creationId xmlns:a16="http://schemas.microsoft.com/office/drawing/2014/main" id="{E3B753B2-E1EA-DF44-E051-505BF0DA8716}"/>
                </a:ext>
              </a:extLst>
            </p:cNvPr>
            <p:cNvPicPr preferRelativeResize="0"/>
            <p:nvPr/>
          </p:nvPicPr>
          <p:blipFill rotWithShape="1">
            <a:blip r:embed="rId25">
              <a:alphaModFix/>
            </a:blip>
            <a:srcRect l="13289" t="7051" r="13288" b="14250"/>
            <a:stretch/>
          </p:blipFill>
          <p:spPr>
            <a:xfrm>
              <a:off x="24928101" y="9168193"/>
              <a:ext cx="739519" cy="950808"/>
            </a:xfrm>
            <a:prstGeom prst="rect">
              <a:avLst/>
            </a:prstGeom>
            <a:noFill/>
            <a:ln>
              <a:noFill/>
            </a:ln>
          </p:spPr>
        </p:pic>
        <p:pic>
          <p:nvPicPr>
            <p:cNvPr id="71" name="Google Shape;258;p2">
              <a:extLst>
                <a:ext uri="{FF2B5EF4-FFF2-40B4-BE49-F238E27FC236}">
                  <a16:creationId xmlns:a16="http://schemas.microsoft.com/office/drawing/2014/main" id="{4D83260D-6434-9472-E537-FB9BEEC20514}"/>
                </a:ext>
              </a:extLst>
            </p:cNvPr>
            <p:cNvPicPr preferRelativeResize="0"/>
            <p:nvPr/>
          </p:nvPicPr>
          <p:blipFill rotWithShape="1">
            <a:blip r:embed="rId26">
              <a:alphaModFix/>
            </a:blip>
            <a:srcRect l="12952" t="6726" b="11043"/>
            <a:stretch/>
          </p:blipFill>
          <p:spPr>
            <a:xfrm>
              <a:off x="20782851" y="9168191"/>
              <a:ext cx="713231" cy="950976"/>
            </a:xfrm>
            <a:prstGeom prst="rect">
              <a:avLst/>
            </a:prstGeom>
            <a:noFill/>
            <a:ln>
              <a:noFill/>
            </a:ln>
          </p:spPr>
        </p:pic>
      </p:grpSp>
      <p:pic>
        <p:nvPicPr>
          <p:cNvPr id="74" name="Picture 73">
            <a:extLst>
              <a:ext uri="{FF2B5EF4-FFF2-40B4-BE49-F238E27FC236}">
                <a16:creationId xmlns:a16="http://schemas.microsoft.com/office/drawing/2014/main" id="{D0CDC52A-0515-E45C-7969-4F1531D39122}"/>
              </a:ext>
            </a:extLst>
          </p:cNvPr>
          <p:cNvPicPr>
            <a:picLocks noChangeAspect="1"/>
          </p:cNvPicPr>
          <p:nvPr/>
        </p:nvPicPr>
        <p:blipFill>
          <a:blip r:embed="rId27"/>
          <a:stretch>
            <a:fillRect/>
          </a:stretch>
        </p:blipFill>
        <p:spPr>
          <a:xfrm>
            <a:off x="299454" y="2472519"/>
            <a:ext cx="2751964" cy="1093213"/>
          </a:xfrm>
          <a:prstGeom prst="rect">
            <a:avLst/>
          </a:prstGeom>
        </p:spPr>
      </p:pic>
      <p:pic>
        <p:nvPicPr>
          <p:cNvPr id="76" name="Google Shape;142;p2">
            <a:extLst>
              <a:ext uri="{FF2B5EF4-FFF2-40B4-BE49-F238E27FC236}">
                <a16:creationId xmlns:a16="http://schemas.microsoft.com/office/drawing/2014/main" id="{C227FD10-475B-EE78-43A8-A0BD444DB2F9}"/>
              </a:ext>
            </a:extLst>
          </p:cNvPr>
          <p:cNvPicPr preferRelativeResize="0"/>
          <p:nvPr/>
        </p:nvPicPr>
        <p:blipFill rotWithShape="1">
          <a:blip r:embed="rId28">
            <a:alphaModFix/>
          </a:blip>
          <a:srcRect/>
          <a:stretch/>
        </p:blipFill>
        <p:spPr>
          <a:xfrm>
            <a:off x="10659472" y="3499959"/>
            <a:ext cx="1379547" cy="282616"/>
          </a:xfrm>
          <a:prstGeom prst="rect">
            <a:avLst/>
          </a:prstGeom>
          <a:noFill/>
          <a:ln>
            <a:noFill/>
          </a:ln>
        </p:spPr>
      </p:pic>
      <p:pic>
        <p:nvPicPr>
          <p:cNvPr id="77" name="Google Shape;143;p2">
            <a:extLst>
              <a:ext uri="{FF2B5EF4-FFF2-40B4-BE49-F238E27FC236}">
                <a16:creationId xmlns:a16="http://schemas.microsoft.com/office/drawing/2014/main" id="{331915E1-B529-5E69-F32E-63461F7A76A6}"/>
              </a:ext>
            </a:extLst>
          </p:cNvPr>
          <p:cNvPicPr preferRelativeResize="0"/>
          <p:nvPr/>
        </p:nvPicPr>
        <p:blipFill rotWithShape="1">
          <a:blip r:embed="rId29">
            <a:alphaModFix/>
          </a:blip>
          <a:srcRect/>
          <a:stretch/>
        </p:blipFill>
        <p:spPr>
          <a:xfrm>
            <a:off x="10625409" y="1693315"/>
            <a:ext cx="1343118" cy="392108"/>
          </a:xfrm>
          <a:prstGeom prst="rect">
            <a:avLst/>
          </a:prstGeom>
          <a:noFill/>
          <a:ln>
            <a:noFill/>
          </a:ln>
        </p:spPr>
      </p:pic>
      <p:pic>
        <p:nvPicPr>
          <p:cNvPr id="79" name="Google Shape;194;p2">
            <a:extLst>
              <a:ext uri="{FF2B5EF4-FFF2-40B4-BE49-F238E27FC236}">
                <a16:creationId xmlns:a16="http://schemas.microsoft.com/office/drawing/2014/main" id="{F958D71A-5046-000D-AFAA-E2D0A25D9E57}"/>
              </a:ext>
            </a:extLst>
          </p:cNvPr>
          <p:cNvPicPr preferRelativeResize="0"/>
          <p:nvPr/>
        </p:nvPicPr>
        <p:blipFill rotWithShape="1">
          <a:blip r:embed="rId30">
            <a:alphaModFix/>
          </a:blip>
          <a:srcRect/>
          <a:stretch/>
        </p:blipFill>
        <p:spPr>
          <a:xfrm>
            <a:off x="1277217" y="4590764"/>
            <a:ext cx="2515100" cy="1064360"/>
          </a:xfrm>
          <a:prstGeom prst="rect">
            <a:avLst/>
          </a:prstGeom>
          <a:noFill/>
          <a:ln>
            <a:noFill/>
          </a:ln>
        </p:spPr>
      </p:pic>
      <p:pic>
        <p:nvPicPr>
          <p:cNvPr id="80" name="Google Shape;139;p2" descr="A close-up of a logo&#10;&#10;Description automatically generated">
            <a:extLst>
              <a:ext uri="{FF2B5EF4-FFF2-40B4-BE49-F238E27FC236}">
                <a16:creationId xmlns:a16="http://schemas.microsoft.com/office/drawing/2014/main" id="{58E91431-4FE8-68C8-0272-DA1290B66987}"/>
              </a:ext>
            </a:extLst>
          </p:cNvPr>
          <p:cNvPicPr preferRelativeResize="0">
            <a:picLocks noChangeAspect="1"/>
          </p:cNvPicPr>
          <p:nvPr/>
        </p:nvPicPr>
        <p:blipFill rotWithShape="1">
          <a:blip r:embed="rId31">
            <a:alphaModFix/>
            <a:extLst>
              <a:ext uri="{BEBA8EAE-BF5A-486C-A8C5-ECC9F3942E4B}">
                <a14:imgProps xmlns:a14="http://schemas.microsoft.com/office/drawing/2010/main">
                  <a14:imgLayer r:embed="rId32">
                    <a14:imgEffect>
                      <a14:backgroundRemoval t="8667" b="87467" l="1440" r="96920">
                        <a14:foregroundMark x1="83280" y1="75867" x2="83280" y2="75867"/>
                        <a14:foregroundMark x1="79960" y1="52800" x2="79960" y2="52800"/>
                        <a14:foregroundMark x1="38760" y1="49733" x2="38760" y2="49733"/>
                        <a14:foregroundMark x1="7760" y1="55867" x2="7760" y2="55867"/>
                        <a14:foregroundMark x1="3120" y1="46400" x2="3120" y2="46400"/>
                        <a14:foregroundMark x1="13080" y1="80400" x2="13080" y2="80400"/>
                        <a14:foregroundMark x1="27560" y1="44933" x2="27560" y2="44933"/>
                        <a14:foregroundMark x1="31200" y1="52000" x2="31200" y2="52000"/>
                        <a14:foregroundMark x1="35480" y1="52400" x2="35480" y2="52400"/>
                        <a14:foregroundMark x1="44200" y1="41867" x2="44200" y2="41867"/>
                        <a14:foregroundMark x1="49760" y1="46800" x2="49760" y2="46800"/>
                        <a14:foregroundMark x1="53360" y1="47200" x2="53360" y2="47200"/>
                        <a14:foregroundMark x1="58360" y1="35867" x2="58360" y2="35867"/>
                        <a14:foregroundMark x1="63560" y1="47867" x2="63560" y2="47867"/>
                        <a14:foregroundMark x1="62000" y1="65333" x2="62000" y2="65333"/>
                        <a14:foregroundMark x1="65280" y1="64133" x2="65280" y2="64133"/>
                        <a14:foregroundMark x1="45000" y1="67867" x2="45000" y2="67867"/>
                        <a14:foregroundMark x1="35600" y1="66400" x2="35600" y2="66400"/>
                        <a14:foregroundMark x1="29480" y1="68267" x2="29480" y2="68267"/>
                        <a14:foregroundMark x1="26680" y1="67200" x2="26680" y2="67200"/>
                        <a14:foregroundMark x1="23960" y1="76933" x2="23960" y2="76933"/>
                        <a14:foregroundMark x1="2560" y1="76933" x2="2560" y2="76933"/>
                        <a14:foregroundMark x1="1440" y1="32800" x2="1440" y2="32800"/>
                        <a14:foregroundMark x1="1760" y1="47600" x2="1760" y2="47600"/>
                        <a14:foregroundMark x1="1760" y1="69067" x2="1760" y2="69067"/>
                        <a14:foregroundMark x1="2560" y1="72000" x2="2560" y2="72000"/>
                        <a14:foregroundMark x1="4120" y1="79200" x2="4120" y2="79200"/>
                        <a14:foregroundMark x1="4600" y1="79600" x2="4600" y2="79600"/>
                        <a14:foregroundMark x1="21120" y1="82267" x2="21120" y2="82267"/>
                        <a14:foregroundMark x1="21120" y1="82267" x2="21120" y2="82267"/>
                        <a14:foregroundMark x1="21440" y1="82267" x2="21440" y2="82267"/>
                        <a14:foregroundMark x1="31880" y1="83333" x2="31880" y2="83333"/>
                        <a14:foregroundMark x1="37400" y1="79600" x2="37400" y2="79600"/>
                        <a14:foregroundMark x1="49320" y1="78533" x2="49320" y2="78533"/>
                        <a14:foregroundMark x1="62080" y1="78800" x2="62080" y2="78800"/>
                        <a14:foregroundMark x1="73760" y1="80800" x2="73760" y2="80800"/>
                        <a14:foregroundMark x1="82680" y1="75067" x2="82680" y2="75067"/>
                        <a14:foregroundMark x1="91880" y1="76267" x2="91880" y2="76267"/>
                        <a14:foregroundMark x1="96600" y1="73200" x2="96600" y2="73200"/>
                        <a14:foregroundMark x1="90720" y1="58133" x2="90720" y2="58133"/>
                        <a14:foregroundMark x1="79400" y1="46000" x2="79400" y2="46000"/>
                        <a14:foregroundMark x1="72280" y1="45600" x2="72280" y2="45600"/>
                        <a14:foregroundMark x1="69320" y1="53600" x2="69320" y2="53600"/>
                        <a14:foregroundMark x1="62760" y1="57333" x2="62760" y2="57333"/>
                        <a14:foregroundMark x1="60960" y1="46800" x2="60960" y2="46800"/>
                        <a14:foregroundMark x1="53960" y1="49733" x2="53960" y2="49733"/>
                        <a14:foregroundMark x1="50320" y1="50933" x2="50320" y2="50933"/>
                        <a14:foregroundMark x1="48840" y1="37733" x2="48840" y2="37733"/>
                        <a14:foregroundMark x1="49080" y1="58800" x2="49080" y2="58800"/>
                        <a14:foregroundMark x1="43880" y1="58800" x2="43880" y2="58800"/>
                        <a14:foregroundMark x1="36520" y1="58800" x2="36520" y2="58800"/>
                        <a14:foregroundMark x1="32320" y1="58133" x2="32320" y2="58133"/>
                        <a14:foregroundMark x1="30160" y1="58133" x2="30160" y2="58133"/>
                        <a14:foregroundMark x1="24040" y1="42267" x2="24040" y2="42267"/>
                        <a14:foregroundMark x1="23040" y1="34000" x2="23040" y2="34000"/>
                        <a14:foregroundMark x1="23160" y1="31733" x2="23160" y2="31733"/>
                        <a14:foregroundMark x1="24280" y1="39200" x2="24280" y2="39200"/>
                        <a14:foregroundMark x1="24640" y1="61067" x2="24640" y2="61067"/>
                        <a14:foregroundMark x1="23600" y1="73200" x2="23600" y2="73200"/>
                        <a14:foregroundMark x1="27240" y1="76533" x2="27240" y2="76533"/>
                        <a14:foregroundMark x1="31520" y1="75867" x2="31520" y2="75867"/>
                        <a14:foregroundMark x1="36840" y1="75467" x2="36840" y2="75467"/>
                        <a14:foregroundMark x1="40600" y1="76267" x2="40600" y2="76267"/>
                        <a14:foregroundMark x1="45000" y1="73200" x2="45000" y2="73200"/>
                        <a14:foregroundMark x1="45000" y1="73200" x2="45000" y2="73200"/>
                        <a14:foregroundMark x1="53160" y1="72800" x2="53160" y2="72800"/>
                        <a14:foregroundMark x1="56080" y1="75867" x2="56080" y2="75867"/>
                        <a14:foregroundMark x1="65480" y1="80400" x2="65480" y2="80400"/>
                        <a14:foregroundMark x1="70480" y1="75067" x2="70480" y2="75067"/>
                        <a14:foregroundMark x1="75920" y1="76533" x2="75920" y2="76533"/>
                        <a14:foregroundMark x1="81320" y1="76267" x2="81320" y2="76267"/>
                        <a14:foregroundMark x1="90160" y1="76267" x2="90160" y2="76267"/>
                        <a14:foregroundMark x1="96960" y1="73600" x2="96960" y2="73600"/>
                        <a14:foregroundMark x1="94800" y1="63733" x2="94800" y2="63733"/>
                        <a14:foregroundMark x1="86320" y1="55867" x2="86320" y2="55867"/>
                        <a14:foregroundMark x1="83360" y1="53600" x2="83360" y2="53600"/>
                        <a14:foregroundMark x1="83720" y1="53600" x2="83720" y2="53600"/>
                        <a14:foregroundMark x1="83720" y1="55467" x2="83720" y2="55467"/>
                        <a14:foregroundMark x1="83720" y1="55467" x2="83720" y2="55467"/>
                        <a14:foregroundMark x1="83360" y1="55467" x2="83360" y2="55467"/>
                        <a14:foregroundMark x1="79280" y1="63733" x2="79280" y2="63733"/>
                        <a14:foregroundMark x1="78280" y1="64933" x2="78280" y2="64933"/>
                        <a14:foregroundMark x1="77040" y1="64933" x2="77040" y2="64933"/>
                        <a14:foregroundMark x1="73520" y1="66800" x2="73520" y2="66800"/>
                        <a14:foregroundMark x1="71160" y1="67200" x2="71160" y2="67200"/>
                        <a14:foregroundMark x1="69320" y1="66800" x2="69320" y2="66800"/>
                        <a14:foregroundMark x1="67320" y1="66400" x2="67320" y2="66400"/>
                        <a14:foregroundMark x1="58120" y1="66800" x2="58120" y2="66800"/>
                        <a14:foregroundMark x1="53360" y1="66800" x2="53360" y2="66800"/>
                        <a14:foregroundMark x1="52920" y1="41867" x2="52920" y2="41867"/>
                        <a14:foregroundMark x1="50560" y1="50133" x2="50560" y2="50133"/>
                        <a14:foregroundMark x1="44560" y1="68267" x2="44560" y2="68267"/>
                        <a14:foregroundMark x1="38320" y1="64933" x2="38320" y2="64933"/>
                        <a14:foregroundMark x1="32560" y1="66400" x2="32560" y2="66400"/>
                        <a14:foregroundMark x1="29720" y1="67867" x2="29720" y2="67867"/>
                        <a14:foregroundMark x1="29280" y1="76267" x2="29280" y2="76267"/>
                        <a14:foregroundMark x1="25760" y1="81867" x2="25760" y2="81867"/>
                        <a14:foregroundMark x1="19200" y1="83733" x2="19200" y2="83733"/>
                        <a14:foregroundMark x1="3000" y1="29467" x2="3000" y2="29467"/>
                        <a14:foregroundMark x1="3800" y1="25333" x2="3800" y2="25333"/>
                        <a14:foregroundMark x1="5720" y1="22267" x2="5720" y2="22267"/>
                        <a14:foregroundMark x1="6960" y1="19200" x2="6960" y2="19200"/>
                        <a14:foregroundMark x1="9360" y1="15867" x2="9360" y2="15867"/>
                        <a14:foregroundMark x1="20760" y1="26000" x2="20760" y2="26000"/>
                        <a14:foregroundMark x1="22920" y1="29067" x2="22920" y2="29067"/>
                        <a14:foregroundMark x1="24520" y1="32800" x2="24520" y2="32800"/>
                        <a14:foregroundMark x1="27360" y1="39600" x2="27360" y2="39600"/>
                        <a14:foregroundMark x1="29280" y1="43733" x2="29280" y2="43733"/>
                        <a14:foregroundMark x1="30040" y1="44933" x2="30040" y2="44933"/>
                        <a14:foregroundMark x1="27800" y1="40000" x2="27800" y2="40000"/>
                        <a14:foregroundMark x1="21440" y1="27600" x2="21440" y2="27600"/>
                        <a14:foregroundMark x1="20320" y1="22267" x2="20320" y2="22267"/>
                        <a14:foregroundMark x1="21800" y1="25333" x2="21800" y2="25333"/>
                        <a14:foregroundMark x1="18520" y1="19600" x2="18520" y2="19600"/>
                        <a14:foregroundMark x1="19400" y1="20000" x2="19400" y2="20000"/>
                        <a14:foregroundMark x1="17160" y1="18133" x2="17160" y2="18133"/>
                        <a14:foregroundMark x1="17480" y1="17733" x2="17480" y2="17733"/>
                        <a14:foregroundMark x1="7760" y1="17333" x2="7760" y2="17333"/>
                        <a14:foregroundMark x1="9680" y1="15867" x2="9680" y2="15867"/>
                        <a14:foregroundMark x1="13640" y1="14667" x2="13640" y2="14667"/>
                        <a14:foregroundMark x1="18400" y1="18133" x2="18400" y2="18133"/>
                        <a14:foregroundMark x1="16360" y1="17333" x2="16360" y2="17333"/>
                        <a14:foregroundMark x1="18080" y1="86800" x2="18080" y2="86800"/>
                        <a14:foregroundMark x1="6840" y1="83067" x2="6840" y2="83067"/>
                        <a14:foregroundMark x1="1880" y1="86800" x2="1880" y2="86800"/>
                        <a14:foregroundMark x1="8000" y1="85333" x2="8000" y2="85333"/>
                        <a14:foregroundMark x1="19640" y1="84133" x2="19640" y2="84133"/>
                        <a14:foregroundMark x1="8760" y1="86400" x2="8760" y2="86400"/>
                        <a14:foregroundMark x1="15800" y1="86800" x2="15800" y2="86800"/>
                        <a14:foregroundMark x1="10040" y1="85600" x2="10040" y2="85600"/>
                        <a14:foregroundMark x1="15920" y1="86400" x2="15920" y2="86400"/>
                        <a14:foregroundMark x1="13520" y1="87200" x2="13520" y2="87200"/>
                        <a14:foregroundMark x1="10720" y1="87200" x2="10720" y2="87200"/>
                        <a14:foregroundMark x1="12640" y1="86800" x2="12640" y2="86800"/>
                        <a14:foregroundMark x1="13880" y1="87467" x2="13880" y2="87467"/>
                        <a14:foregroundMark x1="88000" y1="81467" x2="88000" y2="81467"/>
                        <a14:foregroundMark x1="57440" y1="47200" x2="57440" y2="47200"/>
                        <a14:foregroundMark x1="53040" y1="37333" x2="53040" y2="37333"/>
                        <a14:foregroundMark x1="54280" y1="34267" x2="54280" y2="34267"/>
                        <a14:foregroundMark x1="56000" y1="32000" x2="56000" y2="32000"/>
                        <a14:foregroundMark x1="54040" y1="34000" x2="54040" y2="34000"/>
                        <a14:foregroundMark x1="55200" y1="32800" x2="55200" y2="32800"/>
                        <a14:foregroundMark x1="39080" y1="32933" x2="39080" y2="32933"/>
                        <a14:foregroundMark x1="35360" y1="35733" x2="35360" y2="35733"/>
                        <a14:foregroundMark x1="35360" y1="35333" x2="35360" y2="35333"/>
                        <a14:foregroundMark x1="35560" y1="34400" x2="35560" y2="34400"/>
                        <a14:foregroundMark x1="10680" y1="14533" x2="10680" y2="14533"/>
                        <a14:foregroundMark x1="11600" y1="14800" x2="11600" y2="14800"/>
                        <a14:foregroundMark x1="17760" y1="18133" x2="17760" y2="18133"/>
                        <a14:foregroundMark x1="17040" y1="17200" x2="17040" y2="17200"/>
                        <a14:foregroundMark x1="16680" y1="16000" x2="16680" y2="16000"/>
                        <a14:foregroundMark x1="15760" y1="15467" x2="15760" y2="15467"/>
                        <a14:foregroundMark x1="12520" y1="14800" x2="12520" y2="14800"/>
                        <a14:foregroundMark x1="14360" y1="14533" x2="14360" y2="14533"/>
                        <a14:foregroundMark x1="12360" y1="13867" x2="12360" y2="13867"/>
                        <a14:foregroundMark x1="13000" y1="14800" x2="13000" y2="14800"/>
                        <a14:foregroundMark x1="14720" y1="15067" x2="14720" y2="15067"/>
                        <a14:foregroundMark x1="15920" y1="15733" x2="15920" y2="15733"/>
                        <a14:foregroundMark x1="15200" y1="15467" x2="15200" y2="15467"/>
                        <a14:foregroundMark x1="41000" y1="51600" x2="41000" y2="51600"/>
                        <a14:foregroundMark x1="37120" y1="52933" x2="37120" y2="52933"/>
                        <a14:foregroundMark x1="40160" y1="52933" x2="40160" y2="52933"/>
                        <a14:foregroundMark x1="41720" y1="53200" x2="41720" y2="53200"/>
                        <a14:foregroundMark x1="41920" y1="52533" x2="41920" y2="52533"/>
                        <a14:foregroundMark x1="45240" y1="52933" x2="45240" y2="52933"/>
                        <a14:foregroundMark x1="88280" y1="49200" x2="88280" y2="49200"/>
                        <a14:foregroundMark x1="91960" y1="53200" x2="91960" y2="53200"/>
                        <a14:foregroundMark x1="54160" y1="34133" x2="54160" y2="34133"/>
                        <a14:foregroundMark x1="56200" y1="32533" x2="56200" y2="32533"/>
                        <a14:foregroundMark x1="54560" y1="33467" x2="54560" y2="33467"/>
                        <a14:foregroundMark x1="54560" y1="33467" x2="54560" y2="33467"/>
                        <a14:foregroundMark x1="55280" y1="32000" x2="55280" y2="32000"/>
                        <a14:foregroundMark x1="55280" y1="32000" x2="55280" y2="32000"/>
                        <a14:foregroundMark x1="54440" y1="33200" x2="54440" y2="33200"/>
                        <a14:foregroundMark x1="56400" y1="31733" x2="56400" y2="31733"/>
                        <a14:foregroundMark x1="39080" y1="32267" x2="39080" y2="32267"/>
                        <a14:foregroundMark x1="48720" y1="32933" x2="48720" y2="32933"/>
                        <a14:foregroundMark x1="56120" y1="32267" x2="56120" y2="32267"/>
                        <a14:foregroundMark x1="56200" y1="31733" x2="56200" y2="31733"/>
                        <a14:foregroundMark x1="54640" y1="33467" x2="54640" y2="33467"/>
                        <a14:foregroundMark x1="56560" y1="32000" x2="56560" y2="32000"/>
                        <a14:foregroundMark x1="56120" y1="31333" x2="56120" y2="31333"/>
                        <a14:foregroundMark x1="54720" y1="32933" x2="54720" y2="32933"/>
                        <a14:foregroundMark x1="55080" y1="32267" x2="55080" y2="32267"/>
                        <a14:foregroundMark x1="55280" y1="32267" x2="55280" y2="32267"/>
                        <a14:foregroundMark x1="55000" y1="32267" x2="55000" y2="32267"/>
                        <a14:foregroundMark x1="54560" y1="32933" x2="54560" y2="32933"/>
                        <a14:foregroundMark x1="59320" y1="49467" x2="59320" y2="49467"/>
                        <a14:foregroundMark x1="56080" y1="35333" x2="56080" y2="35333"/>
                        <a14:foregroundMark x1="55560" y1="31333" x2="55560" y2="31333"/>
                        <a14:foregroundMark x1="40720" y1="31600" x2="40720" y2="31600"/>
                        <a14:foregroundMark x1="41040" y1="31333" x2="41040" y2="31333"/>
                        <a14:foregroundMark x1="40520" y1="32267" x2="40520" y2="32267"/>
                        <a14:foregroundMark x1="41320" y1="31333" x2="41320" y2="31333"/>
                        <a14:foregroundMark x1="27200" y1="31067" x2="27200" y2="31067"/>
                        <a14:foregroundMark x1="13160" y1="14000" x2="13160" y2="14000"/>
                        <a14:foregroundMark x1="94800" y1="69467" x2="94800" y2="69467"/>
                        <a14:foregroundMark x1="57360" y1="47467" x2="57360" y2="47467"/>
                        <a14:foregroundMark x1="47960" y1="36400" x2="47960" y2="36400"/>
                        <a14:foregroundMark x1="32840" y1="47467" x2="32840" y2="47467"/>
                        <a14:foregroundMark x1="32560" y1="40933" x2="32560" y2="40933"/>
                        <a14:foregroundMark x1="31680" y1="41867" x2="31680" y2="41867"/>
                        <a14:foregroundMark x1="33400" y1="48933" x2="33400" y2="48933"/>
                        <a14:foregroundMark x1="27120" y1="36267" x2="27120" y2="36267"/>
                        <a14:foregroundMark x1="29680" y1="41333" x2="29680" y2="41333"/>
                        <a14:foregroundMark x1="28360" y1="39467" x2="28360" y2="39467"/>
                        <a14:foregroundMark x1="32040" y1="44933" x2="32040" y2="44933"/>
                        <a14:foregroundMark x1="58680" y1="43867" x2="58680" y2="43867"/>
                        <a14:backgroundMark x1="48440" y1="42000" x2="48440" y2="42000"/>
                        <a14:backgroundMark x1="48560" y1="36533" x2="48560" y2="36533"/>
                        <a14:backgroundMark x1="48680" y1="38133" x2="48680" y2="38133"/>
                        <a14:backgroundMark x1="48680" y1="37867" x2="48680" y2="37867"/>
                        <a14:backgroundMark x1="47800" y1="47733" x2="47800" y2="47733"/>
                        <a14:backgroundMark x1="48720" y1="47200" x2="48720" y2="47200"/>
                        <a14:backgroundMark x1="49360" y1="47467" x2="49360" y2="47467"/>
                        <a14:backgroundMark x1="49480" y1="47867" x2="49480" y2="47867"/>
                        <a14:backgroundMark x1="49560" y1="47467" x2="49560" y2="47467"/>
                        <a14:backgroundMark x1="49560" y1="47067" x2="49560" y2="47067"/>
                        <a14:backgroundMark x1="49560" y1="46933" x2="49560" y2="46933"/>
                        <a14:backgroundMark x1="49600" y1="47200" x2="49600" y2="47200"/>
                        <a14:backgroundMark x1="48720" y1="37733" x2="48720" y2="37733"/>
                        <a14:backgroundMark x1="56320" y1="38800" x2="56320" y2="38800"/>
                        <a14:backgroundMark x1="56280" y1="36133" x2="56280" y2="36133"/>
                        <a14:backgroundMark x1="57800" y1="38267" x2="57800" y2="38267"/>
                        <a14:backgroundMark x1="56760" y1="41067" x2="56760" y2="41067"/>
                        <a14:backgroundMark x1="56120" y1="33067" x2="56120" y2="33067"/>
                        <a14:backgroundMark x1="56160" y1="32800" x2="56160" y2="32800"/>
                        <a14:backgroundMark x1="58200" y1="36267" x2="58200" y2="36267"/>
                        <a14:backgroundMark x1="55960" y1="35733" x2="55960" y2="35733"/>
                        <a14:backgroundMark x1="55960" y1="34933" x2="55960" y2="34933"/>
                        <a14:backgroundMark x1="56040" y1="35600" x2="56040" y2="35600"/>
                        <a14:backgroundMark x1="56080" y1="35467" x2="56080" y2="35467"/>
                        <a14:backgroundMark x1="56000" y1="35467" x2="56000" y2="35467"/>
                        <a14:backgroundMark x1="56400" y1="32533" x2="56400" y2="32533"/>
                        <a14:backgroundMark x1="55920" y1="32667" x2="55920" y2="32667"/>
                        <a14:backgroundMark x1="56520" y1="32800" x2="56520" y2="32800"/>
                        <a14:backgroundMark x1="56040" y1="35333" x2="56040" y2="35333"/>
                        <a14:backgroundMark x1="56080" y1="35200" x2="56080" y2="35200"/>
                        <a14:backgroundMark x1="58200" y1="36533" x2="58200" y2="36533"/>
                        <a14:backgroundMark x1="40280" y1="32933" x2="40280" y2="32933"/>
                        <a14:backgroundMark x1="40360" y1="33067" x2="40360" y2="33067"/>
                        <a14:backgroundMark x1="40480" y1="32667" x2="40480" y2="32667"/>
                        <a14:backgroundMark x1="59080" y1="40000" x2="59080" y2="40000"/>
                        <a14:backgroundMark x1="34760" y1="45067" x2="34760" y2="45067"/>
                        <a14:backgroundMark x1="32720" y1="43867" x2="32720" y2="43867"/>
                        <a14:backgroundMark x1="31280" y1="41867" x2="31280" y2="41867"/>
                        <a14:backgroundMark x1="31480" y1="42133" x2="31480" y2="42133"/>
                        <a14:backgroundMark x1="33880" y1="45733" x2="33880" y2="45733"/>
                        <a14:backgroundMark x1="27920" y1="34267" x2="27920" y2="34267"/>
                        <a14:backgroundMark x1="27840" y1="33733" x2="27840" y2="33733"/>
                        <a14:backgroundMark x1="27040" y1="33067" x2="27040" y2="33067"/>
                        <a14:backgroundMark x1="28880" y1="37600" x2="28880" y2="37600"/>
                        <a14:backgroundMark x1="33240" y1="45067" x2="33240" y2="45067"/>
                      </a14:backgroundRemoval>
                    </a14:imgEffect>
                  </a14:imgLayer>
                </a14:imgProps>
              </a:ext>
            </a:extLst>
          </a:blip>
          <a:srcRect b="12846"/>
          <a:stretch/>
        </p:blipFill>
        <p:spPr>
          <a:xfrm>
            <a:off x="-1" y="-149929"/>
            <a:ext cx="4245429" cy="1110011"/>
          </a:xfrm>
          <a:prstGeom prst="rect">
            <a:avLst/>
          </a:prstGeom>
          <a:noFill/>
          <a:ln>
            <a:noFill/>
          </a:ln>
          <a:effectLst>
            <a:outerShdw blurRad="63101" dist="52172" dir="18900000" algn="bl" rotWithShape="0">
              <a:schemeClr val="bg1">
                <a:alpha val="45000"/>
              </a:schemeClr>
            </a:outerShdw>
          </a:effectLst>
        </p:spPr>
      </p:pic>
      <p:sp>
        <p:nvSpPr>
          <p:cNvPr id="82" name="Google Shape;209;p2">
            <a:extLst>
              <a:ext uri="{FF2B5EF4-FFF2-40B4-BE49-F238E27FC236}">
                <a16:creationId xmlns:a16="http://schemas.microsoft.com/office/drawing/2014/main" id="{66DB8585-35F5-3523-36EB-4AF35DF2A6F4}"/>
              </a:ext>
            </a:extLst>
          </p:cNvPr>
          <p:cNvSpPr txBox="1"/>
          <p:nvPr/>
        </p:nvSpPr>
        <p:spPr>
          <a:xfrm rot="-5400000">
            <a:off x="3175022" y="4976200"/>
            <a:ext cx="2254437" cy="714517"/>
          </a:xfrm>
          <a:prstGeom prst="rect">
            <a:avLst/>
          </a:prstGeom>
          <a:solidFill>
            <a:srgbClr val="2C365E"/>
          </a:solidFill>
          <a:ln>
            <a:noFill/>
          </a:ln>
        </p:spPr>
        <p:txBody>
          <a:bodyPr spcFirstLastPara="1" wrap="square" lIns="30475" tIns="30475" rIns="30475" bIns="30475" anchor="t" anchorCtr="0">
            <a:normAutofit/>
          </a:bodyPr>
          <a:lstStyle/>
          <a:p>
            <a:pPr marL="0" marR="0" lvl="0" indent="0" algn="ctr" rtl="0">
              <a:lnSpc>
                <a:spcPct val="100000"/>
              </a:lnSpc>
              <a:spcBef>
                <a:spcPts val="0"/>
              </a:spcBef>
              <a:spcAft>
                <a:spcPts val="0"/>
              </a:spcAft>
              <a:buClr>
                <a:srgbClr val="2C365E"/>
              </a:buClr>
              <a:buSzPts val="6600"/>
              <a:buFont typeface="Arial"/>
              <a:buNone/>
            </a:pPr>
            <a:r>
              <a:rPr lang="en-US" sz="3600" b="1" dirty="0">
                <a:solidFill>
                  <a:srgbClr val="F2F5F8"/>
                </a:solidFill>
                <a:latin typeface="Arial"/>
                <a:ea typeface="Arial"/>
                <a:cs typeface="Arial"/>
                <a:sym typeface="Arial"/>
              </a:rPr>
              <a:t>Thrust</a:t>
            </a:r>
            <a:r>
              <a:rPr lang="en-US" sz="3600" b="1" i="0" u="none" strike="noStrike" cap="none" dirty="0">
                <a:solidFill>
                  <a:srgbClr val="F2F5F8"/>
                </a:solidFill>
                <a:latin typeface="Arial"/>
                <a:ea typeface="Arial"/>
                <a:cs typeface="Arial"/>
                <a:sym typeface="Arial"/>
              </a:rPr>
              <a:t>s</a:t>
            </a:r>
            <a:endParaRPr sz="3600" b="1" i="0" u="none" strike="noStrike" cap="none" dirty="0">
              <a:solidFill>
                <a:srgbClr val="F2F5F8"/>
              </a:solidFill>
              <a:latin typeface="Arial"/>
              <a:ea typeface="Arial"/>
              <a:cs typeface="Arial"/>
              <a:sym typeface="Arial"/>
            </a:endParaRPr>
          </a:p>
        </p:txBody>
      </p:sp>
      <p:sp>
        <p:nvSpPr>
          <p:cNvPr id="83" name="TextBox 82">
            <a:extLst>
              <a:ext uri="{FF2B5EF4-FFF2-40B4-BE49-F238E27FC236}">
                <a16:creationId xmlns:a16="http://schemas.microsoft.com/office/drawing/2014/main" id="{FE7F1302-02FE-1EFA-1B41-A72F6421605A}"/>
              </a:ext>
            </a:extLst>
          </p:cNvPr>
          <p:cNvSpPr txBox="1"/>
          <p:nvPr/>
        </p:nvSpPr>
        <p:spPr>
          <a:xfrm>
            <a:off x="4676500" y="4118599"/>
            <a:ext cx="5708469" cy="1354217"/>
          </a:xfrm>
          <a:prstGeom prst="rect">
            <a:avLst/>
          </a:prstGeom>
          <a:noFill/>
        </p:spPr>
        <p:txBody>
          <a:bodyPr wrap="square" rtlCol="0">
            <a:spAutoFit/>
          </a:bodyPr>
          <a:lstStyle/>
          <a:p>
            <a:r>
              <a:rPr lang="en-US" b="1" dirty="0">
                <a:solidFill>
                  <a:schemeClr val="accent1">
                    <a:lumMod val="50000"/>
                  </a:schemeClr>
                </a:solidFill>
                <a:latin typeface="+mn-lt"/>
              </a:rPr>
              <a:t>Four Physics Thrusts</a:t>
            </a:r>
          </a:p>
          <a:p>
            <a:pPr marL="349250" lvl="1">
              <a:buFont typeface="+mj-lt"/>
              <a:buAutoNum type="alphaLcParenR"/>
            </a:pPr>
            <a:r>
              <a:rPr lang="en-US" sz="1600" dirty="0">
                <a:solidFill>
                  <a:schemeClr val="accent1">
                    <a:lumMod val="50000"/>
                  </a:schemeClr>
                </a:solidFill>
                <a:latin typeface="+mn-lt"/>
              </a:rPr>
              <a:t>low-density plasma physics</a:t>
            </a:r>
          </a:p>
          <a:p>
            <a:pPr marL="349250" lvl="1">
              <a:buFont typeface="+mj-lt"/>
              <a:buAutoNum type="alphaLcParenR"/>
            </a:pPr>
            <a:r>
              <a:rPr lang="en-US" sz="1600" dirty="0">
                <a:solidFill>
                  <a:schemeClr val="accent1">
                    <a:lumMod val="50000"/>
                  </a:schemeClr>
                </a:solidFill>
                <a:latin typeface="+mn-lt"/>
              </a:rPr>
              <a:t>laser absorption &amp; transport</a:t>
            </a:r>
          </a:p>
          <a:p>
            <a:pPr marL="349250" lvl="1">
              <a:buFont typeface="+mj-lt"/>
              <a:buAutoNum type="alphaLcParenR"/>
            </a:pPr>
            <a:r>
              <a:rPr lang="en-US" sz="1600" dirty="0">
                <a:solidFill>
                  <a:schemeClr val="accent1">
                    <a:lumMod val="50000"/>
                  </a:schemeClr>
                </a:solidFill>
                <a:latin typeface="+mn-lt"/>
              </a:rPr>
              <a:t>target surface</a:t>
            </a:r>
          </a:p>
          <a:p>
            <a:pPr marL="349250" lvl="1">
              <a:buFont typeface="+mj-lt"/>
              <a:buAutoNum type="alphaLcParenR"/>
            </a:pPr>
            <a:r>
              <a:rPr lang="en-US" sz="1600" dirty="0">
                <a:solidFill>
                  <a:schemeClr val="accent1">
                    <a:lumMod val="50000"/>
                  </a:schemeClr>
                </a:solidFill>
                <a:latin typeface="+mn-lt"/>
              </a:rPr>
              <a:t>hotspot physics</a:t>
            </a:r>
          </a:p>
        </p:txBody>
      </p:sp>
      <p:sp>
        <p:nvSpPr>
          <p:cNvPr id="84" name="TextBox 83">
            <a:extLst>
              <a:ext uri="{FF2B5EF4-FFF2-40B4-BE49-F238E27FC236}">
                <a16:creationId xmlns:a16="http://schemas.microsoft.com/office/drawing/2014/main" id="{2E41DA53-F992-D8A8-B8A2-73881D0C3BCD}"/>
              </a:ext>
            </a:extLst>
          </p:cNvPr>
          <p:cNvSpPr txBox="1"/>
          <p:nvPr/>
        </p:nvSpPr>
        <p:spPr>
          <a:xfrm>
            <a:off x="0" y="5564222"/>
            <a:ext cx="5708469" cy="861774"/>
          </a:xfrm>
          <a:prstGeom prst="rect">
            <a:avLst/>
          </a:prstGeom>
          <a:noFill/>
        </p:spPr>
        <p:txBody>
          <a:bodyPr wrap="square" rtlCol="0">
            <a:spAutoFit/>
          </a:bodyPr>
          <a:lstStyle/>
          <a:p>
            <a:r>
              <a:rPr lang="en-US" b="1" dirty="0">
                <a:solidFill>
                  <a:schemeClr val="accent1">
                    <a:lumMod val="50000"/>
                  </a:schemeClr>
                </a:solidFill>
                <a:latin typeface="+mn-lt"/>
              </a:rPr>
              <a:t>Two Computational Thrusts</a:t>
            </a:r>
          </a:p>
          <a:p>
            <a:pPr marL="401638" lvl="1">
              <a:buFont typeface="+mj-lt"/>
              <a:buAutoNum type="alphaLcParenR"/>
            </a:pPr>
            <a:r>
              <a:rPr lang="en-US" sz="1600" dirty="0">
                <a:solidFill>
                  <a:schemeClr val="accent1">
                    <a:lumMod val="50000"/>
                  </a:schemeClr>
                </a:solidFill>
                <a:latin typeface="+mn-lt"/>
              </a:rPr>
              <a:t>Particle-In-Cell algorithms &amp; </a:t>
            </a:r>
            <a:r>
              <a:rPr lang="en-US" sz="1600" dirty="0" err="1">
                <a:solidFill>
                  <a:schemeClr val="accent1">
                    <a:lumMod val="50000"/>
                  </a:schemeClr>
                </a:solidFill>
                <a:latin typeface="+mn-lt"/>
              </a:rPr>
              <a:t>WarpX</a:t>
            </a:r>
            <a:endParaRPr lang="en-US" sz="1600" dirty="0">
              <a:solidFill>
                <a:schemeClr val="accent1">
                  <a:lumMod val="50000"/>
                </a:schemeClr>
              </a:solidFill>
              <a:latin typeface="+mn-lt"/>
            </a:endParaRPr>
          </a:p>
          <a:p>
            <a:pPr marL="401638" lvl="1">
              <a:buFont typeface="+mj-lt"/>
              <a:buAutoNum type="alphaLcParenR"/>
            </a:pPr>
            <a:r>
              <a:rPr lang="en-US" sz="1600" dirty="0">
                <a:solidFill>
                  <a:schemeClr val="accent1">
                    <a:lumMod val="50000"/>
                  </a:schemeClr>
                </a:solidFill>
                <a:latin typeface="+mn-lt"/>
              </a:rPr>
              <a:t>Scalable data visualization &amp; analysis</a:t>
            </a:r>
          </a:p>
        </p:txBody>
      </p:sp>
      <p:pic>
        <p:nvPicPr>
          <p:cNvPr id="85" name="Google Shape;161;p2">
            <a:extLst>
              <a:ext uri="{FF2B5EF4-FFF2-40B4-BE49-F238E27FC236}">
                <a16:creationId xmlns:a16="http://schemas.microsoft.com/office/drawing/2014/main" id="{E8051FC7-1F37-4B86-B21C-A8FE17779599}"/>
              </a:ext>
            </a:extLst>
          </p:cNvPr>
          <p:cNvPicPr preferRelativeResize="0">
            <a:picLocks noChangeAspect="1"/>
          </p:cNvPicPr>
          <p:nvPr/>
        </p:nvPicPr>
        <p:blipFill rotWithShape="1">
          <a:blip r:embed="rId33">
            <a:alphaModFix/>
          </a:blip>
          <a:srcRect/>
          <a:stretch/>
        </p:blipFill>
        <p:spPr>
          <a:xfrm>
            <a:off x="7010748" y="4467498"/>
            <a:ext cx="5155126" cy="1998617"/>
          </a:xfrm>
          <a:prstGeom prst="rect">
            <a:avLst/>
          </a:prstGeom>
          <a:noFill/>
          <a:ln>
            <a:noFill/>
          </a:ln>
        </p:spPr>
      </p:pic>
      <p:sp>
        <p:nvSpPr>
          <p:cNvPr id="86" name="Google Shape;289;p36">
            <a:extLst>
              <a:ext uri="{FF2B5EF4-FFF2-40B4-BE49-F238E27FC236}">
                <a16:creationId xmlns:a16="http://schemas.microsoft.com/office/drawing/2014/main" id="{128167BB-C5FD-174E-C07B-A51BF00B6BBE}"/>
              </a:ext>
            </a:extLst>
          </p:cNvPr>
          <p:cNvSpPr txBox="1">
            <a:spLocks noGrp="1"/>
          </p:cNvSpPr>
          <p:nvPr>
            <p:ph type="sldNum" idx="12"/>
          </p:nvPr>
        </p:nvSpPr>
        <p:spPr>
          <a:xfrm>
            <a:off x="11511387" y="6486277"/>
            <a:ext cx="679039" cy="365125"/>
          </a:xfrm>
          <a:prstGeom prst="rect">
            <a:avLst/>
          </a:prstGeom>
          <a:noFill/>
          <a:ln>
            <a:noFill/>
          </a:ln>
        </p:spPr>
        <p:txBody>
          <a:bodyPr spcFirstLastPara="1" wrap="square" lIns="91389" tIns="45679" rIns="91389" bIns="45679" anchor="ctr" anchorCtr="0">
            <a:noAutofit/>
          </a:bodyPr>
          <a:lstStyle/>
          <a:p>
            <a:pPr defTabSz="914400" fontAlgn="auto">
              <a:buClr>
                <a:srgbClr val="FFFFFF"/>
              </a:buClr>
            </a:pPr>
            <a:fld id="{00000000-1234-1234-1234-123412341234}" type="slidenum">
              <a:rPr lang="en" sz="1500" kern="0">
                <a:solidFill>
                  <a:schemeClr val="tx1"/>
                </a:solidFill>
              </a:rPr>
              <a:pPr defTabSz="914400" fontAlgn="auto">
                <a:buClr>
                  <a:srgbClr val="FFFFFF"/>
                </a:buClr>
              </a:pPr>
              <a:t>14</a:t>
            </a:fld>
            <a:endParaRPr sz="1500" kern="0" dirty="0">
              <a:solidFill>
                <a:schemeClr val="tx1"/>
              </a:solidFill>
            </a:endParaRPr>
          </a:p>
        </p:txBody>
      </p:sp>
      <p:pic>
        <p:nvPicPr>
          <p:cNvPr id="87" name="Picture 86" descr="A row of logos on a wall&#10;&#10;Description automatically generated">
            <a:extLst>
              <a:ext uri="{FF2B5EF4-FFF2-40B4-BE49-F238E27FC236}">
                <a16:creationId xmlns:a16="http://schemas.microsoft.com/office/drawing/2014/main" id="{4A4197F5-36CD-4D32-49BB-777EED3917C5}"/>
              </a:ext>
            </a:extLst>
          </p:cNvPr>
          <p:cNvPicPr>
            <a:picLocks noChangeAspect="1"/>
          </p:cNvPicPr>
          <p:nvPr/>
        </p:nvPicPr>
        <p:blipFill>
          <a:blip r:embed="rId34">
            <a:extLst>
              <a:ext uri="{BEBA8EAE-BF5A-486C-A8C5-ECC9F3942E4B}">
                <a14:imgProps xmlns:a14="http://schemas.microsoft.com/office/drawing/2010/main">
                  <a14:imgLayer r:embed="rId35">
                    <a14:imgEffect>
                      <a14:backgroundRemoval t="9172" b="89941" l="1667" r="96833">
                        <a14:foregroundMark x1="7333" y1="46154" x2="7333" y2="46154"/>
                        <a14:foregroundMark x1="1833" y1="45266" x2="1833" y2="45266"/>
                        <a14:foregroundMark x1="92833" y1="44675" x2="92833" y2="44675"/>
                        <a14:foregroundMark x1="96833" y1="46154" x2="96833" y2="46154"/>
                      </a14:backgroundRemoval>
                    </a14:imgEffect>
                  </a14:imgLayer>
                </a14:imgProps>
              </a:ext>
            </a:extLst>
          </a:blip>
          <a:stretch>
            <a:fillRect/>
          </a:stretch>
        </p:blipFill>
        <p:spPr>
          <a:xfrm>
            <a:off x="875363" y="3943121"/>
            <a:ext cx="2221798" cy="1249143"/>
          </a:xfrm>
          <a:prstGeom prst="rect">
            <a:avLst/>
          </a:prstGeom>
          <a:effectLst>
            <a:outerShdw blurRad="50800" dist="38100" dir="2700000" algn="tl" rotWithShape="0">
              <a:prstClr val="black">
                <a:alpha val="40000"/>
              </a:prstClr>
            </a:outerShdw>
          </a:effectLst>
        </p:spPr>
      </p:pic>
      <p:pic>
        <p:nvPicPr>
          <p:cNvPr id="78" name="Google Shape;189;p2">
            <a:extLst>
              <a:ext uri="{FF2B5EF4-FFF2-40B4-BE49-F238E27FC236}">
                <a16:creationId xmlns:a16="http://schemas.microsoft.com/office/drawing/2014/main" id="{1CEF7FF8-EBDD-8C41-4B3D-012266084732}"/>
              </a:ext>
            </a:extLst>
          </p:cNvPr>
          <p:cNvPicPr preferRelativeResize="0"/>
          <p:nvPr/>
        </p:nvPicPr>
        <p:blipFill rotWithShape="1">
          <a:blip r:embed="rId36">
            <a:alphaModFix/>
          </a:blip>
          <a:srcRect/>
          <a:stretch/>
        </p:blipFill>
        <p:spPr>
          <a:xfrm>
            <a:off x="-129786" y="3481622"/>
            <a:ext cx="2515099" cy="1093800"/>
          </a:xfrm>
          <a:prstGeom prst="rect">
            <a:avLst/>
          </a:prstGeom>
          <a:noFill/>
          <a:ln>
            <a:no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DA95312A-D5F4-BA1B-8E83-82B6AA0ADBC9}"/>
              </a:ext>
            </a:extLst>
          </p:cNvPr>
          <p:cNvSpPr txBox="1"/>
          <p:nvPr/>
        </p:nvSpPr>
        <p:spPr>
          <a:xfrm>
            <a:off x="9259092" y="6481031"/>
            <a:ext cx="2624436" cy="369332"/>
          </a:xfrm>
          <a:prstGeom prst="rect">
            <a:avLst/>
          </a:prstGeom>
          <a:noFill/>
        </p:spPr>
        <p:txBody>
          <a:bodyPr wrap="none" rtlCol="0">
            <a:spAutoFit/>
          </a:bodyPr>
          <a:lstStyle/>
          <a:p>
            <a:pPr>
              <a:defRPr/>
            </a:pPr>
            <a:r>
              <a:rPr lang="en-US" b="1" dirty="0">
                <a:solidFill>
                  <a:srgbClr val="1F497D"/>
                </a:solidFill>
                <a:latin typeface="Arial" panose="020B0604020202020204" pitchFamily="34" charset="0"/>
                <a:cs typeface="Arial" panose="020B0604020202020204" pitchFamily="34" charset="0"/>
              </a:rPr>
              <a:t>Contact: </a:t>
            </a:r>
            <a:r>
              <a:rPr lang="en-US" dirty="0" err="1">
                <a:solidFill>
                  <a:srgbClr val="1F497D"/>
                </a:solidFill>
                <a:latin typeface="Arial" panose="020B0604020202020204" pitchFamily="34" charset="0"/>
                <a:cs typeface="Arial" panose="020B0604020202020204" pitchFamily="34" charset="0"/>
              </a:rPr>
              <a:t>jlvay@lbl.gov</a:t>
            </a:r>
            <a:endParaRPr lang="en-US" dirty="0">
              <a:solidFill>
                <a:srgbClr val="1F497D"/>
              </a:solidFill>
              <a:latin typeface="Arial" panose="020B0604020202020204" pitchFamily="34" charset="0"/>
              <a:cs typeface="Arial" panose="020B0604020202020204" pitchFamily="34" charset="0"/>
            </a:endParaRPr>
          </a:p>
        </p:txBody>
      </p:sp>
      <p:pic>
        <p:nvPicPr>
          <p:cNvPr id="2050" name="Picture 2" descr="Kale Weichman">
            <a:extLst>
              <a:ext uri="{FF2B5EF4-FFF2-40B4-BE49-F238E27FC236}">
                <a16:creationId xmlns:a16="http://schemas.microsoft.com/office/drawing/2014/main" id="{632D1DEF-7FBB-5907-10CB-0FAFED4DA5EC}"/>
              </a:ext>
            </a:extLst>
          </p:cNvPr>
          <p:cNvPicPr>
            <a:picLocks noChangeAspect="1" noChangeArrowheads="1"/>
          </p:cNvPicPr>
          <p:nvPr/>
        </p:nvPicPr>
        <p:blipFill rotWithShape="1">
          <a:blip r:embed="rId37">
            <a:extLst>
              <a:ext uri="{28A0092B-C50C-407E-A947-70E740481C1C}">
                <a14:useLocalDpi xmlns:a14="http://schemas.microsoft.com/office/drawing/2010/main" val="0"/>
              </a:ext>
            </a:extLst>
          </a:blip>
          <a:srcRect b="13704"/>
          <a:stretch/>
        </p:blipFill>
        <p:spPr bwMode="auto">
          <a:xfrm>
            <a:off x="5724676" y="2787347"/>
            <a:ext cx="367330" cy="475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271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609A94A-7690-901E-6EF6-FD04A3BF4DD3}"/>
              </a:ext>
            </a:extLst>
          </p:cNvPr>
          <p:cNvSpPr/>
          <p:nvPr/>
        </p:nvSpPr>
        <p:spPr>
          <a:xfrm>
            <a:off x="0" y="6096000"/>
            <a:ext cx="12192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BE7CC9C-2CEF-BB95-E4DD-8B10A6136611}"/>
              </a:ext>
            </a:extLst>
          </p:cNvPr>
          <p:cNvSpPr>
            <a:spLocks noGrp="1"/>
          </p:cNvSpPr>
          <p:nvPr>
            <p:ph type="body" idx="2"/>
          </p:nvPr>
        </p:nvSpPr>
        <p:spPr>
          <a:xfrm>
            <a:off x="316690" y="144371"/>
            <a:ext cx="11688076" cy="543605"/>
          </a:xfrm>
        </p:spPr>
        <p:txBody>
          <a:bodyPr/>
          <a:lstStyle/>
          <a:p>
            <a:pPr marL="114300" indent="0">
              <a:buNone/>
            </a:pPr>
            <a:r>
              <a:rPr lang="en-US" dirty="0" err="1"/>
              <a:t>WarpX</a:t>
            </a:r>
            <a:r>
              <a:rPr lang="en-US" dirty="0"/>
              <a:t> is also used (and developed) by private fusion companies</a:t>
            </a:r>
          </a:p>
        </p:txBody>
      </p:sp>
      <p:sp>
        <p:nvSpPr>
          <p:cNvPr id="10" name="Rectangle 9">
            <a:extLst>
              <a:ext uri="{FF2B5EF4-FFF2-40B4-BE49-F238E27FC236}">
                <a16:creationId xmlns:a16="http://schemas.microsoft.com/office/drawing/2014/main" id="{6D44E32D-B746-D22B-6AB2-BF5E112FF300}"/>
              </a:ext>
            </a:extLst>
          </p:cNvPr>
          <p:cNvSpPr/>
          <p:nvPr/>
        </p:nvSpPr>
        <p:spPr bwMode="auto">
          <a:xfrm>
            <a:off x="76338" y="1042851"/>
            <a:ext cx="3947023" cy="5328452"/>
          </a:xfrm>
          <a:prstGeom prst="rect">
            <a:avLst/>
          </a:prstGeom>
          <a:gradFill rotWithShape="1">
            <a:gsLst>
              <a:gs pos="0">
                <a:sysClr val="window" lastClr="FFFFFF"/>
              </a:gs>
              <a:gs pos="100000">
                <a:sysClr val="window" lastClr="FFFFFF"/>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Franklin Gothic Book"/>
              <a:ea typeface="ＭＳ Ｐゴシック" charset="-128"/>
              <a:cs typeface="ＭＳ Ｐゴシック" charset="-128"/>
            </a:endParaRPr>
          </a:p>
        </p:txBody>
      </p:sp>
      <p:sp>
        <p:nvSpPr>
          <p:cNvPr id="11" name="Rectangle 10">
            <a:extLst>
              <a:ext uri="{FF2B5EF4-FFF2-40B4-BE49-F238E27FC236}">
                <a16:creationId xmlns:a16="http://schemas.microsoft.com/office/drawing/2014/main" id="{9A35C92D-C54E-6E15-ECD7-7C1D6FAF7EBF}"/>
              </a:ext>
            </a:extLst>
          </p:cNvPr>
          <p:cNvSpPr/>
          <p:nvPr/>
        </p:nvSpPr>
        <p:spPr bwMode="auto">
          <a:xfrm>
            <a:off x="8166600" y="1042851"/>
            <a:ext cx="3947023" cy="5328452"/>
          </a:xfrm>
          <a:prstGeom prst="rect">
            <a:avLst/>
          </a:prstGeom>
          <a:gradFill rotWithShape="1">
            <a:gsLst>
              <a:gs pos="0">
                <a:sysClr val="window" lastClr="FFFFFF"/>
              </a:gs>
              <a:gs pos="100000">
                <a:sysClr val="window" lastClr="FFFFFF"/>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Franklin Gothic Book"/>
              <a:ea typeface="ＭＳ Ｐゴシック" charset="-128"/>
              <a:cs typeface="ＭＳ Ｐゴシック" charset="-128"/>
            </a:endParaRPr>
          </a:p>
        </p:txBody>
      </p:sp>
      <p:sp>
        <p:nvSpPr>
          <p:cNvPr id="12" name="Rectangle 11">
            <a:extLst>
              <a:ext uri="{FF2B5EF4-FFF2-40B4-BE49-F238E27FC236}">
                <a16:creationId xmlns:a16="http://schemas.microsoft.com/office/drawing/2014/main" id="{766CC3E1-4F99-7E52-01E7-28519B577BC7}"/>
              </a:ext>
            </a:extLst>
          </p:cNvPr>
          <p:cNvSpPr/>
          <p:nvPr/>
        </p:nvSpPr>
        <p:spPr bwMode="auto">
          <a:xfrm>
            <a:off x="4121469" y="1042851"/>
            <a:ext cx="3947023" cy="5328452"/>
          </a:xfrm>
          <a:prstGeom prst="rect">
            <a:avLst/>
          </a:prstGeom>
          <a:gradFill rotWithShape="1">
            <a:gsLst>
              <a:gs pos="0">
                <a:sysClr val="window" lastClr="FFFFFF"/>
              </a:gs>
              <a:gs pos="100000">
                <a:sysClr val="window" lastClr="FFFFFF"/>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Franklin Gothic Book"/>
              <a:ea typeface="ＭＳ Ｐゴシック" charset="-128"/>
              <a:cs typeface="ＭＳ Ｐゴシック" charset="-128"/>
            </a:endParaRPr>
          </a:p>
        </p:txBody>
      </p:sp>
      <p:pic>
        <p:nvPicPr>
          <p:cNvPr id="13" name="Picture 2" descr="Avalanche Energy Designs">
            <a:extLst>
              <a:ext uri="{FF2B5EF4-FFF2-40B4-BE49-F238E27FC236}">
                <a16:creationId xmlns:a16="http://schemas.microsoft.com/office/drawing/2014/main" id="{645F7BCE-A103-281B-BD49-FDA8558068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57303" y="1168884"/>
            <a:ext cx="2844653" cy="497946"/>
          </a:xfrm>
          <a:prstGeom prst="rect">
            <a:avLst/>
          </a:prstGeom>
          <a:noFill/>
          <a:extLst>
            <a:ext uri="{909E8E84-426E-40DD-AFC4-6F175D3DCCD1}">
              <a14:hiddenFill xmlns:a14="http://schemas.microsoft.com/office/drawing/2010/main">
                <a:solidFill>
                  <a:srgbClr val="FFFFFF"/>
                </a:solidFill>
              </a14:hiddenFill>
            </a:ext>
          </a:extLst>
        </p:spPr>
      </p:pic>
      <p:pic>
        <p:nvPicPr>
          <p:cNvPr id="14" name="Google Shape;382;p11" descr="A picture containing light, blur&#10;&#10;Description automatically generated">
            <a:extLst>
              <a:ext uri="{FF2B5EF4-FFF2-40B4-BE49-F238E27FC236}">
                <a16:creationId xmlns:a16="http://schemas.microsoft.com/office/drawing/2014/main" id="{0BD8C46B-4850-633F-EE90-91DB0CE3A263}"/>
              </a:ext>
            </a:extLst>
          </p:cNvPr>
          <p:cNvPicPr preferRelativeResize="0"/>
          <p:nvPr/>
        </p:nvPicPr>
        <p:blipFill rotWithShape="1">
          <a:blip r:embed="rId6">
            <a:alphaModFix/>
          </a:blip>
          <a:srcRect/>
          <a:stretch/>
        </p:blipFill>
        <p:spPr>
          <a:xfrm>
            <a:off x="8806469" y="1982207"/>
            <a:ext cx="2786517" cy="2289347"/>
          </a:xfrm>
          <a:prstGeom prst="rect">
            <a:avLst/>
          </a:prstGeom>
          <a:noFill/>
          <a:ln>
            <a:noFill/>
          </a:ln>
        </p:spPr>
      </p:pic>
      <p:pic>
        <p:nvPicPr>
          <p:cNvPr id="15" name="Picture 14" descr="A picture containing text&#10;&#10;Description automatically generated">
            <a:extLst>
              <a:ext uri="{FF2B5EF4-FFF2-40B4-BE49-F238E27FC236}">
                <a16:creationId xmlns:a16="http://schemas.microsoft.com/office/drawing/2014/main" id="{63C82185-0C78-FB95-C499-D54308394E13}"/>
              </a:ext>
            </a:extLst>
          </p:cNvPr>
          <p:cNvPicPr>
            <a:picLocks noChangeAspect="1"/>
          </p:cNvPicPr>
          <p:nvPr/>
        </p:nvPicPr>
        <p:blipFill>
          <a:blip r:embed="rId7"/>
          <a:stretch>
            <a:fillRect/>
          </a:stretch>
        </p:blipFill>
        <p:spPr>
          <a:xfrm rot="5400000">
            <a:off x="10208980" y="4226558"/>
            <a:ext cx="1584992" cy="2024125"/>
          </a:xfrm>
          <a:prstGeom prst="rect">
            <a:avLst/>
          </a:prstGeom>
        </p:spPr>
      </p:pic>
      <p:pic>
        <p:nvPicPr>
          <p:cNvPr id="16" name="Picture 15" descr="A picture containing text, wheel, bright, building material&#10;&#10;Description automatically generated">
            <a:extLst>
              <a:ext uri="{FF2B5EF4-FFF2-40B4-BE49-F238E27FC236}">
                <a16:creationId xmlns:a16="http://schemas.microsoft.com/office/drawing/2014/main" id="{0B782D73-8F6F-294A-B196-1D8E3476D5E9}"/>
              </a:ext>
            </a:extLst>
          </p:cNvPr>
          <p:cNvPicPr>
            <a:picLocks noChangeAspect="1"/>
          </p:cNvPicPr>
          <p:nvPr/>
        </p:nvPicPr>
        <p:blipFill>
          <a:blip r:embed="rId8"/>
          <a:stretch>
            <a:fillRect/>
          </a:stretch>
        </p:blipFill>
        <p:spPr>
          <a:xfrm>
            <a:off x="8285921" y="4446124"/>
            <a:ext cx="1579691" cy="1584992"/>
          </a:xfrm>
          <a:prstGeom prst="rect">
            <a:avLst/>
          </a:prstGeom>
        </p:spPr>
      </p:pic>
      <p:sp>
        <p:nvSpPr>
          <p:cNvPr id="17" name="Text Placeholder 4">
            <a:extLst>
              <a:ext uri="{FF2B5EF4-FFF2-40B4-BE49-F238E27FC236}">
                <a16:creationId xmlns:a16="http://schemas.microsoft.com/office/drawing/2014/main" id="{3F6B621A-7650-E176-8A84-8A0C9B9C4D11}"/>
              </a:ext>
            </a:extLst>
          </p:cNvPr>
          <p:cNvSpPr txBox="1">
            <a:spLocks/>
          </p:cNvSpPr>
          <p:nvPr/>
        </p:nvSpPr>
        <p:spPr>
          <a:xfrm>
            <a:off x="179069" y="1961856"/>
            <a:ext cx="3661411" cy="2350387"/>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Wingdings" pitchFamily="2" charset="2"/>
              <a:buNone/>
              <a:tabLst/>
              <a:defRPr sz="1200" b="0" i="0" kern="1200">
                <a:solidFill>
                  <a:schemeClr val="tx1"/>
                </a:solidFill>
                <a:latin typeface="Montserrat" pitchFamily="2" charset="77"/>
                <a:ea typeface="+mn-ea"/>
                <a:cs typeface="+mn-cs"/>
              </a:defRPr>
            </a:lvl1pPr>
            <a:lvl2pPr marL="236538" indent="-112713" algn="l" defTabSz="914400" rtl="0" eaLnBrk="1" latinLnBrk="0" hangingPunct="1">
              <a:lnSpc>
                <a:spcPct val="90000"/>
              </a:lnSpc>
              <a:spcBef>
                <a:spcPts val="500"/>
              </a:spcBef>
              <a:buFont typeface="Wingdings" pitchFamily="2" charset="2"/>
              <a:buChar char="§"/>
              <a:tabLst/>
              <a:defRPr sz="1200" b="0" i="0" kern="1200">
                <a:solidFill>
                  <a:schemeClr val="tx1"/>
                </a:solidFill>
                <a:latin typeface="Montserrat" pitchFamily="2" charset="77"/>
                <a:ea typeface="+mn-ea"/>
                <a:cs typeface="+mn-cs"/>
              </a:defRPr>
            </a:lvl2pPr>
            <a:lvl3pPr marL="347663" indent="-111125" algn="l" defTabSz="914400" rtl="0" eaLnBrk="1" latinLnBrk="0" hangingPunct="1">
              <a:lnSpc>
                <a:spcPct val="90000"/>
              </a:lnSpc>
              <a:spcBef>
                <a:spcPts val="500"/>
              </a:spcBef>
              <a:buFont typeface="Wingdings" pitchFamily="2" charset="2"/>
              <a:buChar char="§"/>
              <a:tabLst/>
              <a:defRPr sz="1200" b="0" i="0" kern="1200">
                <a:solidFill>
                  <a:schemeClr val="tx1"/>
                </a:solidFill>
                <a:latin typeface="Montserrat" pitchFamily="2" charset="77"/>
                <a:ea typeface="+mn-ea"/>
                <a:cs typeface="+mn-cs"/>
              </a:defRPr>
            </a:lvl3pPr>
            <a:lvl4pPr marL="460375" indent="-112713" algn="l" defTabSz="914400" rtl="0" eaLnBrk="1" latinLnBrk="0" hangingPunct="1">
              <a:lnSpc>
                <a:spcPct val="90000"/>
              </a:lnSpc>
              <a:spcBef>
                <a:spcPts val="500"/>
              </a:spcBef>
              <a:buFont typeface="Wingdings" pitchFamily="2" charset="2"/>
              <a:buChar char="§"/>
              <a:tabLst/>
              <a:defRPr sz="1200" b="0" i="0" kern="1200">
                <a:solidFill>
                  <a:schemeClr val="tx1"/>
                </a:solidFill>
                <a:latin typeface="Montserrat" pitchFamily="2" charset="77"/>
                <a:ea typeface="+mn-ea"/>
                <a:cs typeface="+mn-cs"/>
              </a:defRPr>
            </a:lvl4pPr>
            <a:lvl5pPr marL="571500" indent="-111125" algn="l" defTabSz="914400" rtl="0" eaLnBrk="1" latinLnBrk="0" hangingPunct="1">
              <a:lnSpc>
                <a:spcPct val="90000"/>
              </a:lnSpc>
              <a:spcBef>
                <a:spcPts val="500"/>
              </a:spcBef>
              <a:buFont typeface="Wingdings" pitchFamily="2" charset="2"/>
              <a:buChar char="§"/>
              <a:tabLst/>
              <a:defRPr sz="12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400" dirty="0"/>
              <a:t>Example of hypothetical FRC disruption simulation using the extended WarpX</a:t>
            </a:r>
          </a:p>
          <a:p>
            <a:pPr marL="285750" indent="-285750">
              <a:buFont typeface="Arial" panose="020B0604020202020204" pitchFamily="34" charset="0"/>
              <a:buChar char="•"/>
            </a:pPr>
            <a:r>
              <a:rPr lang="en-US" sz="1400" dirty="0"/>
              <a:t>NERSC Perlmutter </a:t>
            </a:r>
          </a:p>
          <a:p>
            <a:pPr>
              <a:spcBef>
                <a:spcPts val="0"/>
              </a:spcBef>
            </a:pPr>
            <a:r>
              <a:rPr lang="en-US" sz="1400" dirty="0"/>
              <a:t>      multi-A100 simulations</a:t>
            </a:r>
          </a:p>
          <a:p>
            <a:pPr marL="285750" indent="-285750">
              <a:buFont typeface="Arial" panose="020B0604020202020204" pitchFamily="34" charset="0"/>
              <a:buChar char="•"/>
            </a:pPr>
            <a:r>
              <a:rPr lang="en-US" sz="1400" dirty="0"/>
              <a:t>10</a:t>
            </a:r>
            <a:r>
              <a:rPr lang="en-US" sz="1400" baseline="30000" dirty="0"/>
              <a:t>9</a:t>
            </a:r>
            <a:r>
              <a:rPr lang="en-US" sz="1400" dirty="0"/>
              <a:t> particles,     10</a:t>
            </a:r>
            <a:r>
              <a:rPr lang="en-US" sz="1400" baseline="30000" dirty="0"/>
              <a:t>6</a:t>
            </a:r>
            <a:r>
              <a:rPr lang="en-US" sz="1400" dirty="0"/>
              <a:t> cells,    10</a:t>
            </a:r>
            <a:r>
              <a:rPr lang="en-US" sz="1400" baseline="30000" dirty="0"/>
              <a:t>5</a:t>
            </a:r>
            <a:r>
              <a:rPr lang="en-US" sz="1400" dirty="0"/>
              <a:t> steps 	</a:t>
            </a:r>
            <a:r>
              <a:rPr lang="en-US" sz="1400" dirty="0">
                <a:sym typeface="Wingdings" pitchFamily="2" charset="2"/>
              </a:rPr>
              <a:t></a:t>
            </a:r>
            <a:r>
              <a:rPr lang="en-US" sz="1400" dirty="0"/>
              <a:t>  ~1 day time to solution</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p:txBody>
      </p:sp>
      <p:pic>
        <p:nvPicPr>
          <p:cNvPr id="18" name="outputname">
            <a:hlinkClick r:id="" action="ppaction://media"/>
            <a:extLst>
              <a:ext uri="{FF2B5EF4-FFF2-40B4-BE49-F238E27FC236}">
                <a16:creationId xmlns:a16="http://schemas.microsoft.com/office/drawing/2014/main" id="{3BB90A73-A7A9-871E-060F-F1D1C69FF09A}"/>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26079" y="3934023"/>
            <a:ext cx="3839797" cy="2159886"/>
          </a:xfrm>
          <a:prstGeom prst="rect">
            <a:avLst/>
          </a:prstGeom>
        </p:spPr>
      </p:pic>
      <p:sp>
        <p:nvSpPr>
          <p:cNvPr id="20" name="Google Shape;289;p36">
            <a:extLst>
              <a:ext uri="{FF2B5EF4-FFF2-40B4-BE49-F238E27FC236}">
                <a16:creationId xmlns:a16="http://schemas.microsoft.com/office/drawing/2014/main" id="{3E727746-3E9C-4A59-9D13-34A1E1C0CE77}"/>
              </a:ext>
            </a:extLst>
          </p:cNvPr>
          <p:cNvSpPr txBox="1">
            <a:spLocks noGrp="1"/>
          </p:cNvSpPr>
          <p:nvPr>
            <p:ph type="sldNum" idx="12"/>
          </p:nvPr>
        </p:nvSpPr>
        <p:spPr>
          <a:xfrm>
            <a:off x="11511387" y="6486277"/>
            <a:ext cx="679039" cy="365125"/>
          </a:xfrm>
          <a:prstGeom prst="rect">
            <a:avLst/>
          </a:prstGeom>
          <a:noFill/>
          <a:ln>
            <a:noFill/>
          </a:ln>
        </p:spPr>
        <p:txBody>
          <a:bodyPr spcFirstLastPara="1" wrap="square" lIns="91389" tIns="45679" rIns="91389" bIns="45679" anchor="ctr" anchorCtr="0">
            <a:noAutofit/>
          </a:bodyPr>
          <a:lstStyle/>
          <a:p>
            <a:pPr defTabSz="914400" fontAlgn="auto">
              <a:buClr>
                <a:srgbClr val="FFFFFF"/>
              </a:buClr>
            </a:pPr>
            <a:fld id="{00000000-1234-1234-1234-123412341234}" type="slidenum">
              <a:rPr lang="en" sz="1500" kern="0">
                <a:solidFill>
                  <a:schemeClr val="tx1"/>
                </a:solidFill>
              </a:rPr>
              <a:pPr defTabSz="914400" fontAlgn="auto">
                <a:buClr>
                  <a:srgbClr val="FFFFFF"/>
                </a:buClr>
              </a:pPr>
              <a:t>15</a:t>
            </a:fld>
            <a:endParaRPr sz="1500" kern="0" dirty="0">
              <a:solidFill>
                <a:schemeClr val="tx1"/>
              </a:solidFill>
            </a:endParaRPr>
          </a:p>
        </p:txBody>
      </p:sp>
      <p:pic>
        <p:nvPicPr>
          <p:cNvPr id="21" name="Google Shape;194;p2">
            <a:extLst>
              <a:ext uri="{FF2B5EF4-FFF2-40B4-BE49-F238E27FC236}">
                <a16:creationId xmlns:a16="http://schemas.microsoft.com/office/drawing/2014/main" id="{6439D3D9-A23A-8D77-8669-19D4834E285E}"/>
              </a:ext>
            </a:extLst>
          </p:cNvPr>
          <p:cNvPicPr preferRelativeResize="0"/>
          <p:nvPr/>
        </p:nvPicPr>
        <p:blipFill rotWithShape="1">
          <a:blip r:embed="rId10">
            <a:alphaModFix/>
          </a:blip>
          <a:srcRect/>
          <a:stretch/>
        </p:blipFill>
        <p:spPr>
          <a:xfrm>
            <a:off x="2664822" y="2638697"/>
            <a:ext cx="1293224" cy="514257"/>
          </a:xfrm>
          <a:prstGeom prst="rect">
            <a:avLst/>
          </a:prstGeom>
          <a:noFill/>
          <a:ln>
            <a:noFill/>
          </a:ln>
        </p:spPr>
      </p:pic>
      <p:sp>
        <p:nvSpPr>
          <p:cNvPr id="22" name="TextBox 21">
            <a:extLst>
              <a:ext uri="{FF2B5EF4-FFF2-40B4-BE49-F238E27FC236}">
                <a16:creationId xmlns:a16="http://schemas.microsoft.com/office/drawing/2014/main" id="{332490FA-F7B4-7279-6951-27B7F195D254}"/>
              </a:ext>
            </a:extLst>
          </p:cNvPr>
          <p:cNvSpPr txBox="1"/>
          <p:nvPr/>
        </p:nvSpPr>
        <p:spPr>
          <a:xfrm>
            <a:off x="8858722" y="1998617"/>
            <a:ext cx="2704013" cy="523220"/>
          </a:xfrm>
          <a:prstGeom prst="rect">
            <a:avLst/>
          </a:prstGeom>
          <a:noFill/>
        </p:spPr>
        <p:txBody>
          <a:bodyPr wrap="square" rtlCol="0">
            <a:spAutoFit/>
          </a:bodyPr>
          <a:lstStyle/>
          <a:p>
            <a:r>
              <a:rPr lang="en-US" sz="1400" dirty="0">
                <a:latin typeface="Montserrat" pitchFamily="2" charset="77"/>
              </a:rPr>
              <a:t>Modeling of Orbitrap with </a:t>
            </a:r>
            <a:r>
              <a:rPr lang="en-US" sz="1400" dirty="0" err="1">
                <a:latin typeface="Montserrat" pitchFamily="2" charset="77"/>
              </a:rPr>
              <a:t>WarpX</a:t>
            </a:r>
            <a:endParaRPr lang="en-US" sz="1400" dirty="0">
              <a:latin typeface="Montserrat" pitchFamily="2" charset="77"/>
            </a:endParaRPr>
          </a:p>
        </p:txBody>
      </p:sp>
      <p:pic>
        <p:nvPicPr>
          <p:cNvPr id="23" name="Picture 22">
            <a:extLst>
              <a:ext uri="{FF2B5EF4-FFF2-40B4-BE49-F238E27FC236}">
                <a16:creationId xmlns:a16="http://schemas.microsoft.com/office/drawing/2014/main" id="{808E0013-3B5B-4873-0E22-88E2D43B225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137469" y="1205918"/>
            <a:ext cx="1670887" cy="531442"/>
          </a:xfrm>
          <a:prstGeom prst="rect">
            <a:avLst/>
          </a:prstGeom>
        </p:spPr>
      </p:pic>
      <p:sp>
        <p:nvSpPr>
          <p:cNvPr id="26" name="TextBox 25">
            <a:extLst>
              <a:ext uri="{FF2B5EF4-FFF2-40B4-BE49-F238E27FC236}">
                <a16:creationId xmlns:a16="http://schemas.microsoft.com/office/drawing/2014/main" id="{5535244F-631B-0645-93CF-2F86B511F058}"/>
              </a:ext>
            </a:extLst>
          </p:cNvPr>
          <p:cNvSpPr txBox="1"/>
          <p:nvPr/>
        </p:nvSpPr>
        <p:spPr>
          <a:xfrm>
            <a:off x="4277033" y="2024024"/>
            <a:ext cx="3569876" cy="1600438"/>
          </a:xfrm>
          <a:prstGeom prst="rect">
            <a:avLst/>
          </a:prstGeom>
          <a:noFill/>
        </p:spPr>
        <p:txBody>
          <a:bodyPr wrap="square" rtlCol="0">
            <a:spAutoFit/>
          </a:bodyPr>
          <a:lstStyle/>
          <a:p>
            <a:r>
              <a:rPr lang="en-US" sz="1400" dirty="0">
                <a:solidFill>
                  <a:schemeClr val="tx1"/>
                </a:solidFill>
                <a:latin typeface="Montserrat" pitchFamily="2" charset="77"/>
              </a:rPr>
              <a:t>Modeling of a z-pinch plasma source with </a:t>
            </a:r>
            <a:r>
              <a:rPr lang="en-US" sz="1400" dirty="0" err="1">
                <a:solidFill>
                  <a:schemeClr val="tx1"/>
                </a:solidFill>
                <a:latin typeface="Montserrat" pitchFamily="2" charset="77"/>
              </a:rPr>
              <a:t>WarpX</a:t>
            </a:r>
            <a:r>
              <a:rPr lang="en-US" sz="1400" dirty="0">
                <a:solidFill>
                  <a:schemeClr val="tx1"/>
                </a:solidFill>
                <a:latin typeface="Montserrat" pitchFamily="2" charset="77"/>
              </a:rPr>
              <a:t>:</a:t>
            </a:r>
          </a:p>
          <a:p>
            <a:pPr marL="285750" indent="-285750">
              <a:buFont typeface="Arial" panose="020B0604020202020204" pitchFamily="34" charset="0"/>
              <a:buChar char="•"/>
            </a:pPr>
            <a:r>
              <a:rPr lang="en-US" sz="1400" dirty="0">
                <a:solidFill>
                  <a:schemeClr val="tx1"/>
                </a:solidFill>
                <a:latin typeface="Montserrat" pitchFamily="2" charset="77"/>
              </a:rPr>
              <a:t>simulating electron density over 1ns shows how the early onset of breakdown may look </a:t>
            </a:r>
          </a:p>
          <a:p>
            <a:pPr marL="285750" indent="-285750">
              <a:buFont typeface="Arial" panose="020B0604020202020204" pitchFamily="34" charset="0"/>
              <a:buChar char="•"/>
            </a:pPr>
            <a:r>
              <a:rPr lang="en-US" sz="1400" dirty="0">
                <a:solidFill>
                  <a:schemeClr val="tx1"/>
                </a:solidFill>
                <a:latin typeface="Montserrat" pitchFamily="2" charset="77"/>
              </a:rPr>
              <a:t>using a background neutral gas profile from a CFD calculation</a:t>
            </a:r>
          </a:p>
        </p:txBody>
      </p:sp>
      <p:grpSp>
        <p:nvGrpSpPr>
          <p:cNvPr id="29" name="Group 28">
            <a:extLst>
              <a:ext uri="{FF2B5EF4-FFF2-40B4-BE49-F238E27FC236}">
                <a16:creationId xmlns:a16="http://schemas.microsoft.com/office/drawing/2014/main" id="{3281DBED-5B01-07D5-B842-54E1B741F1A5}"/>
              </a:ext>
            </a:extLst>
          </p:cNvPr>
          <p:cNvGrpSpPr/>
          <p:nvPr/>
        </p:nvGrpSpPr>
        <p:grpSpPr>
          <a:xfrm>
            <a:off x="4142511" y="3752782"/>
            <a:ext cx="3879274" cy="2428505"/>
            <a:chOff x="4142511" y="3325090"/>
            <a:chExt cx="3879274" cy="2428505"/>
          </a:xfrm>
        </p:grpSpPr>
        <p:pic>
          <p:nvPicPr>
            <p:cNvPr id="25" name="Picture 24" descr="A close-up of a blue and green image&#10;&#10;Description automatically generated">
              <a:extLst>
                <a:ext uri="{FF2B5EF4-FFF2-40B4-BE49-F238E27FC236}">
                  <a16:creationId xmlns:a16="http://schemas.microsoft.com/office/drawing/2014/main" id="{D2BFFD0B-9F87-E180-4353-58DB72CC5A47}"/>
                </a:ext>
              </a:extLst>
            </p:cNvPr>
            <p:cNvPicPr>
              <a:picLocks noChangeAspect="1"/>
            </p:cNvPicPr>
            <p:nvPr/>
          </p:nvPicPr>
          <p:blipFill rotWithShape="1">
            <a:blip r:embed="rId12"/>
            <a:srcRect l="3187" t="873" r="6159" b="52505"/>
            <a:stretch/>
          </p:blipFill>
          <p:spPr>
            <a:xfrm>
              <a:off x="4144488" y="3325090"/>
              <a:ext cx="1935678" cy="2262249"/>
            </a:xfrm>
            <a:prstGeom prst="rect">
              <a:avLst/>
            </a:prstGeom>
          </p:spPr>
        </p:pic>
        <p:pic>
          <p:nvPicPr>
            <p:cNvPr id="27" name="Picture 26" descr="A close-up of a blue and green image&#10;&#10;Description automatically generated">
              <a:extLst>
                <a:ext uri="{FF2B5EF4-FFF2-40B4-BE49-F238E27FC236}">
                  <a16:creationId xmlns:a16="http://schemas.microsoft.com/office/drawing/2014/main" id="{991D9CB7-A057-8B1A-50C4-72669672C68E}"/>
                </a:ext>
              </a:extLst>
            </p:cNvPr>
            <p:cNvPicPr>
              <a:picLocks noChangeAspect="1"/>
            </p:cNvPicPr>
            <p:nvPr/>
          </p:nvPicPr>
          <p:blipFill rotWithShape="1">
            <a:blip r:embed="rId12"/>
            <a:srcRect l="3361" t="47757" r="6262" b="2193"/>
            <a:stretch/>
          </p:blipFill>
          <p:spPr>
            <a:xfrm>
              <a:off x="6092044" y="3325090"/>
              <a:ext cx="1929741" cy="2428505"/>
            </a:xfrm>
            <a:prstGeom prst="rect">
              <a:avLst/>
            </a:prstGeom>
          </p:spPr>
        </p:pic>
        <p:pic>
          <p:nvPicPr>
            <p:cNvPr id="28" name="Picture 27" descr="A close-up of a blue and green image&#10;&#10;Description automatically generated">
              <a:extLst>
                <a:ext uri="{FF2B5EF4-FFF2-40B4-BE49-F238E27FC236}">
                  <a16:creationId xmlns:a16="http://schemas.microsoft.com/office/drawing/2014/main" id="{0569AE6E-30EE-759B-AE20-EBAC1FBCD0F9}"/>
                </a:ext>
              </a:extLst>
            </p:cNvPr>
            <p:cNvPicPr>
              <a:picLocks noChangeAspect="1"/>
            </p:cNvPicPr>
            <p:nvPr/>
          </p:nvPicPr>
          <p:blipFill rotWithShape="1">
            <a:blip r:embed="rId12"/>
            <a:srcRect l="3361" t="94544" r="6262" b="2193"/>
            <a:stretch/>
          </p:blipFill>
          <p:spPr>
            <a:xfrm>
              <a:off x="4142511" y="5595257"/>
              <a:ext cx="1929741" cy="158338"/>
            </a:xfrm>
            <a:prstGeom prst="rect">
              <a:avLst/>
            </a:prstGeom>
          </p:spPr>
        </p:pic>
      </p:grpSp>
      <p:pic>
        <p:nvPicPr>
          <p:cNvPr id="31" name="Picture 30" descr="A logo of a company&#10;&#10;Description automatically generated">
            <a:extLst>
              <a:ext uri="{FF2B5EF4-FFF2-40B4-BE49-F238E27FC236}">
                <a16:creationId xmlns:a16="http://schemas.microsoft.com/office/drawing/2014/main" id="{F5463A72-A345-06F5-0664-A3B028AE436F}"/>
              </a:ext>
            </a:extLst>
          </p:cNvPr>
          <p:cNvPicPr>
            <a:picLocks noChangeAspect="1"/>
          </p:cNvPicPr>
          <p:nvPr/>
        </p:nvPicPr>
        <p:blipFill>
          <a:blip r:embed="rId13"/>
          <a:stretch>
            <a:fillRect/>
          </a:stretch>
        </p:blipFill>
        <p:spPr>
          <a:xfrm>
            <a:off x="5542321" y="1004325"/>
            <a:ext cx="1355552" cy="883469"/>
          </a:xfrm>
          <a:prstGeom prst="rect">
            <a:avLst/>
          </a:prstGeom>
        </p:spPr>
      </p:pic>
      <p:sp>
        <p:nvSpPr>
          <p:cNvPr id="33" name="TextBox 32">
            <a:extLst>
              <a:ext uri="{FF2B5EF4-FFF2-40B4-BE49-F238E27FC236}">
                <a16:creationId xmlns:a16="http://schemas.microsoft.com/office/drawing/2014/main" id="{47B63150-84BA-C1AE-3099-4C3C1D70394E}"/>
              </a:ext>
            </a:extLst>
          </p:cNvPr>
          <p:cNvSpPr txBox="1"/>
          <p:nvPr/>
        </p:nvSpPr>
        <p:spPr>
          <a:xfrm>
            <a:off x="4458785" y="3802837"/>
            <a:ext cx="590079" cy="307777"/>
          </a:xfrm>
          <a:prstGeom prst="rect">
            <a:avLst/>
          </a:prstGeom>
          <a:noFill/>
        </p:spPr>
        <p:txBody>
          <a:bodyPr wrap="square" rtlCol="0">
            <a:spAutoFit/>
          </a:bodyPr>
          <a:lstStyle/>
          <a:p>
            <a:r>
              <a:rPr lang="en-US" sz="1400" dirty="0">
                <a:latin typeface="Montserrat" pitchFamily="2" charset="77"/>
              </a:rPr>
              <a:t>T=0</a:t>
            </a:r>
          </a:p>
        </p:txBody>
      </p:sp>
      <p:sp>
        <p:nvSpPr>
          <p:cNvPr id="34" name="TextBox 33">
            <a:extLst>
              <a:ext uri="{FF2B5EF4-FFF2-40B4-BE49-F238E27FC236}">
                <a16:creationId xmlns:a16="http://schemas.microsoft.com/office/drawing/2014/main" id="{A2BAE95C-70D0-D6D7-3F90-41A20C977AA3}"/>
              </a:ext>
            </a:extLst>
          </p:cNvPr>
          <p:cNvSpPr txBox="1"/>
          <p:nvPr/>
        </p:nvSpPr>
        <p:spPr>
          <a:xfrm>
            <a:off x="4458785" y="4943379"/>
            <a:ext cx="953873" cy="307777"/>
          </a:xfrm>
          <a:prstGeom prst="rect">
            <a:avLst/>
          </a:prstGeom>
          <a:noFill/>
        </p:spPr>
        <p:txBody>
          <a:bodyPr wrap="square" rtlCol="0">
            <a:spAutoFit/>
          </a:bodyPr>
          <a:lstStyle/>
          <a:p>
            <a:r>
              <a:rPr lang="en-US" sz="1400" dirty="0">
                <a:latin typeface="Montserrat" pitchFamily="2" charset="77"/>
              </a:rPr>
              <a:t>T=0.33ns</a:t>
            </a:r>
          </a:p>
        </p:txBody>
      </p:sp>
      <p:sp>
        <p:nvSpPr>
          <p:cNvPr id="35" name="TextBox 34">
            <a:extLst>
              <a:ext uri="{FF2B5EF4-FFF2-40B4-BE49-F238E27FC236}">
                <a16:creationId xmlns:a16="http://schemas.microsoft.com/office/drawing/2014/main" id="{A5A0BA85-0075-4A22-572B-0CD3952D213D}"/>
              </a:ext>
            </a:extLst>
          </p:cNvPr>
          <p:cNvSpPr txBox="1"/>
          <p:nvPr/>
        </p:nvSpPr>
        <p:spPr>
          <a:xfrm>
            <a:off x="6405573" y="3802837"/>
            <a:ext cx="1042362" cy="307777"/>
          </a:xfrm>
          <a:prstGeom prst="rect">
            <a:avLst/>
          </a:prstGeom>
          <a:noFill/>
        </p:spPr>
        <p:txBody>
          <a:bodyPr wrap="square" rtlCol="0">
            <a:spAutoFit/>
          </a:bodyPr>
          <a:lstStyle/>
          <a:p>
            <a:r>
              <a:rPr lang="en-US" sz="1400" dirty="0">
                <a:latin typeface="Montserrat" pitchFamily="2" charset="77"/>
              </a:rPr>
              <a:t>T=0.66ns</a:t>
            </a:r>
          </a:p>
        </p:txBody>
      </p:sp>
      <p:sp>
        <p:nvSpPr>
          <p:cNvPr id="36" name="TextBox 35">
            <a:extLst>
              <a:ext uri="{FF2B5EF4-FFF2-40B4-BE49-F238E27FC236}">
                <a16:creationId xmlns:a16="http://schemas.microsoft.com/office/drawing/2014/main" id="{E35F0A38-552C-95BD-B40B-2871BD326ECA}"/>
              </a:ext>
            </a:extLst>
          </p:cNvPr>
          <p:cNvSpPr txBox="1"/>
          <p:nvPr/>
        </p:nvSpPr>
        <p:spPr>
          <a:xfrm>
            <a:off x="6405573" y="4943379"/>
            <a:ext cx="998117" cy="307777"/>
          </a:xfrm>
          <a:prstGeom prst="rect">
            <a:avLst/>
          </a:prstGeom>
          <a:noFill/>
        </p:spPr>
        <p:txBody>
          <a:bodyPr wrap="square" rtlCol="0">
            <a:spAutoFit/>
          </a:bodyPr>
          <a:lstStyle/>
          <a:p>
            <a:r>
              <a:rPr lang="en-US" sz="1400" dirty="0">
                <a:latin typeface="Montserrat" pitchFamily="2" charset="77"/>
              </a:rPr>
              <a:t>T=1ns</a:t>
            </a:r>
          </a:p>
        </p:txBody>
      </p:sp>
      <p:sp>
        <p:nvSpPr>
          <p:cNvPr id="2" name="TextBox 1">
            <a:extLst>
              <a:ext uri="{FF2B5EF4-FFF2-40B4-BE49-F238E27FC236}">
                <a16:creationId xmlns:a16="http://schemas.microsoft.com/office/drawing/2014/main" id="{B83CFA79-219B-5EE9-2609-00986EDB5810}"/>
              </a:ext>
            </a:extLst>
          </p:cNvPr>
          <p:cNvSpPr txBox="1"/>
          <p:nvPr/>
        </p:nvSpPr>
        <p:spPr>
          <a:xfrm>
            <a:off x="9259092" y="6481031"/>
            <a:ext cx="2624436" cy="369332"/>
          </a:xfrm>
          <a:prstGeom prst="rect">
            <a:avLst/>
          </a:prstGeom>
          <a:noFill/>
        </p:spPr>
        <p:txBody>
          <a:bodyPr wrap="none" rtlCol="0">
            <a:spAutoFit/>
          </a:bodyPr>
          <a:lstStyle/>
          <a:p>
            <a:pPr>
              <a:defRPr/>
            </a:pPr>
            <a:r>
              <a:rPr lang="en-US" b="1" dirty="0">
                <a:solidFill>
                  <a:srgbClr val="1F497D"/>
                </a:solidFill>
                <a:latin typeface="Arial" panose="020B0604020202020204" pitchFamily="34" charset="0"/>
                <a:cs typeface="Arial" panose="020B0604020202020204" pitchFamily="34" charset="0"/>
              </a:rPr>
              <a:t>Contact: </a:t>
            </a:r>
            <a:r>
              <a:rPr lang="en-US" dirty="0" err="1">
                <a:solidFill>
                  <a:srgbClr val="1F497D"/>
                </a:solidFill>
                <a:latin typeface="Arial" panose="020B0604020202020204" pitchFamily="34" charset="0"/>
                <a:cs typeface="Arial" panose="020B0604020202020204" pitchFamily="34" charset="0"/>
              </a:rPr>
              <a:t>jlvay@lbl.gov</a:t>
            </a:r>
            <a:endParaRPr lang="en-US" dirty="0">
              <a:solidFill>
                <a:srgbClr val="1F497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914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1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vol="80000">
                <p:cTn id="12" repeatCount="indefinite" fill="hold" display="0">
                  <p:stCondLst>
                    <p:cond delay="indefinite"/>
                  </p:stCondLst>
                  <p:endCondLst>
                    <p:cond evt="onNext" delay="0">
                      <p:tgtEl>
                        <p:sldTgt/>
                      </p:tgtEl>
                    </p:cond>
                  </p:endCondLst>
                </p:cTn>
                <p:tgtEl>
                  <p:spTgt spid="18"/>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1028" name="Picture 4">
            <a:extLst>
              <a:ext uri="{FF2B5EF4-FFF2-40B4-BE49-F238E27FC236}">
                <a16:creationId xmlns:a16="http://schemas.microsoft.com/office/drawing/2014/main" id="{CF45B82B-C49A-5864-42C1-362D0A340C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0930" y="4235555"/>
            <a:ext cx="2496312" cy="1664465"/>
          </a:xfrm>
          <a:prstGeom prst="rect">
            <a:avLst/>
          </a:prstGeom>
          <a:noFill/>
          <a:extLst>
            <a:ext uri="{909E8E84-426E-40DD-AFC4-6F175D3DCCD1}">
              <a14:hiddenFill xmlns:a14="http://schemas.microsoft.com/office/drawing/2010/main">
                <a:solidFill>
                  <a:srgbClr val="FFFFFF"/>
                </a:solidFill>
              </a14:hiddenFill>
            </a:ext>
          </a:extLst>
        </p:spPr>
      </p:pic>
      <p:sp>
        <p:nvSpPr>
          <p:cNvPr id="341" name="Google Shape;341;p43"/>
          <p:cNvSpPr txBox="1">
            <a:spLocks noGrp="1"/>
          </p:cNvSpPr>
          <p:nvPr>
            <p:ph type="body" idx="2"/>
          </p:nvPr>
        </p:nvSpPr>
        <p:spPr>
          <a:xfrm>
            <a:off x="440907" y="158947"/>
            <a:ext cx="10974130" cy="812161"/>
          </a:xfrm>
          <a:prstGeom prst="rect">
            <a:avLst/>
          </a:prstGeom>
        </p:spPr>
        <p:txBody>
          <a:bodyPr spcFirstLastPara="1" wrap="square" lIns="91389" tIns="45679" rIns="91389" bIns="45679" anchor="t" anchorCtr="0">
            <a:noAutofit/>
          </a:bodyPr>
          <a:lstStyle/>
          <a:p>
            <a:pPr marL="0" indent="0" algn="ctr">
              <a:buNone/>
            </a:pPr>
            <a:r>
              <a:rPr lang="en-US" dirty="0"/>
              <a:t>Research environment for fusion at LBNL</a:t>
            </a:r>
          </a:p>
        </p:txBody>
      </p:sp>
      <p:sp>
        <p:nvSpPr>
          <p:cNvPr id="4" name="Google Shape;289;p36"/>
          <p:cNvSpPr txBox="1">
            <a:spLocks noGrp="1"/>
          </p:cNvSpPr>
          <p:nvPr>
            <p:ph type="sldNum" idx="12"/>
          </p:nvPr>
        </p:nvSpPr>
        <p:spPr>
          <a:xfrm>
            <a:off x="11511387" y="6486277"/>
            <a:ext cx="679039" cy="365125"/>
          </a:xfrm>
          <a:prstGeom prst="rect">
            <a:avLst/>
          </a:prstGeom>
          <a:noFill/>
          <a:ln>
            <a:noFill/>
          </a:ln>
        </p:spPr>
        <p:txBody>
          <a:bodyPr spcFirstLastPara="1" wrap="square" lIns="91389" tIns="45679" rIns="91389" bIns="45679" anchor="ctr" anchorCtr="0">
            <a:noAutofit/>
          </a:bodyPr>
          <a:lstStyle/>
          <a:p>
            <a:pPr defTabSz="914400" fontAlgn="auto">
              <a:buClr>
                <a:srgbClr val="FFFFFF"/>
              </a:buClr>
            </a:pPr>
            <a:fld id="{00000000-1234-1234-1234-123412341234}" type="slidenum">
              <a:rPr lang="en" sz="1500" kern="0">
                <a:solidFill>
                  <a:srgbClr val="FFFFFF"/>
                </a:solidFill>
              </a:rPr>
              <a:pPr defTabSz="914400" fontAlgn="auto">
                <a:buClr>
                  <a:srgbClr val="FFFFFF"/>
                </a:buClr>
              </a:pPr>
              <a:t>16</a:t>
            </a:fld>
            <a:endParaRPr sz="1500" kern="0" dirty="0">
              <a:solidFill>
                <a:srgbClr val="FFFFFF"/>
              </a:solidFill>
            </a:endParaRPr>
          </a:p>
        </p:txBody>
      </p:sp>
      <p:grpSp>
        <p:nvGrpSpPr>
          <p:cNvPr id="57" name="Group 56">
            <a:extLst>
              <a:ext uri="{FF2B5EF4-FFF2-40B4-BE49-F238E27FC236}">
                <a16:creationId xmlns:a16="http://schemas.microsoft.com/office/drawing/2014/main" id="{9A30E8D0-F74E-549F-8645-81CA4D92D4D9}"/>
              </a:ext>
            </a:extLst>
          </p:cNvPr>
          <p:cNvGrpSpPr/>
          <p:nvPr/>
        </p:nvGrpSpPr>
        <p:grpSpPr>
          <a:xfrm>
            <a:off x="3693939" y="3917565"/>
            <a:ext cx="2497188" cy="2005715"/>
            <a:chOff x="4596939" y="3851061"/>
            <a:chExt cx="2497188" cy="2005715"/>
          </a:xfrm>
        </p:grpSpPr>
        <p:pic>
          <p:nvPicPr>
            <p:cNvPr id="54" name="Picture 53">
              <a:extLst>
                <a:ext uri="{FF2B5EF4-FFF2-40B4-BE49-F238E27FC236}">
                  <a16:creationId xmlns:a16="http://schemas.microsoft.com/office/drawing/2014/main" id="{B24B80CC-9AA6-9C87-C067-90568B08E994}"/>
                </a:ext>
              </a:extLst>
            </p:cNvPr>
            <p:cNvPicPr>
              <a:picLocks noChangeAspect="1"/>
            </p:cNvPicPr>
            <p:nvPr/>
          </p:nvPicPr>
          <p:blipFill rotWithShape="1">
            <a:blip r:embed="rId4"/>
            <a:srcRect t="9641" b="15972"/>
            <a:stretch/>
          </p:blipFill>
          <p:spPr>
            <a:xfrm>
              <a:off x="4597377" y="3999841"/>
              <a:ext cx="2496312" cy="1856935"/>
            </a:xfrm>
            <a:prstGeom prst="rect">
              <a:avLst/>
            </a:prstGeom>
          </p:spPr>
        </p:pic>
        <p:sp>
          <p:nvSpPr>
            <p:cNvPr id="20" name="TextBox 19">
              <a:extLst>
                <a:ext uri="{FF2B5EF4-FFF2-40B4-BE49-F238E27FC236}">
                  <a16:creationId xmlns:a16="http://schemas.microsoft.com/office/drawing/2014/main" id="{010C4565-E3F0-E617-91F8-DE7555D65B9F}"/>
                </a:ext>
              </a:extLst>
            </p:cNvPr>
            <p:cNvSpPr txBox="1"/>
            <p:nvPr/>
          </p:nvSpPr>
          <p:spPr>
            <a:xfrm>
              <a:off x="4596939" y="3851061"/>
              <a:ext cx="2497188" cy="400110"/>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Advanced modeling</a:t>
              </a:r>
            </a:p>
          </p:txBody>
        </p:sp>
      </p:grpSp>
      <p:grpSp>
        <p:nvGrpSpPr>
          <p:cNvPr id="31" name="Group 30">
            <a:extLst>
              <a:ext uri="{FF2B5EF4-FFF2-40B4-BE49-F238E27FC236}">
                <a16:creationId xmlns:a16="http://schemas.microsoft.com/office/drawing/2014/main" id="{10940428-5500-8170-9C25-B2338AE75CB7}"/>
              </a:ext>
            </a:extLst>
          </p:cNvPr>
          <p:cNvGrpSpPr/>
          <p:nvPr/>
        </p:nvGrpSpPr>
        <p:grpSpPr>
          <a:xfrm>
            <a:off x="3693939" y="1670120"/>
            <a:ext cx="2497188" cy="1962636"/>
            <a:chOff x="4651860" y="1301079"/>
            <a:chExt cx="2497188" cy="1962636"/>
          </a:xfrm>
        </p:grpSpPr>
        <p:sp>
          <p:nvSpPr>
            <p:cNvPr id="19" name="TextBox 18">
              <a:extLst>
                <a:ext uri="{FF2B5EF4-FFF2-40B4-BE49-F238E27FC236}">
                  <a16:creationId xmlns:a16="http://schemas.microsoft.com/office/drawing/2014/main" id="{AF81E2BE-14AC-EFD0-3213-6C145C8B52EB}"/>
                </a:ext>
              </a:extLst>
            </p:cNvPr>
            <p:cNvSpPr txBox="1"/>
            <p:nvPr/>
          </p:nvSpPr>
          <p:spPr>
            <a:xfrm>
              <a:off x="4651860" y="1301079"/>
              <a:ext cx="2497188" cy="400110"/>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BELLA Center</a:t>
              </a:r>
            </a:p>
          </p:txBody>
        </p:sp>
        <p:pic>
          <p:nvPicPr>
            <p:cNvPr id="21" name="Picture 20" descr="A picture containing text, indoor, green, colorful&#10;&#10;Description automatically generated">
              <a:extLst>
                <a:ext uri="{FF2B5EF4-FFF2-40B4-BE49-F238E27FC236}">
                  <a16:creationId xmlns:a16="http://schemas.microsoft.com/office/drawing/2014/main" id="{A9EA1B70-9BFA-F6DC-FC78-42A95781C8F2}"/>
                </a:ext>
              </a:extLst>
            </p:cNvPr>
            <p:cNvPicPr>
              <a:picLocks noChangeAspect="1"/>
            </p:cNvPicPr>
            <p:nvPr/>
          </p:nvPicPr>
          <p:blipFill>
            <a:blip r:embed="rId5"/>
            <a:stretch>
              <a:fillRect/>
            </a:stretch>
          </p:blipFill>
          <p:spPr>
            <a:xfrm>
              <a:off x="4651860" y="1701189"/>
              <a:ext cx="2497188" cy="1562526"/>
            </a:xfrm>
            <a:prstGeom prst="rect">
              <a:avLst/>
            </a:prstGeom>
          </p:spPr>
        </p:pic>
      </p:grpSp>
      <p:grpSp>
        <p:nvGrpSpPr>
          <p:cNvPr id="40" name="Group 39">
            <a:extLst>
              <a:ext uri="{FF2B5EF4-FFF2-40B4-BE49-F238E27FC236}">
                <a16:creationId xmlns:a16="http://schemas.microsoft.com/office/drawing/2014/main" id="{CEB4A0EC-297E-B74D-662B-FA2F0F1F998E}"/>
              </a:ext>
            </a:extLst>
          </p:cNvPr>
          <p:cNvGrpSpPr/>
          <p:nvPr/>
        </p:nvGrpSpPr>
        <p:grpSpPr>
          <a:xfrm>
            <a:off x="1054261" y="1670120"/>
            <a:ext cx="2497188" cy="1981200"/>
            <a:chOff x="1828800" y="1295400"/>
            <a:chExt cx="2497188" cy="1981200"/>
          </a:xfrm>
        </p:grpSpPr>
        <p:pic>
          <p:nvPicPr>
            <p:cNvPr id="34" name="Picture 33">
              <a:extLst>
                <a:ext uri="{FF2B5EF4-FFF2-40B4-BE49-F238E27FC236}">
                  <a16:creationId xmlns:a16="http://schemas.microsoft.com/office/drawing/2014/main" id="{B99F88B3-283A-A814-20B8-FCC5E7CEFD60}"/>
                </a:ext>
              </a:extLst>
            </p:cNvPr>
            <p:cNvPicPr>
              <a:picLocks noChangeAspect="1"/>
            </p:cNvPicPr>
            <p:nvPr/>
          </p:nvPicPr>
          <p:blipFill rotWithShape="1">
            <a:blip r:embed="rId6"/>
            <a:srcRect r="16652"/>
            <a:stretch/>
          </p:blipFill>
          <p:spPr>
            <a:xfrm>
              <a:off x="1830485" y="1981200"/>
              <a:ext cx="2493818" cy="1295400"/>
            </a:xfrm>
            <a:prstGeom prst="rect">
              <a:avLst/>
            </a:prstGeom>
          </p:spPr>
        </p:pic>
        <p:sp>
          <p:nvSpPr>
            <p:cNvPr id="22" name="TextBox 21">
              <a:extLst>
                <a:ext uri="{FF2B5EF4-FFF2-40B4-BE49-F238E27FC236}">
                  <a16:creationId xmlns:a16="http://schemas.microsoft.com/office/drawing/2014/main" id="{2D154A2A-5941-14D7-327C-FA64C68CD8EA}"/>
                </a:ext>
              </a:extLst>
            </p:cNvPr>
            <p:cNvSpPr txBox="1"/>
            <p:nvPr/>
          </p:nvSpPr>
          <p:spPr>
            <a:xfrm>
              <a:off x="1828800" y="1295400"/>
              <a:ext cx="2497188" cy="707886"/>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Superconducting</a:t>
              </a:r>
              <a:br>
                <a:rPr lang="en-US" sz="2000" b="1" dirty="0">
                  <a:solidFill>
                    <a:schemeClr val="bg1"/>
                  </a:solidFill>
                </a:rPr>
              </a:br>
              <a:r>
                <a:rPr lang="en-US" sz="2000" b="1" dirty="0">
                  <a:solidFill>
                    <a:schemeClr val="bg1"/>
                  </a:solidFill>
                </a:rPr>
                <a:t>magnet program </a:t>
              </a:r>
            </a:p>
          </p:txBody>
        </p:sp>
      </p:grpSp>
      <p:grpSp>
        <p:nvGrpSpPr>
          <p:cNvPr id="33" name="Group 32">
            <a:extLst>
              <a:ext uri="{FF2B5EF4-FFF2-40B4-BE49-F238E27FC236}">
                <a16:creationId xmlns:a16="http://schemas.microsoft.com/office/drawing/2014/main" id="{33E84A27-122E-2BB0-50F8-FB13CB81FB25}"/>
              </a:ext>
            </a:extLst>
          </p:cNvPr>
          <p:cNvGrpSpPr/>
          <p:nvPr/>
        </p:nvGrpSpPr>
        <p:grpSpPr>
          <a:xfrm>
            <a:off x="1054261" y="3917565"/>
            <a:ext cx="2497188" cy="2003642"/>
            <a:chOff x="4686366" y="3560109"/>
            <a:chExt cx="2497188" cy="2003642"/>
          </a:xfrm>
        </p:grpSpPr>
        <p:pic>
          <p:nvPicPr>
            <p:cNvPr id="23" name="Picture 22">
              <a:extLst>
                <a:ext uri="{FF2B5EF4-FFF2-40B4-BE49-F238E27FC236}">
                  <a16:creationId xmlns:a16="http://schemas.microsoft.com/office/drawing/2014/main" id="{3D692D59-CAA7-135D-CE38-ED66D3C0AF0D}"/>
                </a:ext>
              </a:extLst>
            </p:cNvPr>
            <p:cNvPicPr>
              <a:picLocks noChangeAspect="1"/>
            </p:cNvPicPr>
            <p:nvPr/>
          </p:nvPicPr>
          <p:blipFill>
            <a:blip r:embed="rId7"/>
            <a:stretch>
              <a:fillRect/>
            </a:stretch>
          </p:blipFill>
          <p:spPr>
            <a:xfrm>
              <a:off x="4686366" y="4069565"/>
              <a:ext cx="2497188" cy="1494186"/>
            </a:xfrm>
            <a:prstGeom prst="rect">
              <a:avLst/>
            </a:prstGeom>
          </p:spPr>
        </p:pic>
        <p:sp>
          <p:nvSpPr>
            <p:cNvPr id="24" name="TextBox 23">
              <a:extLst>
                <a:ext uri="{FF2B5EF4-FFF2-40B4-BE49-F238E27FC236}">
                  <a16:creationId xmlns:a16="http://schemas.microsoft.com/office/drawing/2014/main" id="{8E33D22D-8F55-9C6E-5855-742D20C8E715}"/>
                </a:ext>
              </a:extLst>
            </p:cNvPr>
            <p:cNvSpPr txBox="1"/>
            <p:nvPr/>
          </p:nvSpPr>
          <p:spPr>
            <a:xfrm>
              <a:off x="4686366" y="3560109"/>
              <a:ext cx="2497188" cy="707886"/>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Fusion science &amp;</a:t>
              </a:r>
              <a:br>
                <a:rPr lang="en-US" sz="2000" b="1" dirty="0">
                  <a:solidFill>
                    <a:schemeClr val="bg1"/>
                  </a:solidFill>
                </a:rPr>
              </a:br>
              <a:r>
                <a:rPr lang="en-US" sz="2000" b="1" dirty="0">
                  <a:solidFill>
                    <a:schemeClr val="bg1"/>
                  </a:solidFill>
                </a:rPr>
                <a:t>ion beam tech.</a:t>
              </a:r>
            </a:p>
          </p:txBody>
        </p:sp>
      </p:grpSp>
      <p:grpSp>
        <p:nvGrpSpPr>
          <p:cNvPr id="320" name="Group 319">
            <a:extLst>
              <a:ext uri="{FF2B5EF4-FFF2-40B4-BE49-F238E27FC236}">
                <a16:creationId xmlns:a16="http://schemas.microsoft.com/office/drawing/2014/main" id="{8CD6F3E9-AE38-3C36-41F9-8CAAAEA04124}"/>
              </a:ext>
            </a:extLst>
          </p:cNvPr>
          <p:cNvGrpSpPr/>
          <p:nvPr/>
        </p:nvGrpSpPr>
        <p:grpSpPr>
          <a:xfrm>
            <a:off x="154748" y="1033449"/>
            <a:ext cx="6168683" cy="5002867"/>
            <a:chOff x="832660" y="1040483"/>
            <a:chExt cx="6168683" cy="5002867"/>
          </a:xfrm>
        </p:grpSpPr>
        <p:sp>
          <p:nvSpPr>
            <p:cNvPr id="15" name="Rectangle 14">
              <a:extLst>
                <a:ext uri="{FF2B5EF4-FFF2-40B4-BE49-F238E27FC236}">
                  <a16:creationId xmlns:a16="http://schemas.microsoft.com/office/drawing/2014/main" id="{2F5C5DE5-E2B1-4A37-FEBB-A7B44BEA9DF1}"/>
                </a:ext>
              </a:extLst>
            </p:cNvPr>
            <p:cNvSpPr/>
            <p:nvPr/>
          </p:nvSpPr>
          <p:spPr>
            <a:xfrm>
              <a:off x="1596043" y="1438100"/>
              <a:ext cx="5405300" cy="4588035"/>
            </a:xfrm>
            <a:prstGeom prst="rect">
              <a:avLst/>
            </a:prstGeom>
            <a:noFill/>
            <a:ln>
              <a:solidFill>
                <a:srgbClr val="04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Logo&#10;&#10;Description automatically generated">
              <a:extLst>
                <a:ext uri="{FF2B5EF4-FFF2-40B4-BE49-F238E27FC236}">
                  <a16:creationId xmlns:a16="http://schemas.microsoft.com/office/drawing/2014/main" id="{E293453E-F1CA-7269-D127-32DE7D2C6BC2}"/>
                </a:ext>
              </a:extLst>
            </p:cNvPr>
            <p:cNvPicPr>
              <a:picLocks noChangeAspect="1"/>
            </p:cNvPicPr>
            <p:nvPr/>
          </p:nvPicPr>
          <p:blipFill>
            <a:blip r:embed="rId8"/>
            <a:stretch>
              <a:fillRect/>
            </a:stretch>
          </p:blipFill>
          <p:spPr>
            <a:xfrm>
              <a:off x="832660" y="5278581"/>
              <a:ext cx="764769" cy="764769"/>
            </a:xfrm>
            <a:prstGeom prst="rect">
              <a:avLst/>
            </a:prstGeom>
          </p:spPr>
        </p:pic>
        <p:sp>
          <p:nvSpPr>
            <p:cNvPr id="41" name="TextBox 40">
              <a:extLst>
                <a:ext uri="{FF2B5EF4-FFF2-40B4-BE49-F238E27FC236}">
                  <a16:creationId xmlns:a16="http://schemas.microsoft.com/office/drawing/2014/main" id="{D7F0A3E8-A04C-7CA8-C538-F2E004A41322}"/>
                </a:ext>
              </a:extLst>
            </p:cNvPr>
            <p:cNvSpPr txBox="1"/>
            <p:nvPr/>
          </p:nvSpPr>
          <p:spPr>
            <a:xfrm>
              <a:off x="1597239" y="1040483"/>
              <a:ext cx="5404104" cy="400110"/>
            </a:xfrm>
            <a:prstGeom prst="rect">
              <a:avLst/>
            </a:prstGeom>
            <a:solidFill>
              <a:srgbClr val="04676D"/>
            </a:solidFill>
            <a:ln w="25400">
              <a:solidFill>
                <a:srgbClr val="04676D"/>
              </a:solidFill>
            </a:ln>
          </p:spPr>
          <p:txBody>
            <a:bodyPr wrap="square" rtlCol="0">
              <a:spAutoFit/>
            </a:bodyPr>
            <a:lstStyle/>
            <a:p>
              <a:pPr algn="ctr"/>
              <a:r>
                <a:rPr lang="en-US" sz="2000" b="1" dirty="0">
                  <a:solidFill>
                    <a:schemeClr val="bg1"/>
                  </a:solidFill>
                </a:rPr>
                <a:t>Physical Sciences</a:t>
              </a:r>
            </a:p>
          </p:txBody>
        </p:sp>
      </p:grpSp>
      <p:sp>
        <p:nvSpPr>
          <p:cNvPr id="58" name="TextBox 57">
            <a:extLst>
              <a:ext uri="{FF2B5EF4-FFF2-40B4-BE49-F238E27FC236}">
                <a16:creationId xmlns:a16="http://schemas.microsoft.com/office/drawing/2014/main" id="{D1CEEE3F-AFBC-2098-14E4-C5281CC8000F}"/>
              </a:ext>
            </a:extLst>
          </p:cNvPr>
          <p:cNvSpPr txBox="1"/>
          <p:nvPr/>
        </p:nvSpPr>
        <p:spPr>
          <a:xfrm>
            <a:off x="1896475" y="1373945"/>
            <a:ext cx="941668" cy="338554"/>
          </a:xfrm>
          <a:prstGeom prst="rect">
            <a:avLst/>
          </a:prstGeom>
          <a:noFill/>
        </p:spPr>
        <p:txBody>
          <a:bodyPr wrap="none" rtlCol="0">
            <a:spAutoFit/>
          </a:bodyPr>
          <a:lstStyle/>
          <a:p>
            <a:pPr algn="ctr"/>
            <a:r>
              <a:rPr lang="en-US" sz="1600" dirty="0">
                <a:solidFill>
                  <a:schemeClr val="tx2"/>
                </a:solidFill>
                <a:latin typeface="+mj-lt"/>
              </a:rPr>
              <a:t>Magnets</a:t>
            </a:r>
          </a:p>
        </p:txBody>
      </p:sp>
      <p:sp>
        <p:nvSpPr>
          <p:cNvPr id="59" name="TextBox 58">
            <a:extLst>
              <a:ext uri="{FF2B5EF4-FFF2-40B4-BE49-F238E27FC236}">
                <a16:creationId xmlns:a16="http://schemas.microsoft.com/office/drawing/2014/main" id="{0269199E-A8B6-7EE0-0DD3-84CC4D0AE954}"/>
              </a:ext>
            </a:extLst>
          </p:cNvPr>
          <p:cNvSpPr txBox="1"/>
          <p:nvPr/>
        </p:nvSpPr>
        <p:spPr>
          <a:xfrm>
            <a:off x="4545886" y="1373945"/>
            <a:ext cx="761042" cy="338554"/>
          </a:xfrm>
          <a:prstGeom prst="rect">
            <a:avLst/>
          </a:prstGeom>
          <a:noFill/>
        </p:spPr>
        <p:txBody>
          <a:bodyPr wrap="none" rtlCol="0">
            <a:spAutoFit/>
          </a:bodyPr>
          <a:lstStyle/>
          <a:p>
            <a:pPr algn="ctr"/>
            <a:r>
              <a:rPr lang="en-US" sz="1600" dirty="0">
                <a:solidFill>
                  <a:schemeClr val="tx2"/>
                </a:solidFill>
                <a:latin typeface="+mj-lt"/>
              </a:rPr>
              <a:t>Lasers</a:t>
            </a:r>
          </a:p>
        </p:txBody>
      </p:sp>
      <p:sp>
        <p:nvSpPr>
          <p:cNvPr id="60" name="TextBox 59">
            <a:extLst>
              <a:ext uri="{FF2B5EF4-FFF2-40B4-BE49-F238E27FC236}">
                <a16:creationId xmlns:a16="http://schemas.microsoft.com/office/drawing/2014/main" id="{5D8D96D4-1CAA-E02F-5260-38E5375C4F6E}"/>
              </a:ext>
            </a:extLst>
          </p:cNvPr>
          <p:cNvSpPr txBox="1"/>
          <p:nvPr/>
        </p:nvSpPr>
        <p:spPr>
          <a:xfrm>
            <a:off x="1944555" y="3627120"/>
            <a:ext cx="798617" cy="338554"/>
          </a:xfrm>
          <a:prstGeom prst="rect">
            <a:avLst/>
          </a:prstGeom>
          <a:noFill/>
        </p:spPr>
        <p:txBody>
          <a:bodyPr wrap="none" rtlCol="0">
            <a:spAutoFit/>
          </a:bodyPr>
          <a:lstStyle/>
          <a:p>
            <a:pPr algn="ctr"/>
            <a:r>
              <a:rPr lang="en-US" sz="1600" dirty="0">
                <a:solidFill>
                  <a:schemeClr val="tx2"/>
                </a:solidFill>
                <a:latin typeface="+mj-lt"/>
              </a:rPr>
              <a:t>Beams</a:t>
            </a:r>
          </a:p>
        </p:txBody>
      </p:sp>
      <p:sp>
        <p:nvSpPr>
          <p:cNvPr id="61" name="TextBox 60">
            <a:extLst>
              <a:ext uri="{FF2B5EF4-FFF2-40B4-BE49-F238E27FC236}">
                <a16:creationId xmlns:a16="http://schemas.microsoft.com/office/drawing/2014/main" id="{0383B557-972F-59B9-2316-A311FDD9EEA6}"/>
              </a:ext>
            </a:extLst>
          </p:cNvPr>
          <p:cNvSpPr txBox="1"/>
          <p:nvPr/>
        </p:nvSpPr>
        <p:spPr>
          <a:xfrm>
            <a:off x="4288852" y="3627120"/>
            <a:ext cx="1228221" cy="338554"/>
          </a:xfrm>
          <a:prstGeom prst="rect">
            <a:avLst/>
          </a:prstGeom>
          <a:noFill/>
        </p:spPr>
        <p:txBody>
          <a:bodyPr wrap="none" rtlCol="0">
            <a:spAutoFit/>
          </a:bodyPr>
          <a:lstStyle/>
          <a:p>
            <a:pPr algn="ctr"/>
            <a:r>
              <a:rPr lang="en-US" sz="1600" dirty="0">
                <a:solidFill>
                  <a:schemeClr val="tx2"/>
                </a:solidFill>
                <a:latin typeface="+mj-lt"/>
              </a:rPr>
              <a:t>Simulations</a:t>
            </a:r>
          </a:p>
        </p:txBody>
      </p:sp>
      <p:grpSp>
        <p:nvGrpSpPr>
          <p:cNvPr id="321" name="Group 320">
            <a:extLst>
              <a:ext uri="{FF2B5EF4-FFF2-40B4-BE49-F238E27FC236}">
                <a16:creationId xmlns:a16="http://schemas.microsoft.com/office/drawing/2014/main" id="{E898AE48-5CA6-F136-7AB0-B6424A8CEF4A}"/>
              </a:ext>
            </a:extLst>
          </p:cNvPr>
          <p:cNvGrpSpPr/>
          <p:nvPr/>
        </p:nvGrpSpPr>
        <p:grpSpPr>
          <a:xfrm>
            <a:off x="6523051" y="1380979"/>
            <a:ext cx="2715808" cy="4519041"/>
            <a:chOff x="7845410" y="1380979"/>
            <a:chExt cx="2715808" cy="4519041"/>
          </a:xfrm>
        </p:grpSpPr>
        <p:grpSp>
          <p:nvGrpSpPr>
            <p:cNvPr id="55" name="Group 54">
              <a:extLst>
                <a:ext uri="{FF2B5EF4-FFF2-40B4-BE49-F238E27FC236}">
                  <a16:creationId xmlns:a16="http://schemas.microsoft.com/office/drawing/2014/main" id="{98856879-54FA-4AB2-80C8-CB1C0D650FAF}"/>
                </a:ext>
              </a:extLst>
            </p:cNvPr>
            <p:cNvGrpSpPr/>
            <p:nvPr/>
          </p:nvGrpSpPr>
          <p:grpSpPr>
            <a:xfrm>
              <a:off x="7937942" y="3924599"/>
              <a:ext cx="2499253" cy="1975421"/>
              <a:chOff x="7909560" y="3875462"/>
              <a:chExt cx="2499253" cy="1975421"/>
            </a:xfrm>
          </p:grpSpPr>
          <p:pic>
            <p:nvPicPr>
              <p:cNvPr id="48" name="Picture 47">
                <a:extLst>
                  <a:ext uri="{FF2B5EF4-FFF2-40B4-BE49-F238E27FC236}">
                    <a16:creationId xmlns:a16="http://schemas.microsoft.com/office/drawing/2014/main" id="{7C3CCBA0-C62E-587E-ED37-38A3AF278180}"/>
                  </a:ext>
                </a:extLst>
              </p:cNvPr>
              <p:cNvPicPr>
                <a:picLocks noChangeAspect="1"/>
              </p:cNvPicPr>
              <p:nvPr/>
            </p:nvPicPr>
            <p:blipFill rotWithShape="1">
              <a:blip r:embed="rId9"/>
              <a:srcRect l="27963" t="9088"/>
              <a:stretch/>
            </p:blipFill>
            <p:spPr>
              <a:xfrm>
                <a:off x="7913077" y="4279777"/>
                <a:ext cx="2495736" cy="1571106"/>
              </a:xfrm>
              <a:prstGeom prst="rect">
                <a:avLst/>
              </a:prstGeom>
            </p:spPr>
          </p:pic>
          <p:sp>
            <p:nvSpPr>
              <p:cNvPr id="29" name="TextBox 28">
                <a:extLst>
                  <a:ext uri="{FF2B5EF4-FFF2-40B4-BE49-F238E27FC236}">
                    <a16:creationId xmlns:a16="http://schemas.microsoft.com/office/drawing/2014/main" id="{7B8FEBD3-E5F4-5FFB-1589-4BFFE6EE86ED}"/>
                  </a:ext>
                </a:extLst>
              </p:cNvPr>
              <p:cNvSpPr txBox="1"/>
              <p:nvPr/>
            </p:nvSpPr>
            <p:spPr>
              <a:xfrm>
                <a:off x="7909560" y="3875462"/>
                <a:ext cx="2497188" cy="707886"/>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App. Math &amp; Comp. Research Division</a:t>
                </a:r>
              </a:p>
            </p:txBody>
          </p:sp>
        </p:grpSp>
        <p:grpSp>
          <p:nvGrpSpPr>
            <p:cNvPr id="56" name="Group 55">
              <a:extLst>
                <a:ext uri="{FF2B5EF4-FFF2-40B4-BE49-F238E27FC236}">
                  <a16:creationId xmlns:a16="http://schemas.microsoft.com/office/drawing/2014/main" id="{86674209-7A7C-F246-8384-6F457DB7017E}"/>
                </a:ext>
              </a:extLst>
            </p:cNvPr>
            <p:cNvGrpSpPr/>
            <p:nvPr/>
          </p:nvGrpSpPr>
          <p:grpSpPr>
            <a:xfrm>
              <a:off x="7938974" y="1677154"/>
              <a:ext cx="2497188" cy="1952245"/>
              <a:chOff x="7926185" y="1615015"/>
              <a:chExt cx="2497188" cy="1952245"/>
            </a:xfrm>
          </p:grpSpPr>
          <p:sp>
            <p:nvSpPr>
              <p:cNvPr id="52" name="TextBox 51">
                <a:extLst>
                  <a:ext uri="{FF2B5EF4-FFF2-40B4-BE49-F238E27FC236}">
                    <a16:creationId xmlns:a16="http://schemas.microsoft.com/office/drawing/2014/main" id="{21527498-1EF7-A744-3235-8F58A2F55670}"/>
                  </a:ext>
                </a:extLst>
              </p:cNvPr>
              <p:cNvSpPr txBox="1"/>
              <p:nvPr/>
            </p:nvSpPr>
            <p:spPr>
              <a:xfrm>
                <a:off x="7926185" y="3167150"/>
                <a:ext cx="2497188" cy="400110"/>
              </a:xfrm>
              <a:prstGeom prst="rect">
                <a:avLst/>
              </a:prstGeom>
              <a:solidFill>
                <a:schemeClr val="accent1">
                  <a:lumMod val="50000"/>
                </a:schemeClr>
              </a:solidFill>
            </p:spPr>
            <p:txBody>
              <a:bodyPr wrap="square" rtlCol="0">
                <a:spAutoFit/>
              </a:bodyPr>
              <a:lstStyle/>
              <a:p>
                <a:pPr algn="ctr"/>
                <a:endParaRPr lang="en-US" sz="2000" b="1" dirty="0">
                  <a:solidFill>
                    <a:schemeClr val="bg1"/>
                  </a:solidFill>
                </a:endParaRPr>
              </a:p>
            </p:txBody>
          </p:sp>
          <p:sp>
            <p:nvSpPr>
              <p:cNvPr id="28" name="TextBox 27">
                <a:extLst>
                  <a:ext uri="{FF2B5EF4-FFF2-40B4-BE49-F238E27FC236}">
                    <a16:creationId xmlns:a16="http://schemas.microsoft.com/office/drawing/2014/main" id="{AEE343AB-AEA1-2C95-E5B0-9E45E9F69AB2}"/>
                  </a:ext>
                </a:extLst>
              </p:cNvPr>
              <p:cNvSpPr txBox="1"/>
              <p:nvPr/>
            </p:nvSpPr>
            <p:spPr>
              <a:xfrm>
                <a:off x="7926185" y="1615015"/>
                <a:ext cx="2497188" cy="400110"/>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NERSC</a:t>
                </a:r>
              </a:p>
            </p:txBody>
          </p:sp>
          <p:pic>
            <p:nvPicPr>
              <p:cNvPr id="50" name="Picture 49">
                <a:extLst>
                  <a:ext uri="{FF2B5EF4-FFF2-40B4-BE49-F238E27FC236}">
                    <a16:creationId xmlns:a16="http://schemas.microsoft.com/office/drawing/2014/main" id="{77F13EBA-6F4A-3CCA-C345-E7C8A500EC48}"/>
                  </a:ext>
                </a:extLst>
              </p:cNvPr>
              <p:cNvPicPr>
                <a:picLocks noChangeAspect="1"/>
              </p:cNvPicPr>
              <p:nvPr/>
            </p:nvPicPr>
            <p:blipFill>
              <a:blip r:embed="rId10"/>
              <a:stretch>
                <a:fillRect/>
              </a:stretch>
            </p:blipFill>
            <p:spPr>
              <a:xfrm>
                <a:off x="7926185" y="2011969"/>
                <a:ext cx="2496312" cy="1326288"/>
              </a:xfrm>
              <a:prstGeom prst="rect">
                <a:avLst/>
              </a:prstGeom>
            </p:spPr>
          </p:pic>
        </p:grpSp>
        <p:sp>
          <p:nvSpPr>
            <p:cNvPr id="62" name="TextBox 61">
              <a:extLst>
                <a:ext uri="{FF2B5EF4-FFF2-40B4-BE49-F238E27FC236}">
                  <a16:creationId xmlns:a16="http://schemas.microsoft.com/office/drawing/2014/main" id="{10BDF332-A37A-73DC-DE2D-D6FE5491D38C}"/>
                </a:ext>
              </a:extLst>
            </p:cNvPr>
            <p:cNvSpPr txBox="1"/>
            <p:nvPr/>
          </p:nvSpPr>
          <p:spPr>
            <a:xfrm>
              <a:off x="8400392" y="1380979"/>
              <a:ext cx="1633973" cy="338554"/>
            </a:xfrm>
            <a:prstGeom prst="rect">
              <a:avLst/>
            </a:prstGeom>
            <a:noFill/>
          </p:spPr>
          <p:txBody>
            <a:bodyPr wrap="none" rtlCol="0">
              <a:spAutoFit/>
            </a:bodyPr>
            <a:lstStyle/>
            <a:p>
              <a:pPr algn="ctr"/>
              <a:r>
                <a:rPr lang="en-US" sz="1600" dirty="0">
                  <a:solidFill>
                    <a:schemeClr val="tx2"/>
                  </a:solidFill>
                  <a:latin typeface="+mj-lt"/>
                </a:rPr>
                <a:t>Supercomputers</a:t>
              </a:r>
            </a:p>
          </p:txBody>
        </p:sp>
        <p:sp>
          <p:nvSpPr>
            <p:cNvPr id="63" name="TextBox 62">
              <a:extLst>
                <a:ext uri="{FF2B5EF4-FFF2-40B4-BE49-F238E27FC236}">
                  <a16:creationId xmlns:a16="http://schemas.microsoft.com/office/drawing/2014/main" id="{3632F893-AA1D-52D1-270F-11E866EFBF02}"/>
                </a:ext>
              </a:extLst>
            </p:cNvPr>
            <p:cNvSpPr txBox="1"/>
            <p:nvPr/>
          </p:nvSpPr>
          <p:spPr>
            <a:xfrm>
              <a:off x="7845410" y="3634154"/>
              <a:ext cx="2715808" cy="338554"/>
            </a:xfrm>
            <a:prstGeom prst="rect">
              <a:avLst/>
            </a:prstGeom>
            <a:noFill/>
          </p:spPr>
          <p:txBody>
            <a:bodyPr wrap="none" rtlCol="0">
              <a:spAutoFit/>
            </a:bodyPr>
            <a:lstStyle/>
            <a:p>
              <a:pPr algn="ctr"/>
              <a:r>
                <a:rPr lang="en-US" sz="1600" dirty="0">
                  <a:solidFill>
                    <a:schemeClr val="tx2"/>
                  </a:solidFill>
                  <a:latin typeface="+mj-lt"/>
                </a:rPr>
                <a:t>Applied </a:t>
              </a:r>
              <a:r>
                <a:rPr lang="en-US" sz="1600" dirty="0" err="1">
                  <a:solidFill>
                    <a:schemeClr val="tx2"/>
                  </a:solidFill>
                  <a:latin typeface="+mj-lt"/>
                </a:rPr>
                <a:t>maths</a:t>
              </a:r>
              <a:r>
                <a:rPr lang="en-US" sz="1600" dirty="0">
                  <a:solidFill>
                    <a:schemeClr val="tx2"/>
                  </a:solidFill>
                  <a:latin typeface="+mj-lt"/>
                </a:rPr>
                <a:t> &amp; </a:t>
              </a:r>
              <a:r>
                <a:rPr lang="en-US" sz="1600" dirty="0" err="1">
                  <a:solidFill>
                    <a:schemeClr val="tx2"/>
                  </a:solidFill>
                  <a:latin typeface="+mj-lt"/>
                </a:rPr>
                <a:t>comput</a:t>
              </a:r>
              <a:r>
                <a:rPr lang="en-US" sz="1600" dirty="0">
                  <a:solidFill>
                    <a:schemeClr val="tx2"/>
                  </a:solidFill>
                  <a:latin typeface="+mj-lt"/>
                </a:rPr>
                <a:t>. sc.</a:t>
              </a:r>
            </a:p>
          </p:txBody>
        </p:sp>
      </p:grpSp>
      <p:grpSp>
        <p:nvGrpSpPr>
          <p:cNvPr id="7" name="Group 6">
            <a:extLst>
              <a:ext uri="{FF2B5EF4-FFF2-40B4-BE49-F238E27FC236}">
                <a16:creationId xmlns:a16="http://schemas.microsoft.com/office/drawing/2014/main" id="{54AB337E-D60D-2599-C53D-3928E48A88B4}"/>
              </a:ext>
            </a:extLst>
          </p:cNvPr>
          <p:cNvGrpSpPr/>
          <p:nvPr/>
        </p:nvGrpSpPr>
        <p:grpSpPr>
          <a:xfrm>
            <a:off x="6486593" y="1031104"/>
            <a:ext cx="5405300" cy="4985652"/>
            <a:chOff x="915783" y="1185849"/>
            <a:chExt cx="5405300" cy="4985652"/>
          </a:xfrm>
        </p:grpSpPr>
        <p:sp>
          <p:nvSpPr>
            <p:cNvPr id="5" name="Rectangle 4">
              <a:extLst>
                <a:ext uri="{FF2B5EF4-FFF2-40B4-BE49-F238E27FC236}">
                  <a16:creationId xmlns:a16="http://schemas.microsoft.com/office/drawing/2014/main" id="{5CDB6700-6C54-9288-5160-52CC530DC9CE}"/>
                </a:ext>
              </a:extLst>
            </p:cNvPr>
            <p:cNvSpPr/>
            <p:nvPr/>
          </p:nvSpPr>
          <p:spPr>
            <a:xfrm>
              <a:off x="915783" y="1583466"/>
              <a:ext cx="5405300" cy="4588035"/>
            </a:xfrm>
            <a:prstGeom prst="rect">
              <a:avLst/>
            </a:prstGeom>
            <a:noFill/>
            <a:ln>
              <a:solidFill>
                <a:srgbClr val="04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96F4AC9-EE82-4A54-2577-FA5A00D21369}"/>
                </a:ext>
              </a:extLst>
            </p:cNvPr>
            <p:cNvSpPr txBox="1"/>
            <p:nvPr/>
          </p:nvSpPr>
          <p:spPr>
            <a:xfrm>
              <a:off x="916979" y="1185849"/>
              <a:ext cx="5404104" cy="400110"/>
            </a:xfrm>
            <a:prstGeom prst="rect">
              <a:avLst/>
            </a:prstGeom>
            <a:solidFill>
              <a:srgbClr val="04676D"/>
            </a:solidFill>
            <a:ln w="25400">
              <a:solidFill>
                <a:srgbClr val="04676D"/>
              </a:solidFill>
            </a:ln>
          </p:spPr>
          <p:txBody>
            <a:bodyPr wrap="square" rtlCol="0">
              <a:spAutoFit/>
            </a:bodyPr>
            <a:lstStyle/>
            <a:p>
              <a:pPr algn="ctr"/>
              <a:r>
                <a:rPr lang="en-US" sz="2000" b="1" dirty="0">
                  <a:solidFill>
                    <a:schemeClr val="bg1"/>
                  </a:solidFill>
                </a:rPr>
                <a:t>Computing Sciences</a:t>
              </a:r>
            </a:p>
          </p:txBody>
        </p:sp>
      </p:grpSp>
      <p:sp>
        <p:nvSpPr>
          <p:cNvPr id="18" name="TextBox 17">
            <a:extLst>
              <a:ext uri="{FF2B5EF4-FFF2-40B4-BE49-F238E27FC236}">
                <a16:creationId xmlns:a16="http://schemas.microsoft.com/office/drawing/2014/main" id="{AF83665A-7ECD-982A-188B-89BCAF42CCE5}"/>
              </a:ext>
            </a:extLst>
          </p:cNvPr>
          <p:cNvSpPr txBox="1"/>
          <p:nvPr/>
        </p:nvSpPr>
        <p:spPr>
          <a:xfrm>
            <a:off x="9250930" y="3924599"/>
            <a:ext cx="2497188" cy="400110"/>
          </a:xfrm>
          <a:prstGeom prst="rect">
            <a:avLst/>
          </a:prstGeom>
          <a:solidFill>
            <a:schemeClr val="accent1">
              <a:lumMod val="50000"/>
            </a:schemeClr>
          </a:solidFill>
        </p:spPr>
        <p:txBody>
          <a:bodyPr wrap="square" rtlCol="0">
            <a:spAutoFit/>
          </a:bodyPr>
          <a:lstStyle/>
          <a:p>
            <a:pPr algn="ctr"/>
            <a:r>
              <a:rPr lang="en-US" sz="2000" b="1" dirty="0"/>
              <a:t>Scientific Data Div. </a:t>
            </a:r>
            <a:endParaRPr lang="en-US" sz="2000" b="1" dirty="0">
              <a:solidFill>
                <a:schemeClr val="bg1"/>
              </a:solidFill>
            </a:endParaRPr>
          </a:p>
        </p:txBody>
      </p:sp>
      <p:sp>
        <p:nvSpPr>
          <p:cNvPr id="13" name="TextBox 12">
            <a:extLst>
              <a:ext uri="{FF2B5EF4-FFF2-40B4-BE49-F238E27FC236}">
                <a16:creationId xmlns:a16="http://schemas.microsoft.com/office/drawing/2014/main" id="{63066899-22D1-2FD3-7D72-EB2CCE1917B2}"/>
              </a:ext>
            </a:extLst>
          </p:cNvPr>
          <p:cNvSpPr txBox="1"/>
          <p:nvPr/>
        </p:nvSpPr>
        <p:spPr>
          <a:xfrm>
            <a:off x="9251962" y="3229289"/>
            <a:ext cx="2497188" cy="400110"/>
          </a:xfrm>
          <a:prstGeom prst="rect">
            <a:avLst/>
          </a:prstGeom>
          <a:solidFill>
            <a:schemeClr val="accent1">
              <a:lumMod val="50000"/>
            </a:schemeClr>
          </a:solidFill>
        </p:spPr>
        <p:txBody>
          <a:bodyPr wrap="square" rtlCol="0">
            <a:spAutoFit/>
          </a:bodyPr>
          <a:lstStyle/>
          <a:p>
            <a:pPr algn="ctr"/>
            <a:endParaRPr lang="en-US" sz="2000" b="1" dirty="0">
              <a:solidFill>
                <a:schemeClr val="bg1"/>
              </a:solidFill>
            </a:endParaRPr>
          </a:p>
        </p:txBody>
      </p:sp>
      <p:sp>
        <p:nvSpPr>
          <p:cNvPr id="14" name="TextBox 13">
            <a:extLst>
              <a:ext uri="{FF2B5EF4-FFF2-40B4-BE49-F238E27FC236}">
                <a16:creationId xmlns:a16="http://schemas.microsoft.com/office/drawing/2014/main" id="{DC17AC9D-9DB9-F893-22CD-C1922A34EA96}"/>
              </a:ext>
            </a:extLst>
          </p:cNvPr>
          <p:cNvSpPr txBox="1"/>
          <p:nvPr/>
        </p:nvSpPr>
        <p:spPr>
          <a:xfrm>
            <a:off x="9251962" y="1677154"/>
            <a:ext cx="2497188" cy="400110"/>
          </a:xfrm>
          <a:prstGeom prst="rect">
            <a:avLst/>
          </a:prstGeom>
          <a:solidFill>
            <a:schemeClr val="accent1">
              <a:lumMod val="50000"/>
            </a:schemeClr>
          </a:solidFill>
        </p:spPr>
        <p:txBody>
          <a:bodyPr wrap="square" rtlCol="0">
            <a:spAutoFit/>
          </a:bodyPr>
          <a:lstStyle/>
          <a:p>
            <a:pPr algn="ctr"/>
            <a:r>
              <a:rPr lang="en-US" sz="2000" b="1" dirty="0" err="1">
                <a:solidFill>
                  <a:schemeClr val="bg1"/>
                </a:solidFill>
              </a:rPr>
              <a:t>ESnet</a:t>
            </a:r>
            <a:endParaRPr lang="en-US" sz="2000" b="1" dirty="0">
              <a:solidFill>
                <a:schemeClr val="bg1"/>
              </a:solidFill>
            </a:endParaRPr>
          </a:p>
        </p:txBody>
      </p:sp>
      <p:sp>
        <p:nvSpPr>
          <p:cNvPr id="11" name="TextBox 10">
            <a:extLst>
              <a:ext uri="{FF2B5EF4-FFF2-40B4-BE49-F238E27FC236}">
                <a16:creationId xmlns:a16="http://schemas.microsoft.com/office/drawing/2014/main" id="{56C2856A-1ECB-7E03-1C26-908F416A08D3}"/>
              </a:ext>
            </a:extLst>
          </p:cNvPr>
          <p:cNvSpPr txBox="1"/>
          <p:nvPr/>
        </p:nvSpPr>
        <p:spPr>
          <a:xfrm>
            <a:off x="9827963" y="1380979"/>
            <a:ext cx="1404808" cy="338554"/>
          </a:xfrm>
          <a:prstGeom prst="rect">
            <a:avLst/>
          </a:prstGeom>
          <a:noFill/>
        </p:spPr>
        <p:txBody>
          <a:bodyPr wrap="none" rtlCol="0">
            <a:spAutoFit/>
          </a:bodyPr>
          <a:lstStyle/>
          <a:p>
            <a:pPr algn="ctr"/>
            <a:r>
              <a:rPr lang="en-US" sz="1600" dirty="0">
                <a:solidFill>
                  <a:schemeClr val="tx2"/>
                </a:solidFill>
                <a:latin typeface="+mj-lt"/>
              </a:rPr>
              <a:t>Fast networks</a:t>
            </a:r>
          </a:p>
        </p:txBody>
      </p:sp>
      <p:sp>
        <p:nvSpPr>
          <p:cNvPr id="12" name="TextBox 11">
            <a:extLst>
              <a:ext uri="{FF2B5EF4-FFF2-40B4-BE49-F238E27FC236}">
                <a16:creationId xmlns:a16="http://schemas.microsoft.com/office/drawing/2014/main" id="{F53193A9-F0CE-2FEA-6794-8853F027F865}"/>
              </a:ext>
            </a:extLst>
          </p:cNvPr>
          <p:cNvSpPr txBox="1"/>
          <p:nvPr/>
        </p:nvSpPr>
        <p:spPr>
          <a:xfrm>
            <a:off x="9535107" y="3634154"/>
            <a:ext cx="1962397" cy="338554"/>
          </a:xfrm>
          <a:prstGeom prst="rect">
            <a:avLst/>
          </a:prstGeom>
          <a:noFill/>
        </p:spPr>
        <p:txBody>
          <a:bodyPr wrap="none" rtlCol="0">
            <a:spAutoFit/>
          </a:bodyPr>
          <a:lstStyle/>
          <a:p>
            <a:pPr algn="ctr"/>
            <a:r>
              <a:rPr lang="en-US" sz="1600" dirty="0">
                <a:solidFill>
                  <a:schemeClr val="tx2"/>
                </a:solidFill>
                <a:latin typeface="+mj-lt"/>
              </a:rPr>
              <a:t>Data science, AI/ML</a:t>
            </a:r>
          </a:p>
        </p:txBody>
      </p:sp>
      <p:pic>
        <p:nvPicPr>
          <p:cNvPr id="1026" name="Picture 2" descr="ESnet Launches Next-Generation Network to Enhance Collaborative Science￼ –  Berkeley Lab News Center">
            <a:extLst>
              <a:ext uri="{FF2B5EF4-FFF2-40B4-BE49-F238E27FC236}">
                <a16:creationId xmlns:a16="http://schemas.microsoft.com/office/drawing/2014/main" id="{62D57375-5444-BF41-7F48-6020A00476D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234" r="8444"/>
          <a:stretch/>
        </p:blipFill>
        <p:spPr bwMode="auto">
          <a:xfrm>
            <a:off x="9251962" y="2074108"/>
            <a:ext cx="2496312" cy="128328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7127E951-7E49-2A9F-8EB2-A0AE655E40E2}"/>
              </a:ext>
            </a:extLst>
          </p:cNvPr>
          <p:cNvCxnSpPr>
            <a:cxnSpLocks/>
          </p:cNvCxnSpPr>
          <p:nvPr/>
        </p:nvCxnSpPr>
        <p:spPr>
          <a:xfrm>
            <a:off x="6175709" y="4867414"/>
            <a:ext cx="415005" cy="0"/>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5EC58F5E-6652-D465-0C40-AFF9870453CE}"/>
              </a:ext>
            </a:extLst>
          </p:cNvPr>
          <p:cNvSpPr/>
          <p:nvPr/>
        </p:nvSpPr>
        <p:spPr>
          <a:xfrm>
            <a:off x="3685727" y="3685728"/>
            <a:ext cx="2489982" cy="2222696"/>
          </a:xfrm>
          <a:prstGeom prst="rect">
            <a:avLst/>
          </a:prstGeom>
          <a:no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4AD1E0C-69FB-180D-03C0-0B900407303E}"/>
              </a:ext>
            </a:extLst>
          </p:cNvPr>
          <p:cNvSpPr/>
          <p:nvPr/>
        </p:nvSpPr>
        <p:spPr>
          <a:xfrm>
            <a:off x="6595395" y="1420837"/>
            <a:ext cx="5158162" cy="4485243"/>
          </a:xfrm>
          <a:prstGeom prst="rect">
            <a:avLst/>
          </a:prstGeom>
          <a:no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5186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1028" name="Picture 4">
            <a:extLst>
              <a:ext uri="{FF2B5EF4-FFF2-40B4-BE49-F238E27FC236}">
                <a16:creationId xmlns:a16="http://schemas.microsoft.com/office/drawing/2014/main" id="{CF45B82B-C49A-5864-42C1-362D0A340C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0930" y="4235555"/>
            <a:ext cx="2496312" cy="1664465"/>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289;p36"/>
          <p:cNvSpPr txBox="1">
            <a:spLocks noGrp="1"/>
          </p:cNvSpPr>
          <p:nvPr>
            <p:ph type="sldNum" idx="12"/>
          </p:nvPr>
        </p:nvSpPr>
        <p:spPr>
          <a:xfrm>
            <a:off x="11511387" y="6486277"/>
            <a:ext cx="679039" cy="365125"/>
          </a:xfrm>
          <a:prstGeom prst="rect">
            <a:avLst/>
          </a:prstGeom>
          <a:noFill/>
          <a:ln>
            <a:noFill/>
          </a:ln>
        </p:spPr>
        <p:txBody>
          <a:bodyPr spcFirstLastPara="1" wrap="square" lIns="91389" tIns="45679" rIns="91389" bIns="45679" anchor="ctr" anchorCtr="0">
            <a:noAutofit/>
          </a:bodyPr>
          <a:lstStyle/>
          <a:p>
            <a:pPr defTabSz="914400" fontAlgn="auto">
              <a:buClr>
                <a:srgbClr val="FFFFFF"/>
              </a:buClr>
            </a:pPr>
            <a:fld id="{00000000-1234-1234-1234-123412341234}" type="slidenum">
              <a:rPr lang="en" sz="1500" kern="0">
                <a:solidFill>
                  <a:srgbClr val="FFFFFF"/>
                </a:solidFill>
              </a:rPr>
              <a:pPr defTabSz="914400" fontAlgn="auto">
                <a:buClr>
                  <a:srgbClr val="FFFFFF"/>
                </a:buClr>
              </a:pPr>
              <a:t>17</a:t>
            </a:fld>
            <a:endParaRPr sz="1500" kern="0" dirty="0">
              <a:solidFill>
                <a:srgbClr val="FFFFFF"/>
              </a:solidFill>
            </a:endParaRPr>
          </a:p>
        </p:txBody>
      </p:sp>
      <p:grpSp>
        <p:nvGrpSpPr>
          <p:cNvPr id="57" name="Group 56">
            <a:extLst>
              <a:ext uri="{FF2B5EF4-FFF2-40B4-BE49-F238E27FC236}">
                <a16:creationId xmlns:a16="http://schemas.microsoft.com/office/drawing/2014/main" id="{9A30E8D0-F74E-549F-8645-81CA4D92D4D9}"/>
              </a:ext>
            </a:extLst>
          </p:cNvPr>
          <p:cNvGrpSpPr/>
          <p:nvPr/>
        </p:nvGrpSpPr>
        <p:grpSpPr>
          <a:xfrm>
            <a:off x="3693939" y="3917565"/>
            <a:ext cx="2497188" cy="2005715"/>
            <a:chOff x="4596939" y="3851061"/>
            <a:chExt cx="2497188" cy="2005715"/>
          </a:xfrm>
        </p:grpSpPr>
        <p:pic>
          <p:nvPicPr>
            <p:cNvPr id="54" name="Picture 53">
              <a:extLst>
                <a:ext uri="{FF2B5EF4-FFF2-40B4-BE49-F238E27FC236}">
                  <a16:creationId xmlns:a16="http://schemas.microsoft.com/office/drawing/2014/main" id="{B24B80CC-9AA6-9C87-C067-90568B08E994}"/>
                </a:ext>
              </a:extLst>
            </p:cNvPr>
            <p:cNvPicPr>
              <a:picLocks noChangeAspect="1"/>
            </p:cNvPicPr>
            <p:nvPr/>
          </p:nvPicPr>
          <p:blipFill rotWithShape="1">
            <a:blip r:embed="rId4"/>
            <a:srcRect t="9641" b="15972"/>
            <a:stretch/>
          </p:blipFill>
          <p:spPr>
            <a:xfrm>
              <a:off x="4597377" y="3999841"/>
              <a:ext cx="2496312" cy="1856935"/>
            </a:xfrm>
            <a:prstGeom prst="rect">
              <a:avLst/>
            </a:prstGeom>
          </p:spPr>
        </p:pic>
        <p:sp>
          <p:nvSpPr>
            <p:cNvPr id="20" name="TextBox 19">
              <a:extLst>
                <a:ext uri="{FF2B5EF4-FFF2-40B4-BE49-F238E27FC236}">
                  <a16:creationId xmlns:a16="http://schemas.microsoft.com/office/drawing/2014/main" id="{010C4565-E3F0-E617-91F8-DE7555D65B9F}"/>
                </a:ext>
              </a:extLst>
            </p:cNvPr>
            <p:cNvSpPr txBox="1"/>
            <p:nvPr/>
          </p:nvSpPr>
          <p:spPr>
            <a:xfrm>
              <a:off x="4596939" y="3851061"/>
              <a:ext cx="2497188" cy="400110"/>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Advanced modeling</a:t>
              </a:r>
            </a:p>
          </p:txBody>
        </p:sp>
      </p:grpSp>
      <p:grpSp>
        <p:nvGrpSpPr>
          <p:cNvPr id="31" name="Group 30">
            <a:extLst>
              <a:ext uri="{FF2B5EF4-FFF2-40B4-BE49-F238E27FC236}">
                <a16:creationId xmlns:a16="http://schemas.microsoft.com/office/drawing/2014/main" id="{10940428-5500-8170-9C25-B2338AE75CB7}"/>
              </a:ext>
            </a:extLst>
          </p:cNvPr>
          <p:cNvGrpSpPr/>
          <p:nvPr/>
        </p:nvGrpSpPr>
        <p:grpSpPr>
          <a:xfrm>
            <a:off x="3693939" y="1670120"/>
            <a:ext cx="2497188" cy="1962636"/>
            <a:chOff x="4651860" y="1301079"/>
            <a:chExt cx="2497188" cy="1962636"/>
          </a:xfrm>
        </p:grpSpPr>
        <p:sp>
          <p:nvSpPr>
            <p:cNvPr id="19" name="TextBox 18">
              <a:extLst>
                <a:ext uri="{FF2B5EF4-FFF2-40B4-BE49-F238E27FC236}">
                  <a16:creationId xmlns:a16="http://schemas.microsoft.com/office/drawing/2014/main" id="{AF81E2BE-14AC-EFD0-3213-6C145C8B52EB}"/>
                </a:ext>
              </a:extLst>
            </p:cNvPr>
            <p:cNvSpPr txBox="1"/>
            <p:nvPr/>
          </p:nvSpPr>
          <p:spPr>
            <a:xfrm>
              <a:off x="4651860" y="1301079"/>
              <a:ext cx="2497188" cy="400110"/>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BELLA Center</a:t>
              </a:r>
            </a:p>
          </p:txBody>
        </p:sp>
        <p:pic>
          <p:nvPicPr>
            <p:cNvPr id="21" name="Picture 20" descr="A picture containing text, indoor, green, colorful&#10;&#10;Description automatically generated">
              <a:extLst>
                <a:ext uri="{FF2B5EF4-FFF2-40B4-BE49-F238E27FC236}">
                  <a16:creationId xmlns:a16="http://schemas.microsoft.com/office/drawing/2014/main" id="{A9EA1B70-9BFA-F6DC-FC78-42A95781C8F2}"/>
                </a:ext>
              </a:extLst>
            </p:cNvPr>
            <p:cNvPicPr>
              <a:picLocks noChangeAspect="1"/>
            </p:cNvPicPr>
            <p:nvPr/>
          </p:nvPicPr>
          <p:blipFill>
            <a:blip r:embed="rId5"/>
            <a:stretch>
              <a:fillRect/>
            </a:stretch>
          </p:blipFill>
          <p:spPr>
            <a:xfrm>
              <a:off x="4651860" y="1701189"/>
              <a:ext cx="2497188" cy="1562526"/>
            </a:xfrm>
            <a:prstGeom prst="rect">
              <a:avLst/>
            </a:prstGeom>
          </p:spPr>
        </p:pic>
      </p:grpSp>
      <p:grpSp>
        <p:nvGrpSpPr>
          <p:cNvPr id="320" name="Group 319">
            <a:extLst>
              <a:ext uri="{FF2B5EF4-FFF2-40B4-BE49-F238E27FC236}">
                <a16:creationId xmlns:a16="http://schemas.microsoft.com/office/drawing/2014/main" id="{8CD6F3E9-AE38-3C36-41F9-8CAAAEA04124}"/>
              </a:ext>
            </a:extLst>
          </p:cNvPr>
          <p:cNvGrpSpPr/>
          <p:nvPr/>
        </p:nvGrpSpPr>
        <p:grpSpPr>
          <a:xfrm>
            <a:off x="3554361" y="1033449"/>
            <a:ext cx="2769070" cy="4985652"/>
            <a:chOff x="1596043" y="1040483"/>
            <a:chExt cx="5405300" cy="4985652"/>
          </a:xfrm>
        </p:grpSpPr>
        <p:sp>
          <p:nvSpPr>
            <p:cNvPr id="15" name="Rectangle 14">
              <a:extLst>
                <a:ext uri="{FF2B5EF4-FFF2-40B4-BE49-F238E27FC236}">
                  <a16:creationId xmlns:a16="http://schemas.microsoft.com/office/drawing/2014/main" id="{2F5C5DE5-E2B1-4A37-FEBB-A7B44BEA9DF1}"/>
                </a:ext>
              </a:extLst>
            </p:cNvPr>
            <p:cNvSpPr/>
            <p:nvPr/>
          </p:nvSpPr>
          <p:spPr>
            <a:xfrm>
              <a:off x="1596043" y="1438100"/>
              <a:ext cx="5405300" cy="4588035"/>
            </a:xfrm>
            <a:prstGeom prst="rect">
              <a:avLst/>
            </a:prstGeom>
            <a:noFill/>
            <a:ln>
              <a:solidFill>
                <a:srgbClr val="04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D7F0A3E8-A04C-7CA8-C538-F2E004A41322}"/>
                </a:ext>
              </a:extLst>
            </p:cNvPr>
            <p:cNvSpPr txBox="1"/>
            <p:nvPr/>
          </p:nvSpPr>
          <p:spPr>
            <a:xfrm>
              <a:off x="1597239" y="1040483"/>
              <a:ext cx="5404104" cy="400110"/>
            </a:xfrm>
            <a:prstGeom prst="rect">
              <a:avLst/>
            </a:prstGeom>
            <a:solidFill>
              <a:srgbClr val="04676D"/>
            </a:solidFill>
            <a:ln w="25400">
              <a:solidFill>
                <a:srgbClr val="04676D"/>
              </a:solidFill>
            </a:ln>
          </p:spPr>
          <p:txBody>
            <a:bodyPr wrap="square" rtlCol="0">
              <a:spAutoFit/>
            </a:bodyPr>
            <a:lstStyle/>
            <a:p>
              <a:pPr algn="ctr"/>
              <a:r>
                <a:rPr lang="en-US" sz="2000" b="1" dirty="0">
                  <a:solidFill>
                    <a:schemeClr val="bg1"/>
                  </a:solidFill>
                </a:rPr>
                <a:t>Physical Sciences</a:t>
              </a:r>
            </a:p>
          </p:txBody>
        </p:sp>
      </p:grpSp>
      <p:sp>
        <p:nvSpPr>
          <p:cNvPr id="59" name="TextBox 58">
            <a:extLst>
              <a:ext uri="{FF2B5EF4-FFF2-40B4-BE49-F238E27FC236}">
                <a16:creationId xmlns:a16="http://schemas.microsoft.com/office/drawing/2014/main" id="{0269199E-A8B6-7EE0-0DD3-84CC4D0AE954}"/>
              </a:ext>
            </a:extLst>
          </p:cNvPr>
          <p:cNvSpPr txBox="1"/>
          <p:nvPr/>
        </p:nvSpPr>
        <p:spPr>
          <a:xfrm>
            <a:off x="4545886" y="1373945"/>
            <a:ext cx="761042" cy="338554"/>
          </a:xfrm>
          <a:prstGeom prst="rect">
            <a:avLst/>
          </a:prstGeom>
          <a:noFill/>
        </p:spPr>
        <p:txBody>
          <a:bodyPr wrap="none" rtlCol="0">
            <a:spAutoFit/>
          </a:bodyPr>
          <a:lstStyle/>
          <a:p>
            <a:pPr algn="ctr"/>
            <a:r>
              <a:rPr lang="en-US" sz="1600" dirty="0">
                <a:solidFill>
                  <a:schemeClr val="tx2"/>
                </a:solidFill>
                <a:latin typeface="+mj-lt"/>
              </a:rPr>
              <a:t>Lasers</a:t>
            </a:r>
          </a:p>
        </p:txBody>
      </p:sp>
      <p:sp>
        <p:nvSpPr>
          <p:cNvPr id="61" name="TextBox 60">
            <a:extLst>
              <a:ext uri="{FF2B5EF4-FFF2-40B4-BE49-F238E27FC236}">
                <a16:creationId xmlns:a16="http://schemas.microsoft.com/office/drawing/2014/main" id="{0383B557-972F-59B9-2316-A311FDD9EEA6}"/>
              </a:ext>
            </a:extLst>
          </p:cNvPr>
          <p:cNvSpPr txBox="1"/>
          <p:nvPr/>
        </p:nvSpPr>
        <p:spPr>
          <a:xfrm>
            <a:off x="4288852" y="3627120"/>
            <a:ext cx="1228221" cy="338554"/>
          </a:xfrm>
          <a:prstGeom prst="rect">
            <a:avLst/>
          </a:prstGeom>
          <a:noFill/>
        </p:spPr>
        <p:txBody>
          <a:bodyPr wrap="none" rtlCol="0">
            <a:spAutoFit/>
          </a:bodyPr>
          <a:lstStyle/>
          <a:p>
            <a:pPr algn="ctr"/>
            <a:r>
              <a:rPr lang="en-US" sz="1600" dirty="0">
                <a:solidFill>
                  <a:schemeClr val="tx2"/>
                </a:solidFill>
                <a:latin typeface="+mj-lt"/>
              </a:rPr>
              <a:t>Simulations</a:t>
            </a:r>
          </a:p>
        </p:txBody>
      </p:sp>
      <p:grpSp>
        <p:nvGrpSpPr>
          <p:cNvPr id="321" name="Group 320">
            <a:extLst>
              <a:ext uri="{FF2B5EF4-FFF2-40B4-BE49-F238E27FC236}">
                <a16:creationId xmlns:a16="http://schemas.microsoft.com/office/drawing/2014/main" id="{E898AE48-5CA6-F136-7AB0-B6424A8CEF4A}"/>
              </a:ext>
            </a:extLst>
          </p:cNvPr>
          <p:cNvGrpSpPr/>
          <p:nvPr/>
        </p:nvGrpSpPr>
        <p:grpSpPr>
          <a:xfrm>
            <a:off x="6523051" y="1380979"/>
            <a:ext cx="2715808" cy="4519041"/>
            <a:chOff x="7845410" y="1380979"/>
            <a:chExt cx="2715808" cy="4519041"/>
          </a:xfrm>
        </p:grpSpPr>
        <p:grpSp>
          <p:nvGrpSpPr>
            <p:cNvPr id="55" name="Group 54">
              <a:extLst>
                <a:ext uri="{FF2B5EF4-FFF2-40B4-BE49-F238E27FC236}">
                  <a16:creationId xmlns:a16="http://schemas.microsoft.com/office/drawing/2014/main" id="{98856879-54FA-4AB2-80C8-CB1C0D650FAF}"/>
                </a:ext>
              </a:extLst>
            </p:cNvPr>
            <p:cNvGrpSpPr/>
            <p:nvPr/>
          </p:nvGrpSpPr>
          <p:grpSpPr>
            <a:xfrm>
              <a:off x="7937942" y="3924599"/>
              <a:ext cx="2499253" cy="1975421"/>
              <a:chOff x="7909560" y="3875462"/>
              <a:chExt cx="2499253" cy="1975421"/>
            </a:xfrm>
          </p:grpSpPr>
          <p:pic>
            <p:nvPicPr>
              <p:cNvPr id="48" name="Picture 47">
                <a:extLst>
                  <a:ext uri="{FF2B5EF4-FFF2-40B4-BE49-F238E27FC236}">
                    <a16:creationId xmlns:a16="http://schemas.microsoft.com/office/drawing/2014/main" id="{7C3CCBA0-C62E-587E-ED37-38A3AF278180}"/>
                  </a:ext>
                </a:extLst>
              </p:cNvPr>
              <p:cNvPicPr>
                <a:picLocks noChangeAspect="1"/>
              </p:cNvPicPr>
              <p:nvPr/>
            </p:nvPicPr>
            <p:blipFill rotWithShape="1">
              <a:blip r:embed="rId6"/>
              <a:srcRect l="27963" t="9088"/>
              <a:stretch/>
            </p:blipFill>
            <p:spPr>
              <a:xfrm>
                <a:off x="7913077" y="4279777"/>
                <a:ext cx="2495736" cy="1571106"/>
              </a:xfrm>
              <a:prstGeom prst="rect">
                <a:avLst/>
              </a:prstGeom>
            </p:spPr>
          </p:pic>
          <p:sp>
            <p:nvSpPr>
              <p:cNvPr id="29" name="TextBox 28">
                <a:extLst>
                  <a:ext uri="{FF2B5EF4-FFF2-40B4-BE49-F238E27FC236}">
                    <a16:creationId xmlns:a16="http://schemas.microsoft.com/office/drawing/2014/main" id="{7B8FEBD3-E5F4-5FFB-1589-4BFFE6EE86ED}"/>
                  </a:ext>
                </a:extLst>
              </p:cNvPr>
              <p:cNvSpPr txBox="1"/>
              <p:nvPr/>
            </p:nvSpPr>
            <p:spPr>
              <a:xfrm>
                <a:off x="7909560" y="3875462"/>
                <a:ext cx="2497188" cy="707886"/>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App. Math &amp; Comp. Research Division</a:t>
                </a:r>
              </a:p>
            </p:txBody>
          </p:sp>
        </p:grpSp>
        <p:grpSp>
          <p:nvGrpSpPr>
            <p:cNvPr id="56" name="Group 55">
              <a:extLst>
                <a:ext uri="{FF2B5EF4-FFF2-40B4-BE49-F238E27FC236}">
                  <a16:creationId xmlns:a16="http://schemas.microsoft.com/office/drawing/2014/main" id="{86674209-7A7C-F246-8384-6F457DB7017E}"/>
                </a:ext>
              </a:extLst>
            </p:cNvPr>
            <p:cNvGrpSpPr/>
            <p:nvPr/>
          </p:nvGrpSpPr>
          <p:grpSpPr>
            <a:xfrm>
              <a:off x="7938974" y="1677154"/>
              <a:ext cx="2497188" cy="1952245"/>
              <a:chOff x="7926185" y="1615015"/>
              <a:chExt cx="2497188" cy="1952245"/>
            </a:xfrm>
          </p:grpSpPr>
          <p:sp>
            <p:nvSpPr>
              <p:cNvPr id="52" name="TextBox 51">
                <a:extLst>
                  <a:ext uri="{FF2B5EF4-FFF2-40B4-BE49-F238E27FC236}">
                    <a16:creationId xmlns:a16="http://schemas.microsoft.com/office/drawing/2014/main" id="{21527498-1EF7-A744-3235-8F58A2F55670}"/>
                  </a:ext>
                </a:extLst>
              </p:cNvPr>
              <p:cNvSpPr txBox="1"/>
              <p:nvPr/>
            </p:nvSpPr>
            <p:spPr>
              <a:xfrm>
                <a:off x="7926185" y="3167150"/>
                <a:ext cx="2497188" cy="400110"/>
              </a:xfrm>
              <a:prstGeom prst="rect">
                <a:avLst/>
              </a:prstGeom>
              <a:solidFill>
                <a:schemeClr val="accent1">
                  <a:lumMod val="50000"/>
                </a:schemeClr>
              </a:solidFill>
            </p:spPr>
            <p:txBody>
              <a:bodyPr wrap="square" rtlCol="0">
                <a:spAutoFit/>
              </a:bodyPr>
              <a:lstStyle/>
              <a:p>
                <a:pPr algn="ctr"/>
                <a:endParaRPr lang="en-US" sz="2000" b="1" dirty="0">
                  <a:solidFill>
                    <a:schemeClr val="bg1"/>
                  </a:solidFill>
                </a:endParaRPr>
              </a:p>
            </p:txBody>
          </p:sp>
          <p:sp>
            <p:nvSpPr>
              <p:cNvPr id="28" name="TextBox 27">
                <a:extLst>
                  <a:ext uri="{FF2B5EF4-FFF2-40B4-BE49-F238E27FC236}">
                    <a16:creationId xmlns:a16="http://schemas.microsoft.com/office/drawing/2014/main" id="{AEE343AB-AEA1-2C95-E5B0-9E45E9F69AB2}"/>
                  </a:ext>
                </a:extLst>
              </p:cNvPr>
              <p:cNvSpPr txBox="1"/>
              <p:nvPr/>
            </p:nvSpPr>
            <p:spPr>
              <a:xfrm>
                <a:off x="7926185" y="1615015"/>
                <a:ext cx="2497188" cy="400110"/>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NERSC</a:t>
                </a:r>
              </a:p>
            </p:txBody>
          </p:sp>
          <p:pic>
            <p:nvPicPr>
              <p:cNvPr id="50" name="Picture 49">
                <a:extLst>
                  <a:ext uri="{FF2B5EF4-FFF2-40B4-BE49-F238E27FC236}">
                    <a16:creationId xmlns:a16="http://schemas.microsoft.com/office/drawing/2014/main" id="{77F13EBA-6F4A-3CCA-C345-E7C8A500EC48}"/>
                  </a:ext>
                </a:extLst>
              </p:cNvPr>
              <p:cNvPicPr>
                <a:picLocks noChangeAspect="1"/>
              </p:cNvPicPr>
              <p:nvPr/>
            </p:nvPicPr>
            <p:blipFill>
              <a:blip r:embed="rId7"/>
              <a:stretch>
                <a:fillRect/>
              </a:stretch>
            </p:blipFill>
            <p:spPr>
              <a:xfrm>
                <a:off x="7926185" y="2011969"/>
                <a:ext cx="2496312" cy="1326288"/>
              </a:xfrm>
              <a:prstGeom prst="rect">
                <a:avLst/>
              </a:prstGeom>
            </p:spPr>
          </p:pic>
        </p:grpSp>
        <p:sp>
          <p:nvSpPr>
            <p:cNvPr id="62" name="TextBox 61">
              <a:extLst>
                <a:ext uri="{FF2B5EF4-FFF2-40B4-BE49-F238E27FC236}">
                  <a16:creationId xmlns:a16="http://schemas.microsoft.com/office/drawing/2014/main" id="{10BDF332-A37A-73DC-DE2D-D6FE5491D38C}"/>
                </a:ext>
              </a:extLst>
            </p:cNvPr>
            <p:cNvSpPr txBox="1"/>
            <p:nvPr/>
          </p:nvSpPr>
          <p:spPr>
            <a:xfrm>
              <a:off x="8400392" y="1380979"/>
              <a:ext cx="1633973" cy="338554"/>
            </a:xfrm>
            <a:prstGeom prst="rect">
              <a:avLst/>
            </a:prstGeom>
            <a:noFill/>
          </p:spPr>
          <p:txBody>
            <a:bodyPr wrap="none" rtlCol="0">
              <a:spAutoFit/>
            </a:bodyPr>
            <a:lstStyle/>
            <a:p>
              <a:pPr algn="ctr"/>
              <a:r>
                <a:rPr lang="en-US" sz="1600" dirty="0">
                  <a:solidFill>
                    <a:schemeClr val="tx2"/>
                  </a:solidFill>
                  <a:latin typeface="+mj-lt"/>
                </a:rPr>
                <a:t>Supercomputers</a:t>
              </a:r>
            </a:p>
          </p:txBody>
        </p:sp>
        <p:sp>
          <p:nvSpPr>
            <p:cNvPr id="63" name="TextBox 62">
              <a:extLst>
                <a:ext uri="{FF2B5EF4-FFF2-40B4-BE49-F238E27FC236}">
                  <a16:creationId xmlns:a16="http://schemas.microsoft.com/office/drawing/2014/main" id="{3632F893-AA1D-52D1-270F-11E866EFBF02}"/>
                </a:ext>
              </a:extLst>
            </p:cNvPr>
            <p:cNvSpPr txBox="1"/>
            <p:nvPr/>
          </p:nvSpPr>
          <p:spPr>
            <a:xfrm>
              <a:off x="7845410" y="3634154"/>
              <a:ext cx="2715808" cy="338554"/>
            </a:xfrm>
            <a:prstGeom prst="rect">
              <a:avLst/>
            </a:prstGeom>
            <a:noFill/>
          </p:spPr>
          <p:txBody>
            <a:bodyPr wrap="none" rtlCol="0">
              <a:spAutoFit/>
            </a:bodyPr>
            <a:lstStyle/>
            <a:p>
              <a:pPr algn="ctr"/>
              <a:r>
                <a:rPr lang="en-US" sz="1600" dirty="0">
                  <a:solidFill>
                    <a:schemeClr val="tx2"/>
                  </a:solidFill>
                  <a:latin typeface="+mj-lt"/>
                </a:rPr>
                <a:t>Applied </a:t>
              </a:r>
              <a:r>
                <a:rPr lang="en-US" sz="1600" dirty="0" err="1">
                  <a:solidFill>
                    <a:schemeClr val="tx2"/>
                  </a:solidFill>
                  <a:latin typeface="+mj-lt"/>
                </a:rPr>
                <a:t>maths</a:t>
              </a:r>
              <a:r>
                <a:rPr lang="en-US" sz="1600" dirty="0">
                  <a:solidFill>
                    <a:schemeClr val="tx2"/>
                  </a:solidFill>
                  <a:latin typeface="+mj-lt"/>
                </a:rPr>
                <a:t> &amp; </a:t>
              </a:r>
              <a:r>
                <a:rPr lang="en-US" sz="1600" dirty="0" err="1">
                  <a:solidFill>
                    <a:schemeClr val="tx2"/>
                  </a:solidFill>
                  <a:latin typeface="+mj-lt"/>
                </a:rPr>
                <a:t>comput</a:t>
              </a:r>
              <a:r>
                <a:rPr lang="en-US" sz="1600" dirty="0">
                  <a:solidFill>
                    <a:schemeClr val="tx2"/>
                  </a:solidFill>
                  <a:latin typeface="+mj-lt"/>
                </a:rPr>
                <a:t>. sc.</a:t>
              </a:r>
            </a:p>
          </p:txBody>
        </p:sp>
      </p:grpSp>
      <p:grpSp>
        <p:nvGrpSpPr>
          <p:cNvPr id="7" name="Group 6">
            <a:extLst>
              <a:ext uri="{FF2B5EF4-FFF2-40B4-BE49-F238E27FC236}">
                <a16:creationId xmlns:a16="http://schemas.microsoft.com/office/drawing/2014/main" id="{54AB337E-D60D-2599-C53D-3928E48A88B4}"/>
              </a:ext>
            </a:extLst>
          </p:cNvPr>
          <p:cNvGrpSpPr/>
          <p:nvPr/>
        </p:nvGrpSpPr>
        <p:grpSpPr>
          <a:xfrm>
            <a:off x="6486593" y="1031104"/>
            <a:ext cx="5405300" cy="4985652"/>
            <a:chOff x="915783" y="1185849"/>
            <a:chExt cx="5405300" cy="4985652"/>
          </a:xfrm>
        </p:grpSpPr>
        <p:sp>
          <p:nvSpPr>
            <p:cNvPr id="5" name="Rectangle 4">
              <a:extLst>
                <a:ext uri="{FF2B5EF4-FFF2-40B4-BE49-F238E27FC236}">
                  <a16:creationId xmlns:a16="http://schemas.microsoft.com/office/drawing/2014/main" id="{5CDB6700-6C54-9288-5160-52CC530DC9CE}"/>
                </a:ext>
              </a:extLst>
            </p:cNvPr>
            <p:cNvSpPr/>
            <p:nvPr/>
          </p:nvSpPr>
          <p:spPr>
            <a:xfrm>
              <a:off x="915783" y="1583466"/>
              <a:ext cx="5405300" cy="4588035"/>
            </a:xfrm>
            <a:prstGeom prst="rect">
              <a:avLst/>
            </a:prstGeom>
            <a:noFill/>
            <a:ln>
              <a:solidFill>
                <a:srgbClr val="04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96F4AC9-EE82-4A54-2577-FA5A00D21369}"/>
                </a:ext>
              </a:extLst>
            </p:cNvPr>
            <p:cNvSpPr txBox="1"/>
            <p:nvPr/>
          </p:nvSpPr>
          <p:spPr>
            <a:xfrm>
              <a:off x="916979" y="1185849"/>
              <a:ext cx="5404104" cy="400110"/>
            </a:xfrm>
            <a:prstGeom prst="rect">
              <a:avLst/>
            </a:prstGeom>
            <a:solidFill>
              <a:srgbClr val="04676D"/>
            </a:solidFill>
            <a:ln w="25400">
              <a:solidFill>
                <a:srgbClr val="04676D"/>
              </a:solidFill>
            </a:ln>
          </p:spPr>
          <p:txBody>
            <a:bodyPr wrap="square" rtlCol="0">
              <a:spAutoFit/>
            </a:bodyPr>
            <a:lstStyle/>
            <a:p>
              <a:pPr algn="ctr"/>
              <a:r>
                <a:rPr lang="en-US" sz="2000" b="1" dirty="0">
                  <a:solidFill>
                    <a:schemeClr val="bg1"/>
                  </a:solidFill>
                </a:rPr>
                <a:t>Computing Sciences</a:t>
              </a:r>
            </a:p>
          </p:txBody>
        </p:sp>
      </p:grpSp>
      <p:sp>
        <p:nvSpPr>
          <p:cNvPr id="18" name="TextBox 17">
            <a:extLst>
              <a:ext uri="{FF2B5EF4-FFF2-40B4-BE49-F238E27FC236}">
                <a16:creationId xmlns:a16="http://schemas.microsoft.com/office/drawing/2014/main" id="{AF83665A-7ECD-982A-188B-89BCAF42CCE5}"/>
              </a:ext>
            </a:extLst>
          </p:cNvPr>
          <p:cNvSpPr txBox="1"/>
          <p:nvPr/>
        </p:nvSpPr>
        <p:spPr>
          <a:xfrm>
            <a:off x="9250930" y="3924599"/>
            <a:ext cx="2497188" cy="400110"/>
          </a:xfrm>
          <a:prstGeom prst="rect">
            <a:avLst/>
          </a:prstGeom>
          <a:solidFill>
            <a:schemeClr val="accent1">
              <a:lumMod val="50000"/>
            </a:schemeClr>
          </a:solidFill>
        </p:spPr>
        <p:txBody>
          <a:bodyPr wrap="square" rtlCol="0">
            <a:spAutoFit/>
          </a:bodyPr>
          <a:lstStyle/>
          <a:p>
            <a:pPr algn="ctr"/>
            <a:r>
              <a:rPr lang="en-US" sz="2000" b="1" dirty="0"/>
              <a:t>Scientific Data Div. </a:t>
            </a:r>
            <a:endParaRPr lang="en-US" sz="2000" b="1" dirty="0">
              <a:solidFill>
                <a:schemeClr val="bg1"/>
              </a:solidFill>
            </a:endParaRPr>
          </a:p>
        </p:txBody>
      </p:sp>
      <p:sp>
        <p:nvSpPr>
          <p:cNvPr id="13" name="TextBox 12">
            <a:extLst>
              <a:ext uri="{FF2B5EF4-FFF2-40B4-BE49-F238E27FC236}">
                <a16:creationId xmlns:a16="http://schemas.microsoft.com/office/drawing/2014/main" id="{63066899-22D1-2FD3-7D72-EB2CCE1917B2}"/>
              </a:ext>
            </a:extLst>
          </p:cNvPr>
          <p:cNvSpPr txBox="1"/>
          <p:nvPr/>
        </p:nvSpPr>
        <p:spPr>
          <a:xfrm>
            <a:off x="9251962" y="3229289"/>
            <a:ext cx="2497188" cy="400110"/>
          </a:xfrm>
          <a:prstGeom prst="rect">
            <a:avLst/>
          </a:prstGeom>
          <a:solidFill>
            <a:schemeClr val="accent1">
              <a:lumMod val="50000"/>
            </a:schemeClr>
          </a:solidFill>
        </p:spPr>
        <p:txBody>
          <a:bodyPr wrap="square" rtlCol="0">
            <a:spAutoFit/>
          </a:bodyPr>
          <a:lstStyle/>
          <a:p>
            <a:pPr algn="ctr"/>
            <a:endParaRPr lang="en-US" sz="2000" b="1" dirty="0">
              <a:solidFill>
                <a:schemeClr val="bg1"/>
              </a:solidFill>
            </a:endParaRPr>
          </a:p>
        </p:txBody>
      </p:sp>
      <p:sp>
        <p:nvSpPr>
          <p:cNvPr id="14" name="TextBox 13">
            <a:extLst>
              <a:ext uri="{FF2B5EF4-FFF2-40B4-BE49-F238E27FC236}">
                <a16:creationId xmlns:a16="http://schemas.microsoft.com/office/drawing/2014/main" id="{DC17AC9D-9DB9-F893-22CD-C1922A34EA96}"/>
              </a:ext>
            </a:extLst>
          </p:cNvPr>
          <p:cNvSpPr txBox="1"/>
          <p:nvPr/>
        </p:nvSpPr>
        <p:spPr>
          <a:xfrm>
            <a:off x="9251962" y="1677154"/>
            <a:ext cx="2497188" cy="400110"/>
          </a:xfrm>
          <a:prstGeom prst="rect">
            <a:avLst/>
          </a:prstGeom>
          <a:solidFill>
            <a:schemeClr val="accent1">
              <a:lumMod val="50000"/>
            </a:schemeClr>
          </a:solidFill>
        </p:spPr>
        <p:txBody>
          <a:bodyPr wrap="square" rtlCol="0">
            <a:spAutoFit/>
          </a:bodyPr>
          <a:lstStyle/>
          <a:p>
            <a:pPr algn="ctr"/>
            <a:r>
              <a:rPr lang="en-US" sz="2000" b="1" dirty="0" err="1">
                <a:solidFill>
                  <a:schemeClr val="bg1"/>
                </a:solidFill>
              </a:rPr>
              <a:t>ESnet</a:t>
            </a:r>
            <a:endParaRPr lang="en-US" sz="2000" b="1" dirty="0">
              <a:solidFill>
                <a:schemeClr val="bg1"/>
              </a:solidFill>
            </a:endParaRPr>
          </a:p>
        </p:txBody>
      </p:sp>
      <p:sp>
        <p:nvSpPr>
          <p:cNvPr id="11" name="TextBox 10">
            <a:extLst>
              <a:ext uri="{FF2B5EF4-FFF2-40B4-BE49-F238E27FC236}">
                <a16:creationId xmlns:a16="http://schemas.microsoft.com/office/drawing/2014/main" id="{56C2856A-1ECB-7E03-1C26-908F416A08D3}"/>
              </a:ext>
            </a:extLst>
          </p:cNvPr>
          <p:cNvSpPr txBox="1"/>
          <p:nvPr/>
        </p:nvSpPr>
        <p:spPr>
          <a:xfrm>
            <a:off x="9827963" y="1380979"/>
            <a:ext cx="1404808" cy="338554"/>
          </a:xfrm>
          <a:prstGeom prst="rect">
            <a:avLst/>
          </a:prstGeom>
          <a:noFill/>
        </p:spPr>
        <p:txBody>
          <a:bodyPr wrap="none" rtlCol="0">
            <a:spAutoFit/>
          </a:bodyPr>
          <a:lstStyle/>
          <a:p>
            <a:pPr algn="ctr"/>
            <a:r>
              <a:rPr lang="en-US" sz="1600" dirty="0">
                <a:solidFill>
                  <a:schemeClr val="tx2"/>
                </a:solidFill>
                <a:latin typeface="+mj-lt"/>
              </a:rPr>
              <a:t>Fast networks</a:t>
            </a:r>
          </a:p>
        </p:txBody>
      </p:sp>
      <p:sp>
        <p:nvSpPr>
          <p:cNvPr id="12" name="TextBox 11">
            <a:extLst>
              <a:ext uri="{FF2B5EF4-FFF2-40B4-BE49-F238E27FC236}">
                <a16:creationId xmlns:a16="http://schemas.microsoft.com/office/drawing/2014/main" id="{F53193A9-F0CE-2FEA-6794-8853F027F865}"/>
              </a:ext>
            </a:extLst>
          </p:cNvPr>
          <p:cNvSpPr txBox="1"/>
          <p:nvPr/>
        </p:nvSpPr>
        <p:spPr>
          <a:xfrm>
            <a:off x="9535107" y="3634154"/>
            <a:ext cx="1962397" cy="338554"/>
          </a:xfrm>
          <a:prstGeom prst="rect">
            <a:avLst/>
          </a:prstGeom>
          <a:noFill/>
        </p:spPr>
        <p:txBody>
          <a:bodyPr wrap="none" rtlCol="0">
            <a:spAutoFit/>
          </a:bodyPr>
          <a:lstStyle/>
          <a:p>
            <a:pPr algn="ctr"/>
            <a:r>
              <a:rPr lang="en-US" sz="1600" dirty="0">
                <a:solidFill>
                  <a:schemeClr val="tx2"/>
                </a:solidFill>
                <a:latin typeface="+mj-lt"/>
              </a:rPr>
              <a:t>Data science, AI/ML</a:t>
            </a:r>
          </a:p>
        </p:txBody>
      </p:sp>
      <p:pic>
        <p:nvPicPr>
          <p:cNvPr id="1026" name="Picture 2" descr="ESnet Launches Next-Generation Network to Enhance Collaborative Science￼ –  Berkeley Lab News Center">
            <a:extLst>
              <a:ext uri="{FF2B5EF4-FFF2-40B4-BE49-F238E27FC236}">
                <a16:creationId xmlns:a16="http://schemas.microsoft.com/office/drawing/2014/main" id="{62D57375-5444-BF41-7F48-6020A00476D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34" r="8444"/>
          <a:stretch/>
        </p:blipFill>
        <p:spPr bwMode="auto">
          <a:xfrm>
            <a:off x="9251962" y="2074108"/>
            <a:ext cx="2496312" cy="128328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7127E951-7E49-2A9F-8EB2-A0AE655E40E2}"/>
              </a:ext>
            </a:extLst>
          </p:cNvPr>
          <p:cNvCxnSpPr>
            <a:cxnSpLocks/>
          </p:cNvCxnSpPr>
          <p:nvPr/>
        </p:nvCxnSpPr>
        <p:spPr>
          <a:xfrm>
            <a:off x="6175709" y="4867414"/>
            <a:ext cx="415005" cy="0"/>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5EC58F5E-6652-D465-0C40-AFF9870453CE}"/>
              </a:ext>
            </a:extLst>
          </p:cNvPr>
          <p:cNvSpPr/>
          <p:nvPr/>
        </p:nvSpPr>
        <p:spPr>
          <a:xfrm>
            <a:off x="3685727" y="3685728"/>
            <a:ext cx="2489982" cy="2222696"/>
          </a:xfrm>
          <a:prstGeom prst="rect">
            <a:avLst/>
          </a:prstGeom>
          <a:no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4AD1E0C-69FB-180D-03C0-0B900407303E}"/>
              </a:ext>
            </a:extLst>
          </p:cNvPr>
          <p:cNvSpPr/>
          <p:nvPr/>
        </p:nvSpPr>
        <p:spPr>
          <a:xfrm>
            <a:off x="6595395" y="1420837"/>
            <a:ext cx="5158162" cy="4485243"/>
          </a:xfrm>
          <a:prstGeom prst="rect">
            <a:avLst/>
          </a:prstGeom>
          <a:no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 Placeholder 2">
            <a:extLst>
              <a:ext uri="{FF2B5EF4-FFF2-40B4-BE49-F238E27FC236}">
                <a16:creationId xmlns:a16="http://schemas.microsoft.com/office/drawing/2014/main" id="{3518A02D-3270-59C9-4025-DA35CF1A8958}"/>
              </a:ext>
            </a:extLst>
          </p:cNvPr>
          <p:cNvSpPr txBox="1">
            <a:spLocks/>
          </p:cNvSpPr>
          <p:nvPr/>
        </p:nvSpPr>
        <p:spPr>
          <a:xfrm>
            <a:off x="103236" y="-58992"/>
            <a:ext cx="12057017" cy="543605"/>
          </a:xfrm>
          <a:prstGeom prst="rect">
            <a:avLst/>
          </a:prstGeom>
          <a:noFill/>
          <a:ln>
            <a:noFill/>
          </a:ln>
        </p:spPr>
        <p:txBody>
          <a:bodyPr spcFirstLastPara="1" vert="horz" wrap="square" lIns="91389" tIns="45679" rIns="91389" bIns="45679" rtlCol="0" anchor="t" anchorCtr="0">
            <a:noAutofit/>
          </a:bodyPr>
          <a:lstStyle>
            <a:lvl1pPr marL="342900" indent="-342900" algn="l" defTabSz="457200" rtl="0" eaLnBrk="1" latinLnBrk="0" hangingPunct="1">
              <a:spcBef>
                <a:spcPct val="20000"/>
              </a:spcBef>
              <a:buFont typeface="Arial"/>
              <a:buChar char="•"/>
              <a:defRPr sz="2800" b="1" kern="1200">
                <a:solidFill>
                  <a:schemeClr val="lt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Courier New"/>
              <a:buChar char="o"/>
              <a:defRPr sz="2000" kern="1200">
                <a:solidFill>
                  <a:srgbClr val="1F497D"/>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ClrTx/>
              <a:buSzTx/>
              <a:buNone/>
            </a:pPr>
            <a:r>
              <a:rPr lang="en-US" dirty="0"/>
              <a:t>LDRD “Toward </a:t>
            </a:r>
            <a:r>
              <a:rPr lang="en-US" dirty="0" err="1">
                <a:solidFill>
                  <a:srgbClr val="FFC000"/>
                </a:solidFill>
              </a:rPr>
              <a:t>Superfacilities</a:t>
            </a:r>
            <a:r>
              <a:rPr lang="en-US" dirty="0"/>
              <a:t> for High Energy Density </a:t>
            </a:r>
            <a:br>
              <a:rPr lang="en-US" dirty="0"/>
            </a:br>
            <a:r>
              <a:rPr lang="en-US" dirty="0"/>
              <a:t>		    and </a:t>
            </a:r>
            <a:r>
              <a:rPr lang="en-US" dirty="0">
                <a:solidFill>
                  <a:srgbClr val="FFC000"/>
                </a:solidFill>
              </a:rPr>
              <a:t>Inertial Fusion Energy Science</a:t>
            </a:r>
            <a:r>
              <a:rPr lang="en-US" dirty="0"/>
              <a:t>”</a:t>
            </a:r>
          </a:p>
        </p:txBody>
      </p:sp>
      <p:pic>
        <p:nvPicPr>
          <p:cNvPr id="26" name="Google Shape;966;p55">
            <a:extLst>
              <a:ext uri="{FF2B5EF4-FFF2-40B4-BE49-F238E27FC236}">
                <a16:creationId xmlns:a16="http://schemas.microsoft.com/office/drawing/2014/main" id="{F6AAA8A2-7BD1-7664-5016-020CAB5504D7}"/>
              </a:ext>
            </a:extLst>
          </p:cNvPr>
          <p:cNvPicPr preferRelativeResize="0">
            <a:picLocks noChangeAspect="1"/>
          </p:cNvPicPr>
          <p:nvPr/>
        </p:nvPicPr>
        <p:blipFill rotWithShape="1">
          <a:blip r:embed="rId9">
            <a:alphaModFix/>
          </a:blip>
          <a:srcRect/>
          <a:stretch/>
        </p:blipFill>
        <p:spPr>
          <a:xfrm>
            <a:off x="1628399" y="5162845"/>
            <a:ext cx="1784190" cy="721761"/>
          </a:xfrm>
          <a:prstGeom prst="rect">
            <a:avLst/>
          </a:prstGeom>
          <a:noFill/>
          <a:ln>
            <a:noFill/>
          </a:ln>
        </p:spPr>
      </p:pic>
      <p:pic>
        <p:nvPicPr>
          <p:cNvPr id="35" name="Picture 2" descr="Perlmutter Debuts in the Top 5 of the Top500">
            <a:extLst>
              <a:ext uri="{FF2B5EF4-FFF2-40B4-BE49-F238E27FC236}">
                <a16:creationId xmlns:a16="http://schemas.microsoft.com/office/drawing/2014/main" id="{BB7673CE-3959-3D8A-B9FB-A38E36F0F680}"/>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738" b="92509" l="5326" r="94634">
                        <a14:foregroundMark x1="5326" y1="35674" x2="5326" y2="35674"/>
                        <a14:foregroundMark x1="90421" y1="51592" x2="90421" y2="51592"/>
                        <a14:foregroundMark x1="93601" y1="48221" x2="93601" y2="48221"/>
                        <a14:foregroundMark x1="23052" y1="54120" x2="23052" y2="54120"/>
                        <a14:foregroundMark x1="23410" y1="54120" x2="23410" y2="54120"/>
                        <a14:foregroundMark x1="52822" y1="49064" x2="52822" y2="49064"/>
                        <a14:foregroundMark x1="52464" y1="49906" x2="52464" y2="49906"/>
                        <a14:foregroundMark x1="52464" y1="46536" x2="52464" y2="46536"/>
                        <a14:foregroundMark x1="23052" y1="70787" x2="23052" y2="70787"/>
                        <a14:foregroundMark x1="23410" y1="69101" x2="23410" y2="69101"/>
                        <a14:foregroundMark x1="23410" y1="69101" x2="23410" y2="69101"/>
                        <a14:foregroundMark x1="23768" y1="68258" x2="23768" y2="68258"/>
                        <a14:foregroundMark x1="23768" y1="62453" x2="23768" y2="62453"/>
                        <a14:foregroundMark x1="23768" y1="54120" x2="23768" y2="54120"/>
                        <a14:foregroundMark x1="23768" y1="51592" x2="23768" y2="51592"/>
                        <a14:foregroundMark x1="24126" y1="49906" x2="24126" y2="49906"/>
                        <a14:foregroundMark x1="23410" y1="44101" x2="23410" y2="44101"/>
                        <a14:foregroundMark x1="24126" y1="43258" x2="24126" y2="43258"/>
                        <a14:foregroundMark x1="24126" y1="39888" x2="24126" y2="39888"/>
                        <a14:foregroundMark x1="24483" y1="38202" x2="24483" y2="38202"/>
                        <a14:foregroundMark x1="22695" y1="39888" x2="22695" y2="39888"/>
                        <a14:foregroundMark x1="23410" y1="39888" x2="23410" y2="39888"/>
                        <a14:foregroundMark x1="24483" y1="38202" x2="24483" y2="38202"/>
                        <a14:foregroundMark x1="23410" y1="39888" x2="23410" y2="39888"/>
                        <a14:foregroundMark x1="23052" y1="40730" x2="23052" y2="40730"/>
                        <a14:foregroundMark x1="22695" y1="39888" x2="22695" y2="39888"/>
                        <a14:foregroundMark x1="22337" y1="37360" x2="22337" y2="37360"/>
                        <a14:foregroundMark x1="23768" y1="51592" x2="23768" y2="51592"/>
                        <a14:foregroundMark x1="23410" y1="54120" x2="23410" y2="54120"/>
                        <a14:foregroundMark x1="22695" y1="54120" x2="22695" y2="54120"/>
                        <a14:foregroundMark x1="23052" y1="58240" x2="23052" y2="58240"/>
                        <a14:foregroundMark x1="23410" y1="61610" x2="23410" y2="61610"/>
                        <a14:foregroundMark x1="23768" y1="63296" x2="23768" y2="63296"/>
                        <a14:foregroundMark x1="24126" y1="62453" x2="24126" y2="62453"/>
                        <a14:foregroundMark x1="52822" y1="54963" x2="52822" y2="54963"/>
                        <a14:foregroundMark x1="52822" y1="49906" x2="52822" y2="49906"/>
                        <a14:foregroundMark x1="53537" y1="49906" x2="53537" y2="49906"/>
                        <a14:foregroundMark x1="53895" y1="48221" x2="53895" y2="48221"/>
                        <a14:foregroundMark x1="94674" y1="60768" x2="94674" y2="60768"/>
                        <a14:foregroundMark x1="24483" y1="13109" x2="24483" y2="13109"/>
                        <a14:foregroundMark x1="24126" y1="11517" x2="24126" y2="11517"/>
                        <a14:foregroundMark x1="23052" y1="60768" x2="23052" y2="60768"/>
                        <a14:foregroundMark x1="23768" y1="62453" x2="23768" y2="62453"/>
                        <a14:foregroundMark x1="18800" y1="92509" x2="18800" y2="92509"/>
                        <a14:foregroundMark x1="23410" y1="61610" x2="23410" y2="61610"/>
                        <a14:foregroundMark x1="24126" y1="59925" x2="24126" y2="59925"/>
                      </a14:backgroundRemoval>
                    </a14:imgEffect>
                  </a14:imgLayer>
                </a14:imgProps>
              </a:ext>
              <a:ext uri="{28A0092B-C50C-407E-A947-70E740481C1C}">
                <a14:useLocalDpi xmlns:a14="http://schemas.microsoft.com/office/drawing/2010/main" val="0"/>
              </a:ext>
            </a:extLst>
          </a:blip>
          <a:srcRect/>
          <a:stretch>
            <a:fillRect/>
          </a:stretch>
        </p:blipFill>
        <p:spPr bwMode="auto">
          <a:xfrm>
            <a:off x="117987" y="4617775"/>
            <a:ext cx="2115823" cy="898122"/>
          </a:xfrm>
          <a:prstGeom prst="rect">
            <a:avLst/>
          </a:prstGeom>
          <a:noFill/>
          <a:extLst>
            <a:ext uri="{909E8E84-426E-40DD-AFC4-6F175D3DCCD1}">
              <a14:hiddenFill xmlns:a14="http://schemas.microsoft.com/office/drawing/2010/main">
                <a:solidFill>
                  <a:srgbClr val="FFFFFF"/>
                </a:solidFill>
              </a14:hiddenFill>
            </a:ext>
          </a:extLst>
        </p:spPr>
      </p:pic>
      <p:pic>
        <p:nvPicPr>
          <p:cNvPr id="39" name="Google Shape;713;p46">
            <a:extLst>
              <a:ext uri="{FF2B5EF4-FFF2-40B4-BE49-F238E27FC236}">
                <a16:creationId xmlns:a16="http://schemas.microsoft.com/office/drawing/2014/main" id="{4E5085AC-EC96-0B7F-C4F6-F19536674269}"/>
              </a:ext>
            </a:extLst>
          </p:cNvPr>
          <p:cNvPicPr preferRelativeResize="0">
            <a:picLocks noChangeAspect="1"/>
          </p:cNvPicPr>
          <p:nvPr/>
        </p:nvPicPr>
        <p:blipFill rotWithShape="1">
          <a:blip r:embed="rId12">
            <a:alphaModFix/>
          </a:blip>
          <a:srcRect/>
          <a:stretch/>
        </p:blipFill>
        <p:spPr>
          <a:xfrm>
            <a:off x="1235501" y="5579994"/>
            <a:ext cx="1017357" cy="275116"/>
          </a:xfrm>
          <a:prstGeom prst="rect">
            <a:avLst/>
          </a:prstGeom>
          <a:noFill/>
          <a:ln>
            <a:noFill/>
          </a:ln>
        </p:spPr>
      </p:pic>
      <p:pic>
        <p:nvPicPr>
          <p:cNvPr id="42" name="Picture 4" descr="Logo: NERSC logo color | NOIRLab">
            <a:extLst>
              <a:ext uri="{FF2B5EF4-FFF2-40B4-BE49-F238E27FC236}">
                <a16:creationId xmlns:a16="http://schemas.microsoft.com/office/drawing/2014/main" id="{3DCEC11C-A1B2-08D1-002B-816FCB5B6BD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3706" y="5511559"/>
            <a:ext cx="774435" cy="272162"/>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45">
            <a:extLst>
              <a:ext uri="{FF2B5EF4-FFF2-40B4-BE49-F238E27FC236}">
                <a16:creationId xmlns:a16="http://schemas.microsoft.com/office/drawing/2014/main" id="{4F75C9D6-F8C5-4B9A-7DCA-FC7032708D29}"/>
              </a:ext>
            </a:extLst>
          </p:cNvPr>
          <p:cNvGrpSpPr>
            <a:grpSpLocks noChangeAspect="1"/>
          </p:cNvGrpSpPr>
          <p:nvPr/>
        </p:nvGrpSpPr>
        <p:grpSpPr>
          <a:xfrm>
            <a:off x="425176" y="2711569"/>
            <a:ext cx="2863155" cy="1938716"/>
            <a:chOff x="1475144" y="4080545"/>
            <a:chExt cx="1732210" cy="1172925"/>
          </a:xfrm>
        </p:grpSpPr>
        <p:grpSp>
          <p:nvGrpSpPr>
            <p:cNvPr id="27" name="Group 26">
              <a:extLst>
                <a:ext uri="{FF2B5EF4-FFF2-40B4-BE49-F238E27FC236}">
                  <a16:creationId xmlns:a16="http://schemas.microsoft.com/office/drawing/2014/main" id="{7947B636-DB60-77DD-F4BB-9B532A484D36}"/>
                </a:ext>
              </a:extLst>
            </p:cNvPr>
            <p:cNvGrpSpPr>
              <a:grpSpLocks noChangeAspect="1"/>
            </p:cNvGrpSpPr>
            <p:nvPr/>
          </p:nvGrpSpPr>
          <p:grpSpPr>
            <a:xfrm>
              <a:off x="1583745" y="4343781"/>
              <a:ext cx="1499578" cy="644236"/>
              <a:chOff x="4146114" y="2057400"/>
              <a:chExt cx="3594972" cy="1981200"/>
            </a:xfrm>
          </p:grpSpPr>
          <p:sp>
            <p:nvSpPr>
              <p:cNvPr id="30" name="U-Turn Arrow 29">
                <a:extLst>
                  <a:ext uri="{FF2B5EF4-FFF2-40B4-BE49-F238E27FC236}">
                    <a16:creationId xmlns:a16="http://schemas.microsoft.com/office/drawing/2014/main" id="{CE177303-E6CD-46C5-B182-74540BB3440C}"/>
                  </a:ext>
                </a:extLst>
              </p:cNvPr>
              <p:cNvSpPr/>
              <p:nvPr/>
            </p:nvSpPr>
            <p:spPr>
              <a:xfrm>
                <a:off x="4312085" y="2057400"/>
                <a:ext cx="3429001" cy="1066799"/>
              </a:xfrm>
              <a:prstGeom prst="uturnArrow">
                <a:avLst>
                  <a:gd name="adj1" fmla="val 8486"/>
                  <a:gd name="adj2" fmla="val 25000"/>
                  <a:gd name="adj3" fmla="val 25000"/>
                  <a:gd name="adj4" fmla="val 43750"/>
                  <a:gd name="adj5" fmla="val 7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U-Turn Arrow 31">
                <a:extLst>
                  <a:ext uri="{FF2B5EF4-FFF2-40B4-BE49-F238E27FC236}">
                    <a16:creationId xmlns:a16="http://schemas.microsoft.com/office/drawing/2014/main" id="{6E0BBB7A-E7F7-460F-5F5A-6319842D8FAC}"/>
                  </a:ext>
                </a:extLst>
              </p:cNvPr>
              <p:cNvSpPr/>
              <p:nvPr/>
            </p:nvSpPr>
            <p:spPr>
              <a:xfrm rot="10800000">
                <a:off x="4146114" y="2971801"/>
                <a:ext cx="3429001" cy="1066799"/>
              </a:xfrm>
              <a:prstGeom prst="uturnArrow">
                <a:avLst>
                  <a:gd name="adj1" fmla="val 8486"/>
                  <a:gd name="adj2" fmla="val 25000"/>
                  <a:gd name="adj3" fmla="val 25000"/>
                  <a:gd name="adj4" fmla="val 43750"/>
                  <a:gd name="adj5" fmla="val 7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6" name="Picture 2" descr="perfSONAR Logo and Usage | perfSONAR">
              <a:extLst>
                <a:ext uri="{FF2B5EF4-FFF2-40B4-BE49-F238E27FC236}">
                  <a16:creationId xmlns:a16="http://schemas.microsoft.com/office/drawing/2014/main" id="{5D08CF06-B896-6F92-9E80-C3AFBF9CB7A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27269" y="4537383"/>
              <a:ext cx="815060" cy="248323"/>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677D989C-E82E-4C5C-F578-553F07C7886A}"/>
                </a:ext>
              </a:extLst>
            </p:cNvPr>
            <p:cNvSpPr txBox="1"/>
            <p:nvPr/>
          </p:nvSpPr>
          <p:spPr>
            <a:xfrm>
              <a:off x="1475144" y="4080545"/>
              <a:ext cx="1732210" cy="279308"/>
            </a:xfrm>
            <a:prstGeom prst="rect">
              <a:avLst/>
            </a:prstGeom>
            <a:noFill/>
          </p:spPr>
          <p:txBody>
            <a:bodyPr wrap="none" rtlCol="0">
              <a:spAutoFit/>
            </a:bodyPr>
            <a:lstStyle/>
            <a:p>
              <a:r>
                <a:rPr lang="en-US" sz="2400" dirty="0">
                  <a:solidFill>
                    <a:schemeClr val="tx1"/>
                  </a:solidFill>
                  <a:latin typeface="+mn-lt"/>
                </a:rPr>
                <a:t>Automated feedback</a:t>
              </a:r>
            </a:p>
          </p:txBody>
        </p:sp>
        <p:sp>
          <p:nvSpPr>
            <p:cNvPr id="44" name="TextBox 43">
              <a:extLst>
                <a:ext uri="{FF2B5EF4-FFF2-40B4-BE49-F238E27FC236}">
                  <a16:creationId xmlns:a16="http://schemas.microsoft.com/office/drawing/2014/main" id="{38424313-EBC9-265F-98D5-B74C32959687}"/>
                </a:ext>
              </a:extLst>
            </p:cNvPr>
            <p:cNvSpPr txBox="1"/>
            <p:nvPr/>
          </p:nvSpPr>
          <p:spPr>
            <a:xfrm>
              <a:off x="1852301" y="4974162"/>
              <a:ext cx="956434" cy="279308"/>
            </a:xfrm>
            <a:prstGeom prst="rect">
              <a:avLst/>
            </a:prstGeom>
            <a:noFill/>
          </p:spPr>
          <p:txBody>
            <a:bodyPr wrap="none" rtlCol="0">
              <a:spAutoFit/>
            </a:bodyPr>
            <a:lstStyle/>
            <a:p>
              <a:pPr algn="ctr"/>
              <a:r>
                <a:rPr lang="en-US" sz="2400" dirty="0">
                  <a:solidFill>
                    <a:schemeClr val="tx1"/>
                  </a:solidFill>
                  <a:latin typeface="+mn-lt"/>
                </a:rPr>
                <a:t>with AI/ML</a:t>
              </a:r>
            </a:p>
          </p:txBody>
        </p:sp>
      </p:grpSp>
      <p:pic>
        <p:nvPicPr>
          <p:cNvPr id="45" name="Google Shape;674;p4">
            <a:extLst>
              <a:ext uri="{FF2B5EF4-FFF2-40B4-BE49-F238E27FC236}">
                <a16:creationId xmlns:a16="http://schemas.microsoft.com/office/drawing/2014/main" id="{A3750F25-CAF2-A5E9-6173-3FCFFFEAB180}"/>
              </a:ext>
            </a:extLst>
          </p:cNvPr>
          <p:cNvPicPr preferRelativeResize="0">
            <a:picLocks noChangeAspect="1"/>
          </p:cNvPicPr>
          <p:nvPr/>
        </p:nvPicPr>
        <p:blipFill rotWithShape="1">
          <a:blip r:embed="rId15">
            <a:alphaModFix/>
          </a:blip>
          <a:srcRect/>
          <a:stretch/>
        </p:blipFill>
        <p:spPr>
          <a:xfrm>
            <a:off x="130277" y="1209365"/>
            <a:ext cx="3310207" cy="1356852"/>
          </a:xfrm>
          <a:prstGeom prst="rect">
            <a:avLst/>
          </a:prstGeom>
          <a:noFill/>
          <a:ln>
            <a:noFill/>
          </a:ln>
        </p:spPr>
      </p:pic>
      <p:sp>
        <p:nvSpPr>
          <p:cNvPr id="37" name="TextBox 36">
            <a:extLst>
              <a:ext uri="{FF2B5EF4-FFF2-40B4-BE49-F238E27FC236}">
                <a16:creationId xmlns:a16="http://schemas.microsoft.com/office/drawing/2014/main" id="{5E1533E1-AB4E-674F-146E-11E8A5B13CF2}"/>
              </a:ext>
            </a:extLst>
          </p:cNvPr>
          <p:cNvSpPr txBox="1"/>
          <p:nvPr/>
        </p:nvSpPr>
        <p:spPr>
          <a:xfrm>
            <a:off x="1592827" y="1024030"/>
            <a:ext cx="1511952" cy="338554"/>
          </a:xfrm>
          <a:prstGeom prst="rect">
            <a:avLst/>
          </a:prstGeom>
          <a:noFill/>
        </p:spPr>
        <p:txBody>
          <a:bodyPr wrap="none" rtlCol="0">
            <a:spAutoFit/>
          </a:bodyPr>
          <a:lstStyle/>
          <a:p>
            <a:r>
              <a:rPr lang="en-US" sz="1600" dirty="0">
                <a:solidFill>
                  <a:schemeClr val="accent1"/>
                </a:solidFill>
                <a:latin typeface="+mn-lt"/>
              </a:rPr>
              <a:t>Bella iP2 – 1Hz</a:t>
            </a:r>
          </a:p>
        </p:txBody>
      </p:sp>
      <p:pic>
        <p:nvPicPr>
          <p:cNvPr id="47" name="Picture 46">
            <a:extLst>
              <a:ext uri="{FF2B5EF4-FFF2-40B4-BE49-F238E27FC236}">
                <a16:creationId xmlns:a16="http://schemas.microsoft.com/office/drawing/2014/main" id="{2BA3270B-6947-51C4-80A5-6A17F40C133C}"/>
              </a:ext>
            </a:extLst>
          </p:cNvPr>
          <p:cNvPicPr>
            <a:picLocks noChangeAspect="1"/>
          </p:cNvPicPr>
          <p:nvPr/>
        </p:nvPicPr>
        <p:blipFill>
          <a:blip r:embed="rId16"/>
          <a:stretch>
            <a:fillRect/>
          </a:stretch>
        </p:blipFill>
        <p:spPr>
          <a:xfrm>
            <a:off x="2204480" y="4778477"/>
            <a:ext cx="1068163" cy="424326"/>
          </a:xfrm>
          <a:prstGeom prst="rect">
            <a:avLst/>
          </a:prstGeom>
        </p:spPr>
      </p:pic>
    </p:spTree>
    <p:extLst>
      <p:ext uri="{BB962C8B-B14F-4D97-AF65-F5344CB8AC3E}">
        <p14:creationId xmlns:p14="http://schemas.microsoft.com/office/powerpoint/2010/main" val="4156202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1" name="Google Shape;341;p43"/>
          <p:cNvSpPr txBox="1">
            <a:spLocks noGrp="1"/>
          </p:cNvSpPr>
          <p:nvPr>
            <p:ph type="body" idx="2"/>
          </p:nvPr>
        </p:nvSpPr>
        <p:spPr>
          <a:xfrm>
            <a:off x="-50800" y="104502"/>
            <a:ext cx="12128500" cy="883274"/>
          </a:xfrm>
          <a:prstGeom prst="rect">
            <a:avLst/>
          </a:prstGeom>
        </p:spPr>
        <p:txBody>
          <a:bodyPr spcFirstLastPara="1" wrap="square" lIns="91389" tIns="45679" rIns="91389" bIns="45679" anchor="t" anchorCtr="0">
            <a:noAutofit/>
          </a:bodyPr>
          <a:lstStyle/>
          <a:p>
            <a:pPr marL="0" indent="0" algn="ctr">
              <a:spcBef>
                <a:spcPts val="0"/>
              </a:spcBef>
              <a:buNone/>
            </a:pPr>
            <a:r>
              <a:rPr lang="en-US" sz="3600" dirty="0"/>
              <a:t>Conclusion</a:t>
            </a:r>
          </a:p>
        </p:txBody>
      </p:sp>
      <p:sp>
        <p:nvSpPr>
          <p:cNvPr id="4" name="Google Shape;289;p36"/>
          <p:cNvSpPr txBox="1">
            <a:spLocks noGrp="1"/>
          </p:cNvSpPr>
          <p:nvPr>
            <p:ph type="sldNum" idx="12"/>
          </p:nvPr>
        </p:nvSpPr>
        <p:spPr>
          <a:xfrm>
            <a:off x="11511387" y="6486277"/>
            <a:ext cx="679039" cy="365125"/>
          </a:xfrm>
          <a:prstGeom prst="rect">
            <a:avLst/>
          </a:prstGeom>
          <a:noFill/>
          <a:ln>
            <a:noFill/>
          </a:ln>
        </p:spPr>
        <p:txBody>
          <a:bodyPr spcFirstLastPara="1" wrap="square" lIns="91389" tIns="45679" rIns="91389" bIns="45679" anchor="ctr" anchorCtr="0">
            <a:noAutofit/>
          </a:bodyPr>
          <a:lstStyle/>
          <a:p>
            <a:pPr defTabSz="914400" fontAlgn="auto">
              <a:buClr>
                <a:srgbClr val="FFFFFF"/>
              </a:buClr>
            </a:pPr>
            <a:fld id="{00000000-1234-1234-1234-123412341234}" type="slidenum">
              <a:rPr lang="en" sz="1500" kern="0">
                <a:solidFill>
                  <a:srgbClr val="FFFFFF"/>
                </a:solidFill>
              </a:rPr>
              <a:pPr defTabSz="914400" fontAlgn="auto">
                <a:buClr>
                  <a:srgbClr val="FFFFFF"/>
                </a:buClr>
              </a:pPr>
              <a:t>18</a:t>
            </a:fld>
            <a:endParaRPr sz="1500" kern="0" dirty="0">
              <a:solidFill>
                <a:srgbClr val="FFFFFF"/>
              </a:solidFill>
            </a:endParaRPr>
          </a:p>
        </p:txBody>
      </p:sp>
      <p:grpSp>
        <p:nvGrpSpPr>
          <p:cNvPr id="57" name="Group 56">
            <a:extLst>
              <a:ext uri="{FF2B5EF4-FFF2-40B4-BE49-F238E27FC236}">
                <a16:creationId xmlns:a16="http://schemas.microsoft.com/office/drawing/2014/main" id="{9A30E8D0-F74E-549F-8645-81CA4D92D4D9}"/>
              </a:ext>
            </a:extLst>
          </p:cNvPr>
          <p:cNvGrpSpPr/>
          <p:nvPr/>
        </p:nvGrpSpPr>
        <p:grpSpPr>
          <a:xfrm>
            <a:off x="3693939" y="3917565"/>
            <a:ext cx="2497188" cy="2005715"/>
            <a:chOff x="4596939" y="3851061"/>
            <a:chExt cx="2497188" cy="2005715"/>
          </a:xfrm>
        </p:grpSpPr>
        <p:pic>
          <p:nvPicPr>
            <p:cNvPr id="54" name="Picture 53">
              <a:extLst>
                <a:ext uri="{FF2B5EF4-FFF2-40B4-BE49-F238E27FC236}">
                  <a16:creationId xmlns:a16="http://schemas.microsoft.com/office/drawing/2014/main" id="{B24B80CC-9AA6-9C87-C067-90568B08E994}"/>
                </a:ext>
              </a:extLst>
            </p:cNvPr>
            <p:cNvPicPr>
              <a:picLocks noChangeAspect="1"/>
            </p:cNvPicPr>
            <p:nvPr/>
          </p:nvPicPr>
          <p:blipFill rotWithShape="1">
            <a:blip r:embed="rId3"/>
            <a:srcRect t="9641" b="15972"/>
            <a:stretch/>
          </p:blipFill>
          <p:spPr>
            <a:xfrm>
              <a:off x="4597377" y="3999841"/>
              <a:ext cx="2496312" cy="1856935"/>
            </a:xfrm>
            <a:prstGeom prst="rect">
              <a:avLst/>
            </a:prstGeom>
          </p:spPr>
        </p:pic>
        <p:sp>
          <p:nvSpPr>
            <p:cNvPr id="20" name="TextBox 19">
              <a:extLst>
                <a:ext uri="{FF2B5EF4-FFF2-40B4-BE49-F238E27FC236}">
                  <a16:creationId xmlns:a16="http://schemas.microsoft.com/office/drawing/2014/main" id="{010C4565-E3F0-E617-91F8-DE7555D65B9F}"/>
                </a:ext>
              </a:extLst>
            </p:cNvPr>
            <p:cNvSpPr txBox="1"/>
            <p:nvPr/>
          </p:nvSpPr>
          <p:spPr>
            <a:xfrm>
              <a:off x="4596939" y="3851061"/>
              <a:ext cx="2497188" cy="400110"/>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Advanced modeling</a:t>
              </a:r>
            </a:p>
          </p:txBody>
        </p:sp>
      </p:grpSp>
      <p:grpSp>
        <p:nvGrpSpPr>
          <p:cNvPr id="31" name="Group 30">
            <a:extLst>
              <a:ext uri="{FF2B5EF4-FFF2-40B4-BE49-F238E27FC236}">
                <a16:creationId xmlns:a16="http://schemas.microsoft.com/office/drawing/2014/main" id="{10940428-5500-8170-9C25-B2338AE75CB7}"/>
              </a:ext>
            </a:extLst>
          </p:cNvPr>
          <p:cNvGrpSpPr/>
          <p:nvPr/>
        </p:nvGrpSpPr>
        <p:grpSpPr>
          <a:xfrm>
            <a:off x="3693939" y="1670120"/>
            <a:ext cx="2497188" cy="1962636"/>
            <a:chOff x="4651860" y="1301079"/>
            <a:chExt cx="2497188" cy="1962636"/>
          </a:xfrm>
        </p:grpSpPr>
        <p:sp>
          <p:nvSpPr>
            <p:cNvPr id="19" name="TextBox 18">
              <a:extLst>
                <a:ext uri="{FF2B5EF4-FFF2-40B4-BE49-F238E27FC236}">
                  <a16:creationId xmlns:a16="http://schemas.microsoft.com/office/drawing/2014/main" id="{AF81E2BE-14AC-EFD0-3213-6C145C8B52EB}"/>
                </a:ext>
              </a:extLst>
            </p:cNvPr>
            <p:cNvSpPr txBox="1"/>
            <p:nvPr/>
          </p:nvSpPr>
          <p:spPr>
            <a:xfrm>
              <a:off x="4651860" y="1301079"/>
              <a:ext cx="2497188" cy="400110"/>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BELLA Center</a:t>
              </a:r>
            </a:p>
          </p:txBody>
        </p:sp>
        <p:pic>
          <p:nvPicPr>
            <p:cNvPr id="21" name="Picture 20" descr="A picture containing text, indoor, green, colorful&#10;&#10;Description automatically generated">
              <a:extLst>
                <a:ext uri="{FF2B5EF4-FFF2-40B4-BE49-F238E27FC236}">
                  <a16:creationId xmlns:a16="http://schemas.microsoft.com/office/drawing/2014/main" id="{A9EA1B70-9BFA-F6DC-FC78-42A95781C8F2}"/>
                </a:ext>
              </a:extLst>
            </p:cNvPr>
            <p:cNvPicPr>
              <a:picLocks noChangeAspect="1"/>
            </p:cNvPicPr>
            <p:nvPr/>
          </p:nvPicPr>
          <p:blipFill>
            <a:blip r:embed="rId4"/>
            <a:stretch>
              <a:fillRect/>
            </a:stretch>
          </p:blipFill>
          <p:spPr>
            <a:xfrm>
              <a:off x="4651860" y="1701189"/>
              <a:ext cx="2497188" cy="1562526"/>
            </a:xfrm>
            <a:prstGeom prst="rect">
              <a:avLst/>
            </a:prstGeom>
          </p:spPr>
        </p:pic>
      </p:grpSp>
      <p:grpSp>
        <p:nvGrpSpPr>
          <p:cNvPr id="40" name="Group 39">
            <a:extLst>
              <a:ext uri="{FF2B5EF4-FFF2-40B4-BE49-F238E27FC236}">
                <a16:creationId xmlns:a16="http://schemas.microsoft.com/office/drawing/2014/main" id="{CEB4A0EC-297E-B74D-662B-FA2F0F1F998E}"/>
              </a:ext>
            </a:extLst>
          </p:cNvPr>
          <p:cNvGrpSpPr/>
          <p:nvPr/>
        </p:nvGrpSpPr>
        <p:grpSpPr>
          <a:xfrm>
            <a:off x="1054261" y="1670120"/>
            <a:ext cx="2497188" cy="1981200"/>
            <a:chOff x="1828800" y="1295400"/>
            <a:chExt cx="2497188" cy="1981200"/>
          </a:xfrm>
        </p:grpSpPr>
        <p:pic>
          <p:nvPicPr>
            <p:cNvPr id="34" name="Picture 33">
              <a:extLst>
                <a:ext uri="{FF2B5EF4-FFF2-40B4-BE49-F238E27FC236}">
                  <a16:creationId xmlns:a16="http://schemas.microsoft.com/office/drawing/2014/main" id="{B99F88B3-283A-A814-20B8-FCC5E7CEFD60}"/>
                </a:ext>
              </a:extLst>
            </p:cNvPr>
            <p:cNvPicPr>
              <a:picLocks noChangeAspect="1"/>
            </p:cNvPicPr>
            <p:nvPr/>
          </p:nvPicPr>
          <p:blipFill rotWithShape="1">
            <a:blip r:embed="rId5"/>
            <a:srcRect r="16652"/>
            <a:stretch/>
          </p:blipFill>
          <p:spPr>
            <a:xfrm>
              <a:off x="1830485" y="1981200"/>
              <a:ext cx="2493818" cy="1295400"/>
            </a:xfrm>
            <a:prstGeom prst="rect">
              <a:avLst/>
            </a:prstGeom>
          </p:spPr>
        </p:pic>
        <p:sp>
          <p:nvSpPr>
            <p:cNvPr id="22" name="TextBox 21">
              <a:extLst>
                <a:ext uri="{FF2B5EF4-FFF2-40B4-BE49-F238E27FC236}">
                  <a16:creationId xmlns:a16="http://schemas.microsoft.com/office/drawing/2014/main" id="{2D154A2A-5941-14D7-327C-FA64C68CD8EA}"/>
                </a:ext>
              </a:extLst>
            </p:cNvPr>
            <p:cNvSpPr txBox="1"/>
            <p:nvPr/>
          </p:nvSpPr>
          <p:spPr>
            <a:xfrm>
              <a:off x="1828800" y="1295400"/>
              <a:ext cx="2497188" cy="707886"/>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Superconducting</a:t>
              </a:r>
              <a:br>
                <a:rPr lang="en-US" sz="2000" b="1" dirty="0">
                  <a:solidFill>
                    <a:schemeClr val="bg1"/>
                  </a:solidFill>
                </a:rPr>
              </a:br>
              <a:r>
                <a:rPr lang="en-US" sz="2000" b="1" dirty="0">
                  <a:solidFill>
                    <a:schemeClr val="bg1"/>
                  </a:solidFill>
                </a:rPr>
                <a:t>magnet program </a:t>
              </a:r>
            </a:p>
          </p:txBody>
        </p:sp>
      </p:grpSp>
      <p:grpSp>
        <p:nvGrpSpPr>
          <p:cNvPr id="33" name="Group 32">
            <a:extLst>
              <a:ext uri="{FF2B5EF4-FFF2-40B4-BE49-F238E27FC236}">
                <a16:creationId xmlns:a16="http://schemas.microsoft.com/office/drawing/2014/main" id="{33E84A27-122E-2BB0-50F8-FB13CB81FB25}"/>
              </a:ext>
            </a:extLst>
          </p:cNvPr>
          <p:cNvGrpSpPr/>
          <p:nvPr/>
        </p:nvGrpSpPr>
        <p:grpSpPr>
          <a:xfrm>
            <a:off x="1054261" y="3917565"/>
            <a:ext cx="2497188" cy="2003642"/>
            <a:chOff x="4686366" y="3560109"/>
            <a:chExt cx="2497188" cy="2003642"/>
          </a:xfrm>
        </p:grpSpPr>
        <p:pic>
          <p:nvPicPr>
            <p:cNvPr id="23" name="Picture 22">
              <a:extLst>
                <a:ext uri="{FF2B5EF4-FFF2-40B4-BE49-F238E27FC236}">
                  <a16:creationId xmlns:a16="http://schemas.microsoft.com/office/drawing/2014/main" id="{3D692D59-CAA7-135D-CE38-ED66D3C0AF0D}"/>
                </a:ext>
              </a:extLst>
            </p:cNvPr>
            <p:cNvPicPr>
              <a:picLocks noChangeAspect="1"/>
            </p:cNvPicPr>
            <p:nvPr/>
          </p:nvPicPr>
          <p:blipFill>
            <a:blip r:embed="rId6"/>
            <a:stretch>
              <a:fillRect/>
            </a:stretch>
          </p:blipFill>
          <p:spPr>
            <a:xfrm>
              <a:off x="4686366" y="4069565"/>
              <a:ext cx="2497188" cy="1494186"/>
            </a:xfrm>
            <a:prstGeom prst="rect">
              <a:avLst/>
            </a:prstGeom>
          </p:spPr>
        </p:pic>
        <p:sp>
          <p:nvSpPr>
            <p:cNvPr id="24" name="TextBox 23">
              <a:extLst>
                <a:ext uri="{FF2B5EF4-FFF2-40B4-BE49-F238E27FC236}">
                  <a16:creationId xmlns:a16="http://schemas.microsoft.com/office/drawing/2014/main" id="{8E33D22D-8F55-9C6E-5855-742D20C8E715}"/>
                </a:ext>
              </a:extLst>
            </p:cNvPr>
            <p:cNvSpPr txBox="1"/>
            <p:nvPr/>
          </p:nvSpPr>
          <p:spPr>
            <a:xfrm>
              <a:off x="4686366" y="3560109"/>
              <a:ext cx="2497188" cy="707886"/>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Fusion science &amp;</a:t>
              </a:r>
              <a:br>
                <a:rPr lang="en-US" sz="2000" b="1" dirty="0">
                  <a:solidFill>
                    <a:schemeClr val="bg1"/>
                  </a:solidFill>
                </a:rPr>
              </a:br>
              <a:r>
                <a:rPr lang="en-US" sz="2000" b="1" dirty="0">
                  <a:solidFill>
                    <a:schemeClr val="bg1"/>
                  </a:solidFill>
                </a:rPr>
                <a:t>ion beam tech.</a:t>
              </a:r>
            </a:p>
          </p:txBody>
        </p:sp>
      </p:grpSp>
      <p:grpSp>
        <p:nvGrpSpPr>
          <p:cNvPr id="320" name="Group 319">
            <a:extLst>
              <a:ext uri="{FF2B5EF4-FFF2-40B4-BE49-F238E27FC236}">
                <a16:creationId xmlns:a16="http://schemas.microsoft.com/office/drawing/2014/main" id="{8CD6F3E9-AE38-3C36-41F9-8CAAAEA04124}"/>
              </a:ext>
            </a:extLst>
          </p:cNvPr>
          <p:cNvGrpSpPr/>
          <p:nvPr/>
        </p:nvGrpSpPr>
        <p:grpSpPr>
          <a:xfrm>
            <a:off x="154748" y="1033449"/>
            <a:ext cx="6168683" cy="5002867"/>
            <a:chOff x="832660" y="1040483"/>
            <a:chExt cx="6168683" cy="5002867"/>
          </a:xfrm>
        </p:grpSpPr>
        <p:sp>
          <p:nvSpPr>
            <p:cNvPr id="15" name="Rectangle 14">
              <a:extLst>
                <a:ext uri="{FF2B5EF4-FFF2-40B4-BE49-F238E27FC236}">
                  <a16:creationId xmlns:a16="http://schemas.microsoft.com/office/drawing/2014/main" id="{2F5C5DE5-E2B1-4A37-FEBB-A7B44BEA9DF1}"/>
                </a:ext>
              </a:extLst>
            </p:cNvPr>
            <p:cNvSpPr/>
            <p:nvPr/>
          </p:nvSpPr>
          <p:spPr>
            <a:xfrm>
              <a:off x="1596043" y="1438100"/>
              <a:ext cx="5405300" cy="4588035"/>
            </a:xfrm>
            <a:prstGeom prst="rect">
              <a:avLst/>
            </a:prstGeom>
            <a:noFill/>
            <a:ln>
              <a:solidFill>
                <a:srgbClr val="04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Logo&#10;&#10;Description automatically generated">
              <a:extLst>
                <a:ext uri="{FF2B5EF4-FFF2-40B4-BE49-F238E27FC236}">
                  <a16:creationId xmlns:a16="http://schemas.microsoft.com/office/drawing/2014/main" id="{E293453E-F1CA-7269-D127-32DE7D2C6BC2}"/>
                </a:ext>
              </a:extLst>
            </p:cNvPr>
            <p:cNvPicPr>
              <a:picLocks noChangeAspect="1"/>
            </p:cNvPicPr>
            <p:nvPr/>
          </p:nvPicPr>
          <p:blipFill>
            <a:blip r:embed="rId7"/>
            <a:stretch>
              <a:fillRect/>
            </a:stretch>
          </p:blipFill>
          <p:spPr>
            <a:xfrm>
              <a:off x="832660" y="5278581"/>
              <a:ext cx="764769" cy="764769"/>
            </a:xfrm>
            <a:prstGeom prst="rect">
              <a:avLst/>
            </a:prstGeom>
          </p:spPr>
        </p:pic>
        <p:sp>
          <p:nvSpPr>
            <p:cNvPr id="41" name="TextBox 40">
              <a:extLst>
                <a:ext uri="{FF2B5EF4-FFF2-40B4-BE49-F238E27FC236}">
                  <a16:creationId xmlns:a16="http://schemas.microsoft.com/office/drawing/2014/main" id="{D7F0A3E8-A04C-7CA8-C538-F2E004A41322}"/>
                </a:ext>
              </a:extLst>
            </p:cNvPr>
            <p:cNvSpPr txBox="1"/>
            <p:nvPr/>
          </p:nvSpPr>
          <p:spPr>
            <a:xfrm>
              <a:off x="1597239" y="1040483"/>
              <a:ext cx="5404104" cy="400110"/>
            </a:xfrm>
            <a:prstGeom prst="rect">
              <a:avLst/>
            </a:prstGeom>
            <a:solidFill>
              <a:srgbClr val="04676D"/>
            </a:solidFill>
            <a:ln w="25400">
              <a:solidFill>
                <a:srgbClr val="04676D"/>
              </a:solidFill>
            </a:ln>
          </p:spPr>
          <p:txBody>
            <a:bodyPr wrap="square" rtlCol="0">
              <a:spAutoFit/>
            </a:bodyPr>
            <a:lstStyle/>
            <a:p>
              <a:pPr algn="ctr"/>
              <a:r>
                <a:rPr lang="en-US" sz="2000" b="1" dirty="0">
                  <a:solidFill>
                    <a:schemeClr val="bg1"/>
                  </a:solidFill>
                </a:rPr>
                <a:t>Physical Sciences</a:t>
              </a:r>
            </a:p>
          </p:txBody>
        </p:sp>
      </p:grpSp>
      <p:sp>
        <p:nvSpPr>
          <p:cNvPr id="58" name="TextBox 57">
            <a:extLst>
              <a:ext uri="{FF2B5EF4-FFF2-40B4-BE49-F238E27FC236}">
                <a16:creationId xmlns:a16="http://schemas.microsoft.com/office/drawing/2014/main" id="{D1CEEE3F-AFBC-2098-14E4-C5281CC8000F}"/>
              </a:ext>
            </a:extLst>
          </p:cNvPr>
          <p:cNvSpPr txBox="1"/>
          <p:nvPr/>
        </p:nvSpPr>
        <p:spPr>
          <a:xfrm>
            <a:off x="1881439" y="1373945"/>
            <a:ext cx="971741" cy="338554"/>
          </a:xfrm>
          <a:prstGeom prst="rect">
            <a:avLst/>
          </a:prstGeom>
          <a:noFill/>
        </p:spPr>
        <p:txBody>
          <a:bodyPr wrap="none" rtlCol="0">
            <a:spAutoFit/>
          </a:bodyPr>
          <a:lstStyle/>
          <a:p>
            <a:pPr algn="ctr"/>
            <a:r>
              <a:rPr lang="en-US" sz="1600" dirty="0">
                <a:solidFill>
                  <a:srgbClr val="1F497B"/>
                </a:solidFill>
                <a:latin typeface="+mj-lt"/>
              </a:rPr>
              <a:t>Magnets</a:t>
            </a:r>
          </a:p>
        </p:txBody>
      </p:sp>
      <p:sp>
        <p:nvSpPr>
          <p:cNvPr id="59" name="TextBox 58">
            <a:extLst>
              <a:ext uri="{FF2B5EF4-FFF2-40B4-BE49-F238E27FC236}">
                <a16:creationId xmlns:a16="http://schemas.microsoft.com/office/drawing/2014/main" id="{0269199E-A8B6-7EE0-0DD3-84CC4D0AE954}"/>
              </a:ext>
            </a:extLst>
          </p:cNvPr>
          <p:cNvSpPr txBox="1"/>
          <p:nvPr/>
        </p:nvSpPr>
        <p:spPr>
          <a:xfrm>
            <a:off x="4526298" y="1373945"/>
            <a:ext cx="800219" cy="338554"/>
          </a:xfrm>
          <a:prstGeom prst="rect">
            <a:avLst/>
          </a:prstGeom>
          <a:noFill/>
        </p:spPr>
        <p:txBody>
          <a:bodyPr wrap="none" rtlCol="0">
            <a:spAutoFit/>
          </a:bodyPr>
          <a:lstStyle/>
          <a:p>
            <a:pPr algn="ctr"/>
            <a:r>
              <a:rPr lang="en-US" sz="1600" dirty="0">
                <a:solidFill>
                  <a:srgbClr val="1F497B"/>
                </a:solidFill>
                <a:latin typeface="+mj-lt"/>
              </a:rPr>
              <a:t>Lasers</a:t>
            </a:r>
          </a:p>
        </p:txBody>
      </p:sp>
      <p:sp>
        <p:nvSpPr>
          <p:cNvPr id="60" name="TextBox 59">
            <a:extLst>
              <a:ext uri="{FF2B5EF4-FFF2-40B4-BE49-F238E27FC236}">
                <a16:creationId xmlns:a16="http://schemas.microsoft.com/office/drawing/2014/main" id="{5D8D96D4-1CAA-E02F-5260-38E5375C4F6E}"/>
              </a:ext>
            </a:extLst>
          </p:cNvPr>
          <p:cNvSpPr txBox="1"/>
          <p:nvPr/>
        </p:nvSpPr>
        <p:spPr>
          <a:xfrm>
            <a:off x="1932533" y="3627120"/>
            <a:ext cx="822662" cy="338554"/>
          </a:xfrm>
          <a:prstGeom prst="rect">
            <a:avLst/>
          </a:prstGeom>
          <a:noFill/>
        </p:spPr>
        <p:txBody>
          <a:bodyPr wrap="none" rtlCol="0">
            <a:spAutoFit/>
          </a:bodyPr>
          <a:lstStyle/>
          <a:p>
            <a:pPr algn="ctr"/>
            <a:r>
              <a:rPr lang="en-US" sz="1600" dirty="0">
                <a:solidFill>
                  <a:srgbClr val="1F497B"/>
                </a:solidFill>
                <a:latin typeface="+mj-lt"/>
              </a:rPr>
              <a:t>Beams</a:t>
            </a:r>
          </a:p>
        </p:txBody>
      </p:sp>
      <p:sp>
        <p:nvSpPr>
          <p:cNvPr id="61" name="TextBox 60">
            <a:extLst>
              <a:ext uri="{FF2B5EF4-FFF2-40B4-BE49-F238E27FC236}">
                <a16:creationId xmlns:a16="http://schemas.microsoft.com/office/drawing/2014/main" id="{0383B557-972F-59B9-2316-A311FDD9EEA6}"/>
              </a:ext>
            </a:extLst>
          </p:cNvPr>
          <p:cNvSpPr txBox="1"/>
          <p:nvPr/>
        </p:nvSpPr>
        <p:spPr>
          <a:xfrm>
            <a:off x="4281638" y="3627120"/>
            <a:ext cx="1242649" cy="338554"/>
          </a:xfrm>
          <a:prstGeom prst="rect">
            <a:avLst/>
          </a:prstGeom>
          <a:noFill/>
        </p:spPr>
        <p:txBody>
          <a:bodyPr wrap="none" rtlCol="0">
            <a:spAutoFit/>
          </a:bodyPr>
          <a:lstStyle/>
          <a:p>
            <a:pPr algn="ctr"/>
            <a:r>
              <a:rPr lang="en-US" sz="1600" dirty="0">
                <a:solidFill>
                  <a:srgbClr val="1F497B"/>
                </a:solidFill>
                <a:latin typeface="+mj-lt"/>
              </a:rPr>
              <a:t>Simulations</a:t>
            </a:r>
          </a:p>
        </p:txBody>
      </p:sp>
      <p:grpSp>
        <p:nvGrpSpPr>
          <p:cNvPr id="26" name="Group 25">
            <a:extLst>
              <a:ext uri="{FF2B5EF4-FFF2-40B4-BE49-F238E27FC236}">
                <a16:creationId xmlns:a16="http://schemas.microsoft.com/office/drawing/2014/main" id="{ADABB562-D25F-DB9F-8BD8-9A5384385D45}"/>
              </a:ext>
            </a:extLst>
          </p:cNvPr>
          <p:cNvGrpSpPr/>
          <p:nvPr/>
        </p:nvGrpSpPr>
        <p:grpSpPr>
          <a:xfrm>
            <a:off x="6486593" y="1031104"/>
            <a:ext cx="5405300" cy="4985652"/>
            <a:chOff x="6486593" y="1031104"/>
            <a:chExt cx="5405300" cy="4985652"/>
          </a:xfrm>
        </p:grpSpPr>
        <p:pic>
          <p:nvPicPr>
            <p:cNvPr id="1028" name="Picture 4">
              <a:extLst>
                <a:ext uri="{FF2B5EF4-FFF2-40B4-BE49-F238E27FC236}">
                  <a16:creationId xmlns:a16="http://schemas.microsoft.com/office/drawing/2014/main" id="{CF45B82B-C49A-5864-42C1-362D0A340C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50930" y="4235555"/>
              <a:ext cx="2496312" cy="1664465"/>
            </a:xfrm>
            <a:prstGeom prst="rect">
              <a:avLst/>
            </a:prstGeom>
            <a:noFill/>
            <a:extLst>
              <a:ext uri="{909E8E84-426E-40DD-AFC4-6F175D3DCCD1}">
                <a14:hiddenFill xmlns:a14="http://schemas.microsoft.com/office/drawing/2010/main">
                  <a:solidFill>
                    <a:srgbClr val="FFFFFF"/>
                  </a:solidFill>
                </a14:hiddenFill>
              </a:ext>
            </a:extLst>
          </p:spPr>
        </p:pic>
        <p:grpSp>
          <p:nvGrpSpPr>
            <p:cNvPr id="321" name="Group 320">
              <a:extLst>
                <a:ext uri="{FF2B5EF4-FFF2-40B4-BE49-F238E27FC236}">
                  <a16:creationId xmlns:a16="http://schemas.microsoft.com/office/drawing/2014/main" id="{E898AE48-5CA6-F136-7AB0-B6424A8CEF4A}"/>
                </a:ext>
              </a:extLst>
            </p:cNvPr>
            <p:cNvGrpSpPr/>
            <p:nvPr/>
          </p:nvGrpSpPr>
          <p:grpSpPr>
            <a:xfrm>
              <a:off x="6487785" y="1380979"/>
              <a:ext cx="2786340" cy="4519041"/>
              <a:chOff x="7810144" y="1380979"/>
              <a:chExt cx="2786340" cy="4519041"/>
            </a:xfrm>
          </p:grpSpPr>
          <p:grpSp>
            <p:nvGrpSpPr>
              <p:cNvPr id="55" name="Group 54">
                <a:extLst>
                  <a:ext uri="{FF2B5EF4-FFF2-40B4-BE49-F238E27FC236}">
                    <a16:creationId xmlns:a16="http://schemas.microsoft.com/office/drawing/2014/main" id="{98856879-54FA-4AB2-80C8-CB1C0D650FAF}"/>
                  </a:ext>
                </a:extLst>
              </p:cNvPr>
              <p:cNvGrpSpPr/>
              <p:nvPr/>
            </p:nvGrpSpPr>
            <p:grpSpPr>
              <a:xfrm>
                <a:off x="7937942" y="3924599"/>
                <a:ext cx="2499253" cy="1975421"/>
                <a:chOff x="7909560" y="3875462"/>
                <a:chExt cx="2499253" cy="1975421"/>
              </a:xfrm>
            </p:grpSpPr>
            <p:pic>
              <p:nvPicPr>
                <p:cNvPr id="48" name="Picture 47">
                  <a:extLst>
                    <a:ext uri="{FF2B5EF4-FFF2-40B4-BE49-F238E27FC236}">
                      <a16:creationId xmlns:a16="http://schemas.microsoft.com/office/drawing/2014/main" id="{7C3CCBA0-C62E-587E-ED37-38A3AF278180}"/>
                    </a:ext>
                  </a:extLst>
                </p:cNvPr>
                <p:cNvPicPr>
                  <a:picLocks noChangeAspect="1"/>
                </p:cNvPicPr>
                <p:nvPr/>
              </p:nvPicPr>
              <p:blipFill rotWithShape="1">
                <a:blip r:embed="rId9"/>
                <a:srcRect l="27963" t="9088"/>
                <a:stretch/>
              </p:blipFill>
              <p:spPr>
                <a:xfrm>
                  <a:off x="7913077" y="4279777"/>
                  <a:ext cx="2495736" cy="1571106"/>
                </a:xfrm>
                <a:prstGeom prst="rect">
                  <a:avLst/>
                </a:prstGeom>
              </p:spPr>
            </p:pic>
            <p:sp>
              <p:nvSpPr>
                <p:cNvPr id="29" name="TextBox 28">
                  <a:extLst>
                    <a:ext uri="{FF2B5EF4-FFF2-40B4-BE49-F238E27FC236}">
                      <a16:creationId xmlns:a16="http://schemas.microsoft.com/office/drawing/2014/main" id="{7B8FEBD3-E5F4-5FFB-1589-4BFFE6EE86ED}"/>
                    </a:ext>
                  </a:extLst>
                </p:cNvPr>
                <p:cNvSpPr txBox="1"/>
                <p:nvPr/>
              </p:nvSpPr>
              <p:spPr>
                <a:xfrm>
                  <a:off x="7909560" y="3875462"/>
                  <a:ext cx="2497188" cy="707886"/>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App. Math &amp; Comp. Research Division</a:t>
                  </a:r>
                </a:p>
              </p:txBody>
            </p:sp>
          </p:grpSp>
          <p:grpSp>
            <p:nvGrpSpPr>
              <p:cNvPr id="56" name="Group 55">
                <a:extLst>
                  <a:ext uri="{FF2B5EF4-FFF2-40B4-BE49-F238E27FC236}">
                    <a16:creationId xmlns:a16="http://schemas.microsoft.com/office/drawing/2014/main" id="{86674209-7A7C-F246-8384-6F457DB7017E}"/>
                  </a:ext>
                </a:extLst>
              </p:cNvPr>
              <p:cNvGrpSpPr/>
              <p:nvPr/>
            </p:nvGrpSpPr>
            <p:grpSpPr>
              <a:xfrm>
                <a:off x="7938974" y="1677154"/>
                <a:ext cx="2497188" cy="1952245"/>
                <a:chOff x="7926185" y="1615015"/>
                <a:chExt cx="2497188" cy="1952245"/>
              </a:xfrm>
            </p:grpSpPr>
            <p:sp>
              <p:nvSpPr>
                <p:cNvPr id="52" name="TextBox 51">
                  <a:extLst>
                    <a:ext uri="{FF2B5EF4-FFF2-40B4-BE49-F238E27FC236}">
                      <a16:creationId xmlns:a16="http://schemas.microsoft.com/office/drawing/2014/main" id="{21527498-1EF7-A744-3235-8F58A2F55670}"/>
                    </a:ext>
                  </a:extLst>
                </p:cNvPr>
                <p:cNvSpPr txBox="1"/>
                <p:nvPr/>
              </p:nvSpPr>
              <p:spPr>
                <a:xfrm>
                  <a:off x="7926185" y="3167150"/>
                  <a:ext cx="2497188" cy="400110"/>
                </a:xfrm>
                <a:prstGeom prst="rect">
                  <a:avLst/>
                </a:prstGeom>
                <a:solidFill>
                  <a:schemeClr val="accent1">
                    <a:lumMod val="50000"/>
                  </a:schemeClr>
                </a:solidFill>
              </p:spPr>
              <p:txBody>
                <a:bodyPr wrap="square" rtlCol="0">
                  <a:spAutoFit/>
                </a:bodyPr>
                <a:lstStyle/>
                <a:p>
                  <a:pPr algn="ctr"/>
                  <a:endParaRPr lang="en-US" sz="2000" b="1" dirty="0">
                    <a:solidFill>
                      <a:schemeClr val="bg1"/>
                    </a:solidFill>
                  </a:endParaRPr>
                </a:p>
              </p:txBody>
            </p:sp>
            <p:sp>
              <p:nvSpPr>
                <p:cNvPr id="28" name="TextBox 27">
                  <a:extLst>
                    <a:ext uri="{FF2B5EF4-FFF2-40B4-BE49-F238E27FC236}">
                      <a16:creationId xmlns:a16="http://schemas.microsoft.com/office/drawing/2014/main" id="{AEE343AB-AEA1-2C95-E5B0-9E45E9F69AB2}"/>
                    </a:ext>
                  </a:extLst>
                </p:cNvPr>
                <p:cNvSpPr txBox="1"/>
                <p:nvPr/>
              </p:nvSpPr>
              <p:spPr>
                <a:xfrm>
                  <a:off x="7926185" y="1615015"/>
                  <a:ext cx="2497188" cy="400110"/>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NERSC</a:t>
                  </a:r>
                </a:p>
              </p:txBody>
            </p:sp>
            <p:pic>
              <p:nvPicPr>
                <p:cNvPr id="50" name="Picture 49">
                  <a:extLst>
                    <a:ext uri="{FF2B5EF4-FFF2-40B4-BE49-F238E27FC236}">
                      <a16:creationId xmlns:a16="http://schemas.microsoft.com/office/drawing/2014/main" id="{77F13EBA-6F4A-3CCA-C345-E7C8A500EC48}"/>
                    </a:ext>
                  </a:extLst>
                </p:cNvPr>
                <p:cNvPicPr>
                  <a:picLocks noChangeAspect="1"/>
                </p:cNvPicPr>
                <p:nvPr/>
              </p:nvPicPr>
              <p:blipFill>
                <a:blip r:embed="rId10"/>
                <a:stretch>
                  <a:fillRect/>
                </a:stretch>
              </p:blipFill>
              <p:spPr>
                <a:xfrm>
                  <a:off x="7926185" y="2011969"/>
                  <a:ext cx="2496312" cy="1326288"/>
                </a:xfrm>
                <a:prstGeom prst="rect">
                  <a:avLst/>
                </a:prstGeom>
              </p:spPr>
            </p:pic>
          </p:grpSp>
          <p:sp>
            <p:nvSpPr>
              <p:cNvPr id="62" name="TextBox 61">
                <a:extLst>
                  <a:ext uri="{FF2B5EF4-FFF2-40B4-BE49-F238E27FC236}">
                    <a16:creationId xmlns:a16="http://schemas.microsoft.com/office/drawing/2014/main" id="{10BDF332-A37A-73DC-DE2D-D6FE5491D38C}"/>
                  </a:ext>
                </a:extLst>
              </p:cNvPr>
              <p:cNvSpPr txBox="1"/>
              <p:nvPr/>
            </p:nvSpPr>
            <p:spPr>
              <a:xfrm>
                <a:off x="8372436" y="1380979"/>
                <a:ext cx="1689886" cy="338554"/>
              </a:xfrm>
              <a:prstGeom prst="rect">
                <a:avLst/>
              </a:prstGeom>
              <a:noFill/>
            </p:spPr>
            <p:txBody>
              <a:bodyPr wrap="none" rtlCol="0">
                <a:spAutoFit/>
              </a:bodyPr>
              <a:lstStyle/>
              <a:p>
                <a:pPr algn="ctr"/>
                <a:r>
                  <a:rPr lang="en-US" sz="1600" dirty="0">
                    <a:solidFill>
                      <a:srgbClr val="1F497B"/>
                    </a:solidFill>
                    <a:latin typeface="+mj-lt"/>
                  </a:rPr>
                  <a:t>Supercomputers</a:t>
                </a:r>
              </a:p>
            </p:txBody>
          </p:sp>
          <p:sp>
            <p:nvSpPr>
              <p:cNvPr id="63" name="TextBox 62">
                <a:extLst>
                  <a:ext uri="{FF2B5EF4-FFF2-40B4-BE49-F238E27FC236}">
                    <a16:creationId xmlns:a16="http://schemas.microsoft.com/office/drawing/2014/main" id="{3632F893-AA1D-52D1-270F-11E866EFBF02}"/>
                  </a:ext>
                </a:extLst>
              </p:cNvPr>
              <p:cNvSpPr txBox="1"/>
              <p:nvPr/>
            </p:nvSpPr>
            <p:spPr>
              <a:xfrm>
                <a:off x="7810144" y="3634154"/>
                <a:ext cx="2786340" cy="338554"/>
              </a:xfrm>
              <a:prstGeom prst="rect">
                <a:avLst/>
              </a:prstGeom>
              <a:noFill/>
            </p:spPr>
            <p:txBody>
              <a:bodyPr wrap="none" rtlCol="0">
                <a:spAutoFit/>
              </a:bodyPr>
              <a:lstStyle/>
              <a:p>
                <a:pPr algn="ctr"/>
                <a:r>
                  <a:rPr lang="en-US" sz="1600" dirty="0">
                    <a:solidFill>
                      <a:srgbClr val="1F497B"/>
                    </a:solidFill>
                    <a:latin typeface="+mj-lt"/>
                  </a:rPr>
                  <a:t>Applied </a:t>
                </a:r>
                <a:r>
                  <a:rPr lang="en-US" sz="1600" dirty="0" err="1">
                    <a:solidFill>
                      <a:srgbClr val="1F497B"/>
                    </a:solidFill>
                    <a:latin typeface="+mj-lt"/>
                  </a:rPr>
                  <a:t>maths</a:t>
                </a:r>
                <a:r>
                  <a:rPr lang="en-US" sz="1600" dirty="0">
                    <a:solidFill>
                      <a:srgbClr val="1F497B"/>
                    </a:solidFill>
                    <a:latin typeface="+mj-lt"/>
                  </a:rPr>
                  <a:t> &amp; </a:t>
                </a:r>
                <a:r>
                  <a:rPr lang="en-US" sz="1600" dirty="0" err="1">
                    <a:solidFill>
                      <a:srgbClr val="1F497B"/>
                    </a:solidFill>
                    <a:latin typeface="+mj-lt"/>
                  </a:rPr>
                  <a:t>comput</a:t>
                </a:r>
                <a:r>
                  <a:rPr lang="en-US" sz="1600" dirty="0">
                    <a:solidFill>
                      <a:srgbClr val="1F497B"/>
                    </a:solidFill>
                    <a:latin typeface="+mj-lt"/>
                  </a:rPr>
                  <a:t>. sc.</a:t>
                </a:r>
              </a:p>
            </p:txBody>
          </p:sp>
        </p:grpSp>
        <p:grpSp>
          <p:nvGrpSpPr>
            <p:cNvPr id="7" name="Group 6">
              <a:extLst>
                <a:ext uri="{FF2B5EF4-FFF2-40B4-BE49-F238E27FC236}">
                  <a16:creationId xmlns:a16="http://schemas.microsoft.com/office/drawing/2014/main" id="{54AB337E-D60D-2599-C53D-3928E48A88B4}"/>
                </a:ext>
              </a:extLst>
            </p:cNvPr>
            <p:cNvGrpSpPr/>
            <p:nvPr/>
          </p:nvGrpSpPr>
          <p:grpSpPr>
            <a:xfrm>
              <a:off x="6486593" y="1031104"/>
              <a:ext cx="5405300" cy="4985652"/>
              <a:chOff x="915783" y="1185849"/>
              <a:chExt cx="5405300" cy="4985652"/>
            </a:xfrm>
          </p:grpSpPr>
          <p:sp>
            <p:nvSpPr>
              <p:cNvPr id="5" name="Rectangle 4">
                <a:extLst>
                  <a:ext uri="{FF2B5EF4-FFF2-40B4-BE49-F238E27FC236}">
                    <a16:creationId xmlns:a16="http://schemas.microsoft.com/office/drawing/2014/main" id="{5CDB6700-6C54-9288-5160-52CC530DC9CE}"/>
                  </a:ext>
                </a:extLst>
              </p:cNvPr>
              <p:cNvSpPr/>
              <p:nvPr/>
            </p:nvSpPr>
            <p:spPr>
              <a:xfrm>
                <a:off x="915783" y="1583466"/>
                <a:ext cx="5405300" cy="4588035"/>
              </a:xfrm>
              <a:prstGeom prst="rect">
                <a:avLst/>
              </a:prstGeom>
              <a:noFill/>
              <a:ln>
                <a:solidFill>
                  <a:srgbClr val="04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96F4AC9-EE82-4A54-2577-FA5A00D21369}"/>
                  </a:ext>
                </a:extLst>
              </p:cNvPr>
              <p:cNvSpPr txBox="1"/>
              <p:nvPr/>
            </p:nvSpPr>
            <p:spPr>
              <a:xfrm>
                <a:off x="916979" y="1185849"/>
                <a:ext cx="5404104" cy="400110"/>
              </a:xfrm>
              <a:prstGeom prst="rect">
                <a:avLst/>
              </a:prstGeom>
              <a:solidFill>
                <a:srgbClr val="04676D"/>
              </a:solidFill>
              <a:ln w="25400">
                <a:solidFill>
                  <a:srgbClr val="04676D"/>
                </a:solidFill>
              </a:ln>
            </p:spPr>
            <p:txBody>
              <a:bodyPr wrap="square" rtlCol="0">
                <a:spAutoFit/>
              </a:bodyPr>
              <a:lstStyle/>
              <a:p>
                <a:pPr algn="ctr"/>
                <a:r>
                  <a:rPr lang="en-US" sz="2000" b="1" dirty="0">
                    <a:solidFill>
                      <a:schemeClr val="bg1"/>
                    </a:solidFill>
                  </a:rPr>
                  <a:t>Computing Sciences</a:t>
                </a:r>
              </a:p>
            </p:txBody>
          </p:sp>
        </p:grpSp>
        <p:sp>
          <p:nvSpPr>
            <p:cNvPr id="18" name="TextBox 17">
              <a:extLst>
                <a:ext uri="{FF2B5EF4-FFF2-40B4-BE49-F238E27FC236}">
                  <a16:creationId xmlns:a16="http://schemas.microsoft.com/office/drawing/2014/main" id="{AF83665A-7ECD-982A-188B-89BCAF42CCE5}"/>
                </a:ext>
              </a:extLst>
            </p:cNvPr>
            <p:cNvSpPr txBox="1"/>
            <p:nvPr/>
          </p:nvSpPr>
          <p:spPr>
            <a:xfrm>
              <a:off x="9250930" y="3924599"/>
              <a:ext cx="2497188" cy="400110"/>
            </a:xfrm>
            <a:prstGeom prst="rect">
              <a:avLst/>
            </a:prstGeom>
            <a:solidFill>
              <a:schemeClr val="accent1">
                <a:lumMod val="50000"/>
              </a:schemeClr>
            </a:solidFill>
          </p:spPr>
          <p:txBody>
            <a:bodyPr wrap="square" rtlCol="0">
              <a:spAutoFit/>
            </a:bodyPr>
            <a:lstStyle/>
            <a:p>
              <a:pPr algn="ctr"/>
              <a:r>
                <a:rPr lang="en-US" sz="2000" b="1" dirty="0"/>
                <a:t>Scientific Data Div. </a:t>
              </a:r>
              <a:endParaRPr lang="en-US" sz="2000" b="1" dirty="0">
                <a:solidFill>
                  <a:schemeClr val="bg1"/>
                </a:solidFill>
              </a:endParaRPr>
            </a:p>
          </p:txBody>
        </p:sp>
        <p:sp>
          <p:nvSpPr>
            <p:cNvPr id="13" name="TextBox 12">
              <a:extLst>
                <a:ext uri="{FF2B5EF4-FFF2-40B4-BE49-F238E27FC236}">
                  <a16:creationId xmlns:a16="http://schemas.microsoft.com/office/drawing/2014/main" id="{63066899-22D1-2FD3-7D72-EB2CCE1917B2}"/>
                </a:ext>
              </a:extLst>
            </p:cNvPr>
            <p:cNvSpPr txBox="1"/>
            <p:nvPr/>
          </p:nvSpPr>
          <p:spPr>
            <a:xfrm>
              <a:off x="9251962" y="3229289"/>
              <a:ext cx="2497188" cy="400110"/>
            </a:xfrm>
            <a:prstGeom prst="rect">
              <a:avLst/>
            </a:prstGeom>
            <a:solidFill>
              <a:schemeClr val="accent1">
                <a:lumMod val="50000"/>
              </a:schemeClr>
            </a:solidFill>
          </p:spPr>
          <p:txBody>
            <a:bodyPr wrap="square" rtlCol="0">
              <a:spAutoFit/>
            </a:bodyPr>
            <a:lstStyle/>
            <a:p>
              <a:pPr algn="ctr"/>
              <a:endParaRPr lang="en-US" sz="2000" b="1" dirty="0">
                <a:solidFill>
                  <a:schemeClr val="bg1"/>
                </a:solidFill>
              </a:endParaRPr>
            </a:p>
          </p:txBody>
        </p:sp>
        <p:sp>
          <p:nvSpPr>
            <p:cNvPr id="14" name="TextBox 13">
              <a:extLst>
                <a:ext uri="{FF2B5EF4-FFF2-40B4-BE49-F238E27FC236}">
                  <a16:creationId xmlns:a16="http://schemas.microsoft.com/office/drawing/2014/main" id="{DC17AC9D-9DB9-F893-22CD-C1922A34EA96}"/>
                </a:ext>
              </a:extLst>
            </p:cNvPr>
            <p:cNvSpPr txBox="1"/>
            <p:nvPr/>
          </p:nvSpPr>
          <p:spPr>
            <a:xfrm>
              <a:off x="9251962" y="1677154"/>
              <a:ext cx="2497188" cy="400110"/>
            </a:xfrm>
            <a:prstGeom prst="rect">
              <a:avLst/>
            </a:prstGeom>
            <a:solidFill>
              <a:schemeClr val="accent1">
                <a:lumMod val="50000"/>
              </a:schemeClr>
            </a:solidFill>
          </p:spPr>
          <p:txBody>
            <a:bodyPr wrap="square" rtlCol="0">
              <a:spAutoFit/>
            </a:bodyPr>
            <a:lstStyle/>
            <a:p>
              <a:pPr algn="ctr"/>
              <a:r>
                <a:rPr lang="en-US" sz="2000" b="1" dirty="0" err="1">
                  <a:solidFill>
                    <a:schemeClr val="bg1"/>
                  </a:solidFill>
                </a:rPr>
                <a:t>ESnet</a:t>
              </a:r>
              <a:endParaRPr lang="en-US" sz="2000" b="1" dirty="0">
                <a:solidFill>
                  <a:schemeClr val="bg1"/>
                </a:solidFill>
              </a:endParaRPr>
            </a:p>
          </p:txBody>
        </p:sp>
        <p:sp>
          <p:nvSpPr>
            <p:cNvPr id="11" name="TextBox 10">
              <a:extLst>
                <a:ext uri="{FF2B5EF4-FFF2-40B4-BE49-F238E27FC236}">
                  <a16:creationId xmlns:a16="http://schemas.microsoft.com/office/drawing/2014/main" id="{56C2856A-1ECB-7E03-1C26-908F416A08D3}"/>
                </a:ext>
              </a:extLst>
            </p:cNvPr>
            <p:cNvSpPr txBox="1"/>
            <p:nvPr/>
          </p:nvSpPr>
          <p:spPr>
            <a:xfrm>
              <a:off x="9799237" y="1380979"/>
              <a:ext cx="1462260" cy="338554"/>
            </a:xfrm>
            <a:prstGeom prst="rect">
              <a:avLst/>
            </a:prstGeom>
            <a:noFill/>
          </p:spPr>
          <p:txBody>
            <a:bodyPr wrap="none" rtlCol="0">
              <a:spAutoFit/>
            </a:bodyPr>
            <a:lstStyle/>
            <a:p>
              <a:pPr algn="ctr"/>
              <a:r>
                <a:rPr lang="en-US" sz="1600" dirty="0">
                  <a:solidFill>
                    <a:srgbClr val="1F497B"/>
                  </a:solidFill>
                  <a:latin typeface="+mj-lt"/>
                </a:rPr>
                <a:t>Fast networks</a:t>
              </a:r>
            </a:p>
          </p:txBody>
        </p:sp>
        <p:sp>
          <p:nvSpPr>
            <p:cNvPr id="12" name="TextBox 11">
              <a:extLst>
                <a:ext uri="{FF2B5EF4-FFF2-40B4-BE49-F238E27FC236}">
                  <a16:creationId xmlns:a16="http://schemas.microsoft.com/office/drawing/2014/main" id="{F53193A9-F0CE-2FEA-6794-8853F027F865}"/>
                </a:ext>
              </a:extLst>
            </p:cNvPr>
            <p:cNvSpPr txBox="1"/>
            <p:nvPr/>
          </p:nvSpPr>
          <p:spPr>
            <a:xfrm>
              <a:off x="9511126" y="3634154"/>
              <a:ext cx="2010359" cy="338554"/>
            </a:xfrm>
            <a:prstGeom prst="rect">
              <a:avLst/>
            </a:prstGeom>
            <a:noFill/>
          </p:spPr>
          <p:txBody>
            <a:bodyPr wrap="none" rtlCol="0">
              <a:spAutoFit/>
            </a:bodyPr>
            <a:lstStyle/>
            <a:p>
              <a:pPr algn="ctr"/>
              <a:r>
                <a:rPr lang="en-US" sz="1600" dirty="0">
                  <a:solidFill>
                    <a:srgbClr val="1F497B"/>
                  </a:solidFill>
                  <a:latin typeface="+mj-lt"/>
                </a:rPr>
                <a:t>Data science, AI/ML</a:t>
              </a:r>
            </a:p>
          </p:txBody>
        </p:sp>
        <p:pic>
          <p:nvPicPr>
            <p:cNvPr id="1026" name="Picture 2" descr="ESnet Launches Next-Generation Network to Enhance Collaborative Science￼ –  Berkeley Lab News Center">
              <a:extLst>
                <a:ext uri="{FF2B5EF4-FFF2-40B4-BE49-F238E27FC236}">
                  <a16:creationId xmlns:a16="http://schemas.microsoft.com/office/drawing/2014/main" id="{62D57375-5444-BF41-7F48-6020A00476D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234" r="8444"/>
            <a:stretch/>
          </p:blipFill>
          <p:spPr bwMode="auto">
            <a:xfrm>
              <a:off x="9251962" y="2074108"/>
              <a:ext cx="2496312" cy="128328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a:extLst>
              <a:ext uri="{FF2B5EF4-FFF2-40B4-BE49-F238E27FC236}">
                <a16:creationId xmlns:a16="http://schemas.microsoft.com/office/drawing/2014/main" id="{89EB6B03-F598-8A58-E795-BB0B7E946E86}"/>
              </a:ext>
            </a:extLst>
          </p:cNvPr>
          <p:cNvSpPr/>
          <p:nvPr/>
        </p:nvSpPr>
        <p:spPr>
          <a:xfrm>
            <a:off x="-78378" y="951470"/>
            <a:ext cx="12192000" cy="5177481"/>
          </a:xfrm>
          <a:prstGeom prst="rect">
            <a:avLst/>
          </a:prstGeom>
          <a:solidFill>
            <a:schemeClr val="bg1">
              <a:alpha val="9205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C9744D6F-4F70-69DD-361A-8838D64FCA26}"/>
              </a:ext>
            </a:extLst>
          </p:cNvPr>
          <p:cNvSpPr txBox="1"/>
          <p:nvPr/>
        </p:nvSpPr>
        <p:spPr>
          <a:xfrm>
            <a:off x="174486" y="1449977"/>
            <a:ext cx="11738840" cy="4339650"/>
          </a:xfrm>
          <a:prstGeom prst="rect">
            <a:avLst/>
          </a:prstGeom>
          <a:noFill/>
        </p:spPr>
        <p:txBody>
          <a:bodyPr wrap="square" rtlCol="0">
            <a:spAutoFit/>
          </a:bodyPr>
          <a:lstStyle/>
          <a:p>
            <a:pPr marL="285750" indent="-285750">
              <a:spcBef>
                <a:spcPts val="0"/>
              </a:spcBef>
              <a:buFont typeface="Arial" panose="020B0604020202020204" pitchFamily="34" charset="0"/>
              <a:buChar char="•"/>
            </a:pPr>
            <a:r>
              <a:rPr lang="en-US" sz="3200" dirty="0">
                <a:solidFill>
                  <a:srgbClr val="1F497B"/>
                </a:solidFill>
              </a:rPr>
              <a:t>LBNL is ramping up its efforts in Fusion research along several areas with unique facilities and workforce</a:t>
            </a:r>
          </a:p>
          <a:p>
            <a:pPr marL="1028700" lvl="1">
              <a:spcBef>
                <a:spcPts val="0"/>
              </a:spcBef>
              <a:buFont typeface="Arial" panose="020B0604020202020204" pitchFamily="34" charset="0"/>
              <a:buChar char="•"/>
            </a:pPr>
            <a:r>
              <a:rPr lang="en-US" sz="2800" dirty="0">
                <a:solidFill>
                  <a:srgbClr val="1F497B"/>
                </a:solidFill>
              </a:rPr>
              <a:t>Magnets, lasers, particle beams, advanced modeling, AI/ML, supercomputing, fast networks, </a:t>
            </a:r>
            <a:r>
              <a:rPr lang="en-US" sz="2800" dirty="0" err="1">
                <a:solidFill>
                  <a:srgbClr val="1F497B"/>
                </a:solidFill>
              </a:rPr>
              <a:t>superfacilities</a:t>
            </a:r>
            <a:r>
              <a:rPr lang="en-US" sz="2800" dirty="0">
                <a:solidFill>
                  <a:srgbClr val="1F497B"/>
                </a:solidFill>
              </a:rPr>
              <a:t>, …</a:t>
            </a:r>
          </a:p>
          <a:p>
            <a:pPr marL="1028700" lvl="1">
              <a:spcBef>
                <a:spcPts val="0"/>
              </a:spcBef>
              <a:buFont typeface="Arial" panose="020B0604020202020204" pitchFamily="34" charset="0"/>
              <a:buChar char="•"/>
            </a:pPr>
            <a:endParaRPr lang="en-US" sz="2800" dirty="0">
              <a:solidFill>
                <a:srgbClr val="1F497B"/>
              </a:solidFill>
            </a:endParaRPr>
          </a:p>
          <a:p>
            <a:pPr marL="12700" indent="284163">
              <a:spcBef>
                <a:spcPts val="0"/>
              </a:spcBef>
              <a:buFont typeface="Arial" panose="020B0604020202020204" pitchFamily="34" charset="0"/>
              <a:buChar char="•"/>
            </a:pPr>
            <a:r>
              <a:rPr lang="en-US" sz="3200" dirty="0">
                <a:solidFill>
                  <a:srgbClr val="1F497B"/>
                </a:solidFill>
              </a:rPr>
              <a:t>Looking forward to our participation toward Fusion demos, pilot &amp;      </a:t>
            </a:r>
          </a:p>
          <a:p>
            <a:pPr marL="12700">
              <a:spcBef>
                <a:spcPts val="0"/>
              </a:spcBef>
            </a:pPr>
            <a:r>
              <a:rPr lang="en-US" sz="3200" dirty="0">
                <a:solidFill>
                  <a:srgbClr val="1F497B"/>
                </a:solidFill>
              </a:rPr>
              <a:t>   production power plants.</a:t>
            </a:r>
          </a:p>
          <a:p>
            <a:pPr marL="285750" indent="-285750">
              <a:spcBef>
                <a:spcPts val="0"/>
              </a:spcBef>
              <a:buFont typeface="Arial" panose="020B0604020202020204" pitchFamily="34" charset="0"/>
              <a:buChar char="•"/>
            </a:pPr>
            <a:endParaRPr lang="en-US" sz="3200" dirty="0">
              <a:solidFill>
                <a:srgbClr val="1F497B"/>
              </a:solidFill>
            </a:endParaRPr>
          </a:p>
          <a:p>
            <a:pPr marL="285750" indent="-285750">
              <a:buFont typeface="Arial" panose="020B0604020202020204" pitchFamily="34" charset="0"/>
              <a:buChar char="•"/>
            </a:pPr>
            <a:endParaRPr lang="en-US" sz="3200" dirty="0">
              <a:solidFill>
                <a:srgbClr val="1F497B"/>
              </a:solidFill>
            </a:endParaRPr>
          </a:p>
        </p:txBody>
      </p:sp>
    </p:spTree>
    <p:extLst>
      <p:ext uri="{BB962C8B-B14F-4D97-AF65-F5344CB8AC3E}">
        <p14:creationId xmlns:p14="http://schemas.microsoft.com/office/powerpoint/2010/main" val="1297473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D2CC572-A306-59E6-CC7B-6F2600FB0422}"/>
              </a:ext>
            </a:extLst>
          </p:cNvPr>
          <p:cNvSpPr txBox="1"/>
          <p:nvPr/>
        </p:nvSpPr>
        <p:spPr>
          <a:xfrm>
            <a:off x="3406877" y="560439"/>
            <a:ext cx="5576142" cy="769441"/>
          </a:xfrm>
          <a:prstGeom prst="rect">
            <a:avLst/>
          </a:prstGeom>
          <a:noFill/>
        </p:spPr>
        <p:txBody>
          <a:bodyPr wrap="none" rtlCol="0">
            <a:spAutoFit/>
          </a:bodyPr>
          <a:lstStyle/>
          <a:p>
            <a:r>
              <a:rPr lang="en-US" sz="4400" dirty="0">
                <a:solidFill>
                  <a:srgbClr val="00395A"/>
                </a:solidFill>
              </a:rPr>
              <a:t>Thank you! Questions?</a:t>
            </a:r>
          </a:p>
        </p:txBody>
      </p:sp>
      <p:pic>
        <p:nvPicPr>
          <p:cNvPr id="3" name="Picture 2" descr="A view of a city from a hill&#10;&#10;Description automatically generated">
            <a:extLst>
              <a:ext uri="{FF2B5EF4-FFF2-40B4-BE49-F238E27FC236}">
                <a16:creationId xmlns:a16="http://schemas.microsoft.com/office/drawing/2014/main" id="{56DC1C94-2A77-C498-2E7B-F58060E236D4}"/>
              </a:ext>
            </a:extLst>
          </p:cNvPr>
          <p:cNvPicPr>
            <a:picLocks noChangeAspect="1"/>
          </p:cNvPicPr>
          <p:nvPr/>
        </p:nvPicPr>
        <p:blipFill rotWithShape="1">
          <a:blip r:embed="rId2"/>
          <a:srcRect b="3656"/>
          <a:stretch/>
        </p:blipFill>
        <p:spPr>
          <a:xfrm>
            <a:off x="-139604" y="0"/>
            <a:ext cx="12401276" cy="6858000"/>
          </a:xfrm>
          <a:prstGeom prst="rect">
            <a:avLst/>
          </a:prstGeom>
        </p:spPr>
      </p:pic>
      <p:pic>
        <p:nvPicPr>
          <p:cNvPr id="4" name="Google Shape;114;p16">
            <a:extLst>
              <a:ext uri="{FF2B5EF4-FFF2-40B4-BE49-F238E27FC236}">
                <a16:creationId xmlns:a16="http://schemas.microsoft.com/office/drawing/2014/main" id="{4B3F4C41-DB0A-BE37-003A-927C40989F43}"/>
              </a:ext>
            </a:extLst>
          </p:cNvPr>
          <p:cNvPicPr preferRelativeResize="0">
            <a:picLocks noChangeAspect="1"/>
          </p:cNvPicPr>
          <p:nvPr/>
        </p:nvPicPr>
        <p:blipFill rotWithShape="1">
          <a:blip r:embed="rId3">
            <a:alphaModFix/>
          </a:blip>
          <a:srcRect/>
          <a:stretch/>
        </p:blipFill>
        <p:spPr>
          <a:xfrm>
            <a:off x="-117988" y="5589639"/>
            <a:ext cx="4664606" cy="1268361"/>
          </a:xfrm>
          <a:prstGeom prst="rect">
            <a:avLst/>
          </a:prstGeom>
          <a:noFill/>
          <a:ln>
            <a:noFill/>
          </a:ln>
        </p:spPr>
      </p:pic>
      <p:sp>
        <p:nvSpPr>
          <p:cNvPr id="5" name="TextBox 4">
            <a:extLst>
              <a:ext uri="{FF2B5EF4-FFF2-40B4-BE49-F238E27FC236}">
                <a16:creationId xmlns:a16="http://schemas.microsoft.com/office/drawing/2014/main" id="{1A03576E-89C0-D4AD-68A9-13E45E0EC60A}"/>
              </a:ext>
            </a:extLst>
          </p:cNvPr>
          <p:cNvSpPr txBox="1"/>
          <p:nvPr/>
        </p:nvSpPr>
        <p:spPr>
          <a:xfrm>
            <a:off x="2240115" y="1306051"/>
            <a:ext cx="8268674" cy="2339102"/>
          </a:xfrm>
          <a:prstGeom prst="rect">
            <a:avLst/>
          </a:prstGeom>
          <a:noFill/>
        </p:spPr>
        <p:txBody>
          <a:bodyPr wrap="none" rtlCol="0">
            <a:spAutoFit/>
          </a:bodyPr>
          <a:lstStyle/>
          <a:p>
            <a:pPr algn="ctr"/>
            <a:r>
              <a:rPr lang="en-US" sz="6600" dirty="0"/>
              <a:t>Thank you! Questions?</a:t>
            </a:r>
          </a:p>
          <a:p>
            <a:pPr algn="ctr"/>
            <a:endParaRPr lang="en-US" sz="4000" dirty="0"/>
          </a:p>
          <a:p>
            <a:pPr algn="ctr"/>
            <a:r>
              <a:rPr lang="en-US" sz="4000" dirty="0" err="1"/>
              <a:t>jlvay@lbl.gov</a:t>
            </a:r>
            <a:endParaRPr lang="en-US" sz="4000" dirty="0"/>
          </a:p>
        </p:txBody>
      </p:sp>
    </p:spTree>
    <p:extLst>
      <p:ext uri="{BB962C8B-B14F-4D97-AF65-F5344CB8AC3E}">
        <p14:creationId xmlns:p14="http://schemas.microsoft.com/office/powerpoint/2010/main" val="2543100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1" name="Google Shape;341;p43"/>
          <p:cNvSpPr txBox="1">
            <a:spLocks noGrp="1"/>
          </p:cNvSpPr>
          <p:nvPr>
            <p:ph type="body" idx="2"/>
          </p:nvPr>
        </p:nvSpPr>
        <p:spPr>
          <a:xfrm>
            <a:off x="440907" y="158947"/>
            <a:ext cx="10974130" cy="812161"/>
          </a:xfrm>
          <a:prstGeom prst="rect">
            <a:avLst/>
          </a:prstGeom>
        </p:spPr>
        <p:txBody>
          <a:bodyPr spcFirstLastPara="1" wrap="square" lIns="91389" tIns="45679" rIns="91389" bIns="45679" anchor="t" anchorCtr="0">
            <a:noAutofit/>
          </a:bodyPr>
          <a:lstStyle/>
          <a:p>
            <a:pPr marL="0" indent="0" algn="ctr">
              <a:buNone/>
            </a:pPr>
            <a:r>
              <a:rPr lang="en-US" dirty="0"/>
              <a:t>Research environment for fusion at LBNL</a:t>
            </a:r>
          </a:p>
        </p:txBody>
      </p:sp>
      <p:sp>
        <p:nvSpPr>
          <p:cNvPr id="4" name="Google Shape;289;p36"/>
          <p:cNvSpPr txBox="1">
            <a:spLocks noGrp="1"/>
          </p:cNvSpPr>
          <p:nvPr>
            <p:ph type="sldNum" idx="12"/>
          </p:nvPr>
        </p:nvSpPr>
        <p:spPr>
          <a:xfrm>
            <a:off x="11511387" y="6486277"/>
            <a:ext cx="679039" cy="365125"/>
          </a:xfrm>
          <a:prstGeom prst="rect">
            <a:avLst/>
          </a:prstGeom>
          <a:noFill/>
          <a:ln>
            <a:noFill/>
          </a:ln>
        </p:spPr>
        <p:txBody>
          <a:bodyPr spcFirstLastPara="1" wrap="square" lIns="91389" tIns="45679" rIns="91389" bIns="45679" anchor="ctr" anchorCtr="0">
            <a:noAutofit/>
          </a:bodyPr>
          <a:lstStyle/>
          <a:p>
            <a:pPr defTabSz="914400" fontAlgn="auto">
              <a:buClr>
                <a:srgbClr val="FFFFFF"/>
              </a:buClr>
            </a:pPr>
            <a:fld id="{00000000-1234-1234-1234-123412341234}" type="slidenum">
              <a:rPr lang="en" sz="1500" kern="0">
                <a:solidFill>
                  <a:srgbClr val="FFFFFF"/>
                </a:solidFill>
              </a:rPr>
              <a:pPr defTabSz="914400" fontAlgn="auto">
                <a:buClr>
                  <a:srgbClr val="FFFFFF"/>
                </a:buClr>
              </a:pPr>
              <a:t>2</a:t>
            </a:fld>
            <a:endParaRPr sz="1500" kern="0" dirty="0">
              <a:solidFill>
                <a:srgbClr val="FFFFFF"/>
              </a:solidFill>
            </a:endParaRPr>
          </a:p>
        </p:txBody>
      </p:sp>
      <p:grpSp>
        <p:nvGrpSpPr>
          <p:cNvPr id="57" name="Group 56">
            <a:extLst>
              <a:ext uri="{FF2B5EF4-FFF2-40B4-BE49-F238E27FC236}">
                <a16:creationId xmlns:a16="http://schemas.microsoft.com/office/drawing/2014/main" id="{9A30E8D0-F74E-549F-8645-81CA4D92D4D9}"/>
              </a:ext>
            </a:extLst>
          </p:cNvPr>
          <p:cNvGrpSpPr/>
          <p:nvPr/>
        </p:nvGrpSpPr>
        <p:grpSpPr>
          <a:xfrm>
            <a:off x="3693939" y="3917565"/>
            <a:ext cx="2497188" cy="2005715"/>
            <a:chOff x="4596939" y="3851061"/>
            <a:chExt cx="2497188" cy="2005715"/>
          </a:xfrm>
        </p:grpSpPr>
        <p:pic>
          <p:nvPicPr>
            <p:cNvPr id="54" name="Picture 53">
              <a:extLst>
                <a:ext uri="{FF2B5EF4-FFF2-40B4-BE49-F238E27FC236}">
                  <a16:creationId xmlns:a16="http://schemas.microsoft.com/office/drawing/2014/main" id="{B24B80CC-9AA6-9C87-C067-90568B08E994}"/>
                </a:ext>
              </a:extLst>
            </p:cNvPr>
            <p:cNvPicPr>
              <a:picLocks noChangeAspect="1"/>
            </p:cNvPicPr>
            <p:nvPr/>
          </p:nvPicPr>
          <p:blipFill rotWithShape="1">
            <a:blip r:embed="rId3"/>
            <a:srcRect t="9641" b="15972"/>
            <a:stretch/>
          </p:blipFill>
          <p:spPr>
            <a:xfrm>
              <a:off x="4597377" y="3999841"/>
              <a:ext cx="2496312" cy="1856935"/>
            </a:xfrm>
            <a:prstGeom prst="rect">
              <a:avLst/>
            </a:prstGeom>
          </p:spPr>
        </p:pic>
        <p:sp>
          <p:nvSpPr>
            <p:cNvPr id="20" name="TextBox 19">
              <a:extLst>
                <a:ext uri="{FF2B5EF4-FFF2-40B4-BE49-F238E27FC236}">
                  <a16:creationId xmlns:a16="http://schemas.microsoft.com/office/drawing/2014/main" id="{010C4565-E3F0-E617-91F8-DE7555D65B9F}"/>
                </a:ext>
              </a:extLst>
            </p:cNvPr>
            <p:cNvSpPr txBox="1"/>
            <p:nvPr/>
          </p:nvSpPr>
          <p:spPr>
            <a:xfrm>
              <a:off x="4596939" y="3851061"/>
              <a:ext cx="2497188" cy="400110"/>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Advanced modeling</a:t>
              </a:r>
            </a:p>
          </p:txBody>
        </p:sp>
      </p:grpSp>
      <p:grpSp>
        <p:nvGrpSpPr>
          <p:cNvPr id="31" name="Group 30">
            <a:extLst>
              <a:ext uri="{FF2B5EF4-FFF2-40B4-BE49-F238E27FC236}">
                <a16:creationId xmlns:a16="http://schemas.microsoft.com/office/drawing/2014/main" id="{10940428-5500-8170-9C25-B2338AE75CB7}"/>
              </a:ext>
            </a:extLst>
          </p:cNvPr>
          <p:cNvGrpSpPr/>
          <p:nvPr/>
        </p:nvGrpSpPr>
        <p:grpSpPr>
          <a:xfrm>
            <a:off x="3693939" y="1670120"/>
            <a:ext cx="2497188" cy="1962636"/>
            <a:chOff x="4651860" y="1301079"/>
            <a:chExt cx="2497188" cy="1962636"/>
          </a:xfrm>
        </p:grpSpPr>
        <p:sp>
          <p:nvSpPr>
            <p:cNvPr id="19" name="TextBox 18">
              <a:extLst>
                <a:ext uri="{FF2B5EF4-FFF2-40B4-BE49-F238E27FC236}">
                  <a16:creationId xmlns:a16="http://schemas.microsoft.com/office/drawing/2014/main" id="{AF81E2BE-14AC-EFD0-3213-6C145C8B52EB}"/>
                </a:ext>
              </a:extLst>
            </p:cNvPr>
            <p:cNvSpPr txBox="1"/>
            <p:nvPr/>
          </p:nvSpPr>
          <p:spPr>
            <a:xfrm>
              <a:off x="4651860" y="1301079"/>
              <a:ext cx="2497188" cy="400110"/>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BELLA Center</a:t>
              </a:r>
            </a:p>
          </p:txBody>
        </p:sp>
        <p:pic>
          <p:nvPicPr>
            <p:cNvPr id="21" name="Picture 20" descr="A picture containing text, indoor, green, colorful&#10;&#10;Description automatically generated">
              <a:extLst>
                <a:ext uri="{FF2B5EF4-FFF2-40B4-BE49-F238E27FC236}">
                  <a16:creationId xmlns:a16="http://schemas.microsoft.com/office/drawing/2014/main" id="{A9EA1B70-9BFA-F6DC-FC78-42A95781C8F2}"/>
                </a:ext>
              </a:extLst>
            </p:cNvPr>
            <p:cNvPicPr>
              <a:picLocks noChangeAspect="1"/>
            </p:cNvPicPr>
            <p:nvPr/>
          </p:nvPicPr>
          <p:blipFill>
            <a:blip r:embed="rId4"/>
            <a:stretch>
              <a:fillRect/>
            </a:stretch>
          </p:blipFill>
          <p:spPr>
            <a:xfrm>
              <a:off x="4651860" y="1701189"/>
              <a:ext cx="2497188" cy="1562526"/>
            </a:xfrm>
            <a:prstGeom prst="rect">
              <a:avLst/>
            </a:prstGeom>
          </p:spPr>
        </p:pic>
      </p:grpSp>
      <p:grpSp>
        <p:nvGrpSpPr>
          <p:cNvPr id="40" name="Group 39">
            <a:extLst>
              <a:ext uri="{FF2B5EF4-FFF2-40B4-BE49-F238E27FC236}">
                <a16:creationId xmlns:a16="http://schemas.microsoft.com/office/drawing/2014/main" id="{CEB4A0EC-297E-B74D-662B-FA2F0F1F998E}"/>
              </a:ext>
            </a:extLst>
          </p:cNvPr>
          <p:cNvGrpSpPr/>
          <p:nvPr/>
        </p:nvGrpSpPr>
        <p:grpSpPr>
          <a:xfrm>
            <a:off x="1054261" y="1670120"/>
            <a:ext cx="2497188" cy="1981200"/>
            <a:chOff x="1828800" y="1295400"/>
            <a:chExt cx="2497188" cy="1981200"/>
          </a:xfrm>
        </p:grpSpPr>
        <p:pic>
          <p:nvPicPr>
            <p:cNvPr id="34" name="Picture 33">
              <a:extLst>
                <a:ext uri="{FF2B5EF4-FFF2-40B4-BE49-F238E27FC236}">
                  <a16:creationId xmlns:a16="http://schemas.microsoft.com/office/drawing/2014/main" id="{B99F88B3-283A-A814-20B8-FCC5E7CEFD60}"/>
                </a:ext>
              </a:extLst>
            </p:cNvPr>
            <p:cNvPicPr>
              <a:picLocks noChangeAspect="1"/>
            </p:cNvPicPr>
            <p:nvPr/>
          </p:nvPicPr>
          <p:blipFill rotWithShape="1">
            <a:blip r:embed="rId5"/>
            <a:srcRect r="16652"/>
            <a:stretch/>
          </p:blipFill>
          <p:spPr>
            <a:xfrm>
              <a:off x="1830485" y="1981200"/>
              <a:ext cx="2493818" cy="1295400"/>
            </a:xfrm>
            <a:prstGeom prst="rect">
              <a:avLst/>
            </a:prstGeom>
          </p:spPr>
        </p:pic>
        <p:sp>
          <p:nvSpPr>
            <p:cNvPr id="22" name="TextBox 21">
              <a:extLst>
                <a:ext uri="{FF2B5EF4-FFF2-40B4-BE49-F238E27FC236}">
                  <a16:creationId xmlns:a16="http://schemas.microsoft.com/office/drawing/2014/main" id="{2D154A2A-5941-14D7-327C-FA64C68CD8EA}"/>
                </a:ext>
              </a:extLst>
            </p:cNvPr>
            <p:cNvSpPr txBox="1"/>
            <p:nvPr/>
          </p:nvSpPr>
          <p:spPr>
            <a:xfrm>
              <a:off x="1828800" y="1295400"/>
              <a:ext cx="2497188" cy="707886"/>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Superconducting</a:t>
              </a:r>
              <a:br>
                <a:rPr lang="en-US" sz="2000" b="1" dirty="0">
                  <a:solidFill>
                    <a:schemeClr val="bg1"/>
                  </a:solidFill>
                </a:rPr>
              </a:br>
              <a:r>
                <a:rPr lang="en-US" sz="2000" b="1" dirty="0">
                  <a:solidFill>
                    <a:schemeClr val="bg1"/>
                  </a:solidFill>
                </a:rPr>
                <a:t>magnet program </a:t>
              </a:r>
            </a:p>
          </p:txBody>
        </p:sp>
      </p:grpSp>
      <p:grpSp>
        <p:nvGrpSpPr>
          <p:cNvPr id="33" name="Group 32">
            <a:extLst>
              <a:ext uri="{FF2B5EF4-FFF2-40B4-BE49-F238E27FC236}">
                <a16:creationId xmlns:a16="http://schemas.microsoft.com/office/drawing/2014/main" id="{33E84A27-122E-2BB0-50F8-FB13CB81FB25}"/>
              </a:ext>
            </a:extLst>
          </p:cNvPr>
          <p:cNvGrpSpPr/>
          <p:nvPr/>
        </p:nvGrpSpPr>
        <p:grpSpPr>
          <a:xfrm>
            <a:off x="1054261" y="3917565"/>
            <a:ext cx="2497188" cy="2003642"/>
            <a:chOff x="4686366" y="3560109"/>
            <a:chExt cx="2497188" cy="2003642"/>
          </a:xfrm>
        </p:grpSpPr>
        <p:pic>
          <p:nvPicPr>
            <p:cNvPr id="23" name="Picture 22">
              <a:extLst>
                <a:ext uri="{FF2B5EF4-FFF2-40B4-BE49-F238E27FC236}">
                  <a16:creationId xmlns:a16="http://schemas.microsoft.com/office/drawing/2014/main" id="{3D692D59-CAA7-135D-CE38-ED66D3C0AF0D}"/>
                </a:ext>
              </a:extLst>
            </p:cNvPr>
            <p:cNvPicPr>
              <a:picLocks noChangeAspect="1"/>
            </p:cNvPicPr>
            <p:nvPr/>
          </p:nvPicPr>
          <p:blipFill>
            <a:blip r:embed="rId6"/>
            <a:stretch>
              <a:fillRect/>
            </a:stretch>
          </p:blipFill>
          <p:spPr>
            <a:xfrm>
              <a:off x="4686366" y="4069565"/>
              <a:ext cx="2497188" cy="1494186"/>
            </a:xfrm>
            <a:prstGeom prst="rect">
              <a:avLst/>
            </a:prstGeom>
          </p:spPr>
        </p:pic>
        <p:sp>
          <p:nvSpPr>
            <p:cNvPr id="24" name="TextBox 23">
              <a:extLst>
                <a:ext uri="{FF2B5EF4-FFF2-40B4-BE49-F238E27FC236}">
                  <a16:creationId xmlns:a16="http://schemas.microsoft.com/office/drawing/2014/main" id="{8E33D22D-8F55-9C6E-5855-742D20C8E715}"/>
                </a:ext>
              </a:extLst>
            </p:cNvPr>
            <p:cNvSpPr txBox="1"/>
            <p:nvPr/>
          </p:nvSpPr>
          <p:spPr>
            <a:xfrm>
              <a:off x="4686366" y="3560109"/>
              <a:ext cx="2497188" cy="707886"/>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Fusion science &amp;</a:t>
              </a:r>
              <a:br>
                <a:rPr lang="en-US" sz="2000" b="1" dirty="0">
                  <a:solidFill>
                    <a:schemeClr val="bg1"/>
                  </a:solidFill>
                </a:rPr>
              </a:br>
              <a:r>
                <a:rPr lang="en-US" sz="2000" b="1" dirty="0">
                  <a:solidFill>
                    <a:schemeClr val="bg1"/>
                  </a:solidFill>
                </a:rPr>
                <a:t>ion beam tech.</a:t>
              </a:r>
            </a:p>
          </p:txBody>
        </p:sp>
      </p:grpSp>
      <p:grpSp>
        <p:nvGrpSpPr>
          <p:cNvPr id="320" name="Group 319">
            <a:extLst>
              <a:ext uri="{FF2B5EF4-FFF2-40B4-BE49-F238E27FC236}">
                <a16:creationId xmlns:a16="http://schemas.microsoft.com/office/drawing/2014/main" id="{8CD6F3E9-AE38-3C36-41F9-8CAAAEA04124}"/>
              </a:ext>
            </a:extLst>
          </p:cNvPr>
          <p:cNvGrpSpPr/>
          <p:nvPr/>
        </p:nvGrpSpPr>
        <p:grpSpPr>
          <a:xfrm>
            <a:off x="154748" y="1033449"/>
            <a:ext cx="6168683" cy="5002867"/>
            <a:chOff x="832660" y="1040483"/>
            <a:chExt cx="6168683" cy="5002867"/>
          </a:xfrm>
        </p:grpSpPr>
        <p:sp>
          <p:nvSpPr>
            <p:cNvPr id="15" name="Rectangle 14">
              <a:extLst>
                <a:ext uri="{FF2B5EF4-FFF2-40B4-BE49-F238E27FC236}">
                  <a16:creationId xmlns:a16="http://schemas.microsoft.com/office/drawing/2014/main" id="{2F5C5DE5-E2B1-4A37-FEBB-A7B44BEA9DF1}"/>
                </a:ext>
              </a:extLst>
            </p:cNvPr>
            <p:cNvSpPr/>
            <p:nvPr/>
          </p:nvSpPr>
          <p:spPr>
            <a:xfrm>
              <a:off x="1596043" y="1438100"/>
              <a:ext cx="5405300" cy="4588035"/>
            </a:xfrm>
            <a:prstGeom prst="rect">
              <a:avLst/>
            </a:prstGeom>
            <a:noFill/>
            <a:ln>
              <a:solidFill>
                <a:srgbClr val="04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Logo&#10;&#10;Description automatically generated">
              <a:extLst>
                <a:ext uri="{FF2B5EF4-FFF2-40B4-BE49-F238E27FC236}">
                  <a16:creationId xmlns:a16="http://schemas.microsoft.com/office/drawing/2014/main" id="{E293453E-F1CA-7269-D127-32DE7D2C6BC2}"/>
                </a:ext>
              </a:extLst>
            </p:cNvPr>
            <p:cNvPicPr>
              <a:picLocks noChangeAspect="1"/>
            </p:cNvPicPr>
            <p:nvPr/>
          </p:nvPicPr>
          <p:blipFill>
            <a:blip r:embed="rId7"/>
            <a:stretch>
              <a:fillRect/>
            </a:stretch>
          </p:blipFill>
          <p:spPr>
            <a:xfrm>
              <a:off x="832660" y="5278581"/>
              <a:ext cx="764769" cy="764769"/>
            </a:xfrm>
            <a:prstGeom prst="rect">
              <a:avLst/>
            </a:prstGeom>
          </p:spPr>
        </p:pic>
        <p:sp>
          <p:nvSpPr>
            <p:cNvPr id="41" name="TextBox 40">
              <a:extLst>
                <a:ext uri="{FF2B5EF4-FFF2-40B4-BE49-F238E27FC236}">
                  <a16:creationId xmlns:a16="http://schemas.microsoft.com/office/drawing/2014/main" id="{D7F0A3E8-A04C-7CA8-C538-F2E004A41322}"/>
                </a:ext>
              </a:extLst>
            </p:cNvPr>
            <p:cNvSpPr txBox="1"/>
            <p:nvPr/>
          </p:nvSpPr>
          <p:spPr>
            <a:xfrm>
              <a:off x="1597239" y="1040483"/>
              <a:ext cx="5404104" cy="400110"/>
            </a:xfrm>
            <a:prstGeom prst="rect">
              <a:avLst/>
            </a:prstGeom>
            <a:solidFill>
              <a:srgbClr val="04676D"/>
            </a:solidFill>
            <a:ln w="25400">
              <a:solidFill>
                <a:srgbClr val="04676D"/>
              </a:solidFill>
            </a:ln>
          </p:spPr>
          <p:txBody>
            <a:bodyPr wrap="square" rtlCol="0">
              <a:spAutoFit/>
            </a:bodyPr>
            <a:lstStyle/>
            <a:p>
              <a:pPr algn="ctr"/>
              <a:r>
                <a:rPr lang="en-US" sz="2000" b="1" dirty="0">
                  <a:solidFill>
                    <a:schemeClr val="bg1"/>
                  </a:solidFill>
                </a:rPr>
                <a:t>Physical Sciences</a:t>
              </a:r>
            </a:p>
          </p:txBody>
        </p:sp>
      </p:grpSp>
      <p:sp>
        <p:nvSpPr>
          <p:cNvPr id="58" name="TextBox 57">
            <a:extLst>
              <a:ext uri="{FF2B5EF4-FFF2-40B4-BE49-F238E27FC236}">
                <a16:creationId xmlns:a16="http://schemas.microsoft.com/office/drawing/2014/main" id="{D1CEEE3F-AFBC-2098-14E4-C5281CC8000F}"/>
              </a:ext>
            </a:extLst>
          </p:cNvPr>
          <p:cNvSpPr txBox="1"/>
          <p:nvPr/>
        </p:nvSpPr>
        <p:spPr>
          <a:xfrm>
            <a:off x="1896475" y="1373945"/>
            <a:ext cx="941668" cy="338554"/>
          </a:xfrm>
          <a:prstGeom prst="rect">
            <a:avLst/>
          </a:prstGeom>
          <a:noFill/>
        </p:spPr>
        <p:txBody>
          <a:bodyPr wrap="none" rtlCol="0">
            <a:spAutoFit/>
          </a:bodyPr>
          <a:lstStyle/>
          <a:p>
            <a:pPr algn="ctr"/>
            <a:r>
              <a:rPr lang="en-US" sz="1600" dirty="0">
                <a:solidFill>
                  <a:schemeClr val="tx2"/>
                </a:solidFill>
                <a:latin typeface="+mj-lt"/>
              </a:rPr>
              <a:t>Magnets</a:t>
            </a:r>
          </a:p>
        </p:txBody>
      </p:sp>
      <p:sp>
        <p:nvSpPr>
          <p:cNvPr id="59" name="TextBox 58">
            <a:extLst>
              <a:ext uri="{FF2B5EF4-FFF2-40B4-BE49-F238E27FC236}">
                <a16:creationId xmlns:a16="http://schemas.microsoft.com/office/drawing/2014/main" id="{0269199E-A8B6-7EE0-0DD3-84CC4D0AE954}"/>
              </a:ext>
            </a:extLst>
          </p:cNvPr>
          <p:cNvSpPr txBox="1"/>
          <p:nvPr/>
        </p:nvSpPr>
        <p:spPr>
          <a:xfrm>
            <a:off x="4545886" y="1373945"/>
            <a:ext cx="761042" cy="338554"/>
          </a:xfrm>
          <a:prstGeom prst="rect">
            <a:avLst/>
          </a:prstGeom>
          <a:noFill/>
        </p:spPr>
        <p:txBody>
          <a:bodyPr wrap="none" rtlCol="0">
            <a:spAutoFit/>
          </a:bodyPr>
          <a:lstStyle/>
          <a:p>
            <a:pPr algn="ctr"/>
            <a:r>
              <a:rPr lang="en-US" sz="1600" dirty="0">
                <a:solidFill>
                  <a:schemeClr val="tx2"/>
                </a:solidFill>
                <a:latin typeface="+mj-lt"/>
              </a:rPr>
              <a:t>Lasers</a:t>
            </a:r>
          </a:p>
        </p:txBody>
      </p:sp>
      <p:sp>
        <p:nvSpPr>
          <p:cNvPr id="60" name="TextBox 59">
            <a:extLst>
              <a:ext uri="{FF2B5EF4-FFF2-40B4-BE49-F238E27FC236}">
                <a16:creationId xmlns:a16="http://schemas.microsoft.com/office/drawing/2014/main" id="{5D8D96D4-1CAA-E02F-5260-38E5375C4F6E}"/>
              </a:ext>
            </a:extLst>
          </p:cNvPr>
          <p:cNvSpPr txBox="1"/>
          <p:nvPr/>
        </p:nvSpPr>
        <p:spPr>
          <a:xfrm>
            <a:off x="1944555" y="3627120"/>
            <a:ext cx="798617" cy="338554"/>
          </a:xfrm>
          <a:prstGeom prst="rect">
            <a:avLst/>
          </a:prstGeom>
          <a:noFill/>
        </p:spPr>
        <p:txBody>
          <a:bodyPr wrap="none" rtlCol="0">
            <a:spAutoFit/>
          </a:bodyPr>
          <a:lstStyle/>
          <a:p>
            <a:pPr algn="ctr"/>
            <a:r>
              <a:rPr lang="en-US" sz="1600" dirty="0">
                <a:solidFill>
                  <a:schemeClr val="tx2"/>
                </a:solidFill>
                <a:latin typeface="+mj-lt"/>
              </a:rPr>
              <a:t>Beams</a:t>
            </a:r>
          </a:p>
        </p:txBody>
      </p:sp>
      <p:sp>
        <p:nvSpPr>
          <p:cNvPr id="61" name="TextBox 60">
            <a:extLst>
              <a:ext uri="{FF2B5EF4-FFF2-40B4-BE49-F238E27FC236}">
                <a16:creationId xmlns:a16="http://schemas.microsoft.com/office/drawing/2014/main" id="{0383B557-972F-59B9-2316-A311FDD9EEA6}"/>
              </a:ext>
            </a:extLst>
          </p:cNvPr>
          <p:cNvSpPr txBox="1"/>
          <p:nvPr/>
        </p:nvSpPr>
        <p:spPr>
          <a:xfrm>
            <a:off x="4288852" y="3627120"/>
            <a:ext cx="1228221" cy="338554"/>
          </a:xfrm>
          <a:prstGeom prst="rect">
            <a:avLst/>
          </a:prstGeom>
          <a:noFill/>
        </p:spPr>
        <p:txBody>
          <a:bodyPr wrap="none" rtlCol="0">
            <a:spAutoFit/>
          </a:bodyPr>
          <a:lstStyle/>
          <a:p>
            <a:pPr algn="ctr"/>
            <a:r>
              <a:rPr lang="en-US" sz="1600" dirty="0">
                <a:solidFill>
                  <a:schemeClr val="tx2"/>
                </a:solidFill>
                <a:latin typeface="+mj-lt"/>
              </a:rPr>
              <a:t>Simulations</a:t>
            </a:r>
          </a:p>
        </p:txBody>
      </p:sp>
      <p:grpSp>
        <p:nvGrpSpPr>
          <p:cNvPr id="26" name="Group 25">
            <a:extLst>
              <a:ext uri="{FF2B5EF4-FFF2-40B4-BE49-F238E27FC236}">
                <a16:creationId xmlns:a16="http://schemas.microsoft.com/office/drawing/2014/main" id="{ADABB562-D25F-DB9F-8BD8-9A5384385D45}"/>
              </a:ext>
            </a:extLst>
          </p:cNvPr>
          <p:cNvGrpSpPr/>
          <p:nvPr/>
        </p:nvGrpSpPr>
        <p:grpSpPr>
          <a:xfrm>
            <a:off x="6486593" y="1031104"/>
            <a:ext cx="5405300" cy="4985652"/>
            <a:chOff x="6486593" y="1031104"/>
            <a:chExt cx="5405300" cy="4985652"/>
          </a:xfrm>
        </p:grpSpPr>
        <p:pic>
          <p:nvPicPr>
            <p:cNvPr id="1028" name="Picture 4">
              <a:extLst>
                <a:ext uri="{FF2B5EF4-FFF2-40B4-BE49-F238E27FC236}">
                  <a16:creationId xmlns:a16="http://schemas.microsoft.com/office/drawing/2014/main" id="{CF45B82B-C49A-5864-42C1-362D0A340C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50930" y="4235555"/>
              <a:ext cx="2496312" cy="1664465"/>
            </a:xfrm>
            <a:prstGeom prst="rect">
              <a:avLst/>
            </a:prstGeom>
            <a:noFill/>
            <a:extLst>
              <a:ext uri="{909E8E84-426E-40DD-AFC4-6F175D3DCCD1}">
                <a14:hiddenFill xmlns:a14="http://schemas.microsoft.com/office/drawing/2010/main">
                  <a:solidFill>
                    <a:srgbClr val="FFFFFF"/>
                  </a:solidFill>
                </a14:hiddenFill>
              </a:ext>
            </a:extLst>
          </p:spPr>
        </p:pic>
        <p:grpSp>
          <p:nvGrpSpPr>
            <p:cNvPr id="321" name="Group 320">
              <a:extLst>
                <a:ext uri="{FF2B5EF4-FFF2-40B4-BE49-F238E27FC236}">
                  <a16:creationId xmlns:a16="http://schemas.microsoft.com/office/drawing/2014/main" id="{E898AE48-5CA6-F136-7AB0-B6424A8CEF4A}"/>
                </a:ext>
              </a:extLst>
            </p:cNvPr>
            <p:cNvGrpSpPr/>
            <p:nvPr/>
          </p:nvGrpSpPr>
          <p:grpSpPr>
            <a:xfrm>
              <a:off x="6523051" y="1380979"/>
              <a:ext cx="2715808" cy="4519041"/>
              <a:chOff x="7845410" y="1380979"/>
              <a:chExt cx="2715808" cy="4519041"/>
            </a:xfrm>
          </p:grpSpPr>
          <p:grpSp>
            <p:nvGrpSpPr>
              <p:cNvPr id="55" name="Group 54">
                <a:extLst>
                  <a:ext uri="{FF2B5EF4-FFF2-40B4-BE49-F238E27FC236}">
                    <a16:creationId xmlns:a16="http://schemas.microsoft.com/office/drawing/2014/main" id="{98856879-54FA-4AB2-80C8-CB1C0D650FAF}"/>
                  </a:ext>
                </a:extLst>
              </p:cNvPr>
              <p:cNvGrpSpPr/>
              <p:nvPr/>
            </p:nvGrpSpPr>
            <p:grpSpPr>
              <a:xfrm>
                <a:off x="7937942" y="3924599"/>
                <a:ext cx="2499253" cy="1975421"/>
                <a:chOff x="7909560" y="3875462"/>
                <a:chExt cx="2499253" cy="1975421"/>
              </a:xfrm>
            </p:grpSpPr>
            <p:pic>
              <p:nvPicPr>
                <p:cNvPr id="48" name="Picture 47">
                  <a:extLst>
                    <a:ext uri="{FF2B5EF4-FFF2-40B4-BE49-F238E27FC236}">
                      <a16:creationId xmlns:a16="http://schemas.microsoft.com/office/drawing/2014/main" id="{7C3CCBA0-C62E-587E-ED37-38A3AF278180}"/>
                    </a:ext>
                  </a:extLst>
                </p:cNvPr>
                <p:cNvPicPr>
                  <a:picLocks noChangeAspect="1"/>
                </p:cNvPicPr>
                <p:nvPr/>
              </p:nvPicPr>
              <p:blipFill rotWithShape="1">
                <a:blip r:embed="rId9"/>
                <a:srcRect l="27963" t="9088"/>
                <a:stretch/>
              </p:blipFill>
              <p:spPr>
                <a:xfrm>
                  <a:off x="7913077" y="4279777"/>
                  <a:ext cx="2495736" cy="1571106"/>
                </a:xfrm>
                <a:prstGeom prst="rect">
                  <a:avLst/>
                </a:prstGeom>
              </p:spPr>
            </p:pic>
            <p:sp>
              <p:nvSpPr>
                <p:cNvPr id="29" name="TextBox 28">
                  <a:extLst>
                    <a:ext uri="{FF2B5EF4-FFF2-40B4-BE49-F238E27FC236}">
                      <a16:creationId xmlns:a16="http://schemas.microsoft.com/office/drawing/2014/main" id="{7B8FEBD3-E5F4-5FFB-1589-4BFFE6EE86ED}"/>
                    </a:ext>
                  </a:extLst>
                </p:cNvPr>
                <p:cNvSpPr txBox="1"/>
                <p:nvPr/>
              </p:nvSpPr>
              <p:spPr>
                <a:xfrm>
                  <a:off x="7909560" y="3875462"/>
                  <a:ext cx="2497188" cy="707886"/>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App. Math &amp; Comp. Research Division</a:t>
                  </a:r>
                </a:p>
              </p:txBody>
            </p:sp>
          </p:grpSp>
          <p:grpSp>
            <p:nvGrpSpPr>
              <p:cNvPr id="56" name="Group 55">
                <a:extLst>
                  <a:ext uri="{FF2B5EF4-FFF2-40B4-BE49-F238E27FC236}">
                    <a16:creationId xmlns:a16="http://schemas.microsoft.com/office/drawing/2014/main" id="{86674209-7A7C-F246-8384-6F457DB7017E}"/>
                  </a:ext>
                </a:extLst>
              </p:cNvPr>
              <p:cNvGrpSpPr/>
              <p:nvPr/>
            </p:nvGrpSpPr>
            <p:grpSpPr>
              <a:xfrm>
                <a:off x="7938974" y="1677154"/>
                <a:ext cx="2497188" cy="1952245"/>
                <a:chOff x="7926185" y="1615015"/>
                <a:chExt cx="2497188" cy="1952245"/>
              </a:xfrm>
            </p:grpSpPr>
            <p:sp>
              <p:nvSpPr>
                <p:cNvPr id="52" name="TextBox 51">
                  <a:extLst>
                    <a:ext uri="{FF2B5EF4-FFF2-40B4-BE49-F238E27FC236}">
                      <a16:creationId xmlns:a16="http://schemas.microsoft.com/office/drawing/2014/main" id="{21527498-1EF7-A744-3235-8F58A2F55670}"/>
                    </a:ext>
                  </a:extLst>
                </p:cNvPr>
                <p:cNvSpPr txBox="1"/>
                <p:nvPr/>
              </p:nvSpPr>
              <p:spPr>
                <a:xfrm>
                  <a:off x="7926185" y="3167150"/>
                  <a:ext cx="2497188" cy="400110"/>
                </a:xfrm>
                <a:prstGeom prst="rect">
                  <a:avLst/>
                </a:prstGeom>
                <a:solidFill>
                  <a:schemeClr val="accent1">
                    <a:lumMod val="50000"/>
                  </a:schemeClr>
                </a:solidFill>
              </p:spPr>
              <p:txBody>
                <a:bodyPr wrap="square" rtlCol="0">
                  <a:spAutoFit/>
                </a:bodyPr>
                <a:lstStyle/>
                <a:p>
                  <a:pPr algn="ctr"/>
                  <a:endParaRPr lang="en-US" sz="2000" b="1" dirty="0">
                    <a:solidFill>
                      <a:schemeClr val="bg1"/>
                    </a:solidFill>
                  </a:endParaRPr>
                </a:p>
              </p:txBody>
            </p:sp>
            <p:sp>
              <p:nvSpPr>
                <p:cNvPr id="28" name="TextBox 27">
                  <a:extLst>
                    <a:ext uri="{FF2B5EF4-FFF2-40B4-BE49-F238E27FC236}">
                      <a16:creationId xmlns:a16="http://schemas.microsoft.com/office/drawing/2014/main" id="{AEE343AB-AEA1-2C95-E5B0-9E45E9F69AB2}"/>
                    </a:ext>
                  </a:extLst>
                </p:cNvPr>
                <p:cNvSpPr txBox="1"/>
                <p:nvPr/>
              </p:nvSpPr>
              <p:spPr>
                <a:xfrm>
                  <a:off x="7926185" y="1615015"/>
                  <a:ext cx="2497188" cy="400110"/>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NERSC</a:t>
                  </a:r>
                </a:p>
              </p:txBody>
            </p:sp>
            <p:pic>
              <p:nvPicPr>
                <p:cNvPr id="50" name="Picture 49">
                  <a:extLst>
                    <a:ext uri="{FF2B5EF4-FFF2-40B4-BE49-F238E27FC236}">
                      <a16:creationId xmlns:a16="http://schemas.microsoft.com/office/drawing/2014/main" id="{77F13EBA-6F4A-3CCA-C345-E7C8A500EC48}"/>
                    </a:ext>
                  </a:extLst>
                </p:cNvPr>
                <p:cNvPicPr>
                  <a:picLocks noChangeAspect="1"/>
                </p:cNvPicPr>
                <p:nvPr/>
              </p:nvPicPr>
              <p:blipFill>
                <a:blip r:embed="rId10"/>
                <a:stretch>
                  <a:fillRect/>
                </a:stretch>
              </p:blipFill>
              <p:spPr>
                <a:xfrm>
                  <a:off x="7926185" y="2011969"/>
                  <a:ext cx="2496312" cy="1326288"/>
                </a:xfrm>
                <a:prstGeom prst="rect">
                  <a:avLst/>
                </a:prstGeom>
              </p:spPr>
            </p:pic>
          </p:grpSp>
          <p:sp>
            <p:nvSpPr>
              <p:cNvPr id="62" name="TextBox 61">
                <a:extLst>
                  <a:ext uri="{FF2B5EF4-FFF2-40B4-BE49-F238E27FC236}">
                    <a16:creationId xmlns:a16="http://schemas.microsoft.com/office/drawing/2014/main" id="{10BDF332-A37A-73DC-DE2D-D6FE5491D38C}"/>
                  </a:ext>
                </a:extLst>
              </p:cNvPr>
              <p:cNvSpPr txBox="1"/>
              <p:nvPr/>
            </p:nvSpPr>
            <p:spPr>
              <a:xfrm>
                <a:off x="8400392" y="1380979"/>
                <a:ext cx="1633973" cy="338554"/>
              </a:xfrm>
              <a:prstGeom prst="rect">
                <a:avLst/>
              </a:prstGeom>
              <a:noFill/>
            </p:spPr>
            <p:txBody>
              <a:bodyPr wrap="none" rtlCol="0">
                <a:spAutoFit/>
              </a:bodyPr>
              <a:lstStyle/>
              <a:p>
                <a:pPr algn="ctr"/>
                <a:r>
                  <a:rPr lang="en-US" sz="1600" dirty="0">
                    <a:solidFill>
                      <a:schemeClr val="tx2"/>
                    </a:solidFill>
                    <a:latin typeface="+mj-lt"/>
                  </a:rPr>
                  <a:t>Supercomputers</a:t>
                </a:r>
              </a:p>
            </p:txBody>
          </p:sp>
          <p:sp>
            <p:nvSpPr>
              <p:cNvPr id="63" name="TextBox 62">
                <a:extLst>
                  <a:ext uri="{FF2B5EF4-FFF2-40B4-BE49-F238E27FC236}">
                    <a16:creationId xmlns:a16="http://schemas.microsoft.com/office/drawing/2014/main" id="{3632F893-AA1D-52D1-270F-11E866EFBF02}"/>
                  </a:ext>
                </a:extLst>
              </p:cNvPr>
              <p:cNvSpPr txBox="1"/>
              <p:nvPr/>
            </p:nvSpPr>
            <p:spPr>
              <a:xfrm>
                <a:off x="7845410" y="3634154"/>
                <a:ext cx="2715808" cy="338554"/>
              </a:xfrm>
              <a:prstGeom prst="rect">
                <a:avLst/>
              </a:prstGeom>
              <a:noFill/>
            </p:spPr>
            <p:txBody>
              <a:bodyPr wrap="none" rtlCol="0">
                <a:spAutoFit/>
              </a:bodyPr>
              <a:lstStyle/>
              <a:p>
                <a:pPr algn="ctr"/>
                <a:r>
                  <a:rPr lang="en-US" sz="1600" dirty="0">
                    <a:solidFill>
                      <a:schemeClr val="tx2"/>
                    </a:solidFill>
                    <a:latin typeface="+mj-lt"/>
                  </a:rPr>
                  <a:t>Applied </a:t>
                </a:r>
                <a:r>
                  <a:rPr lang="en-US" sz="1600" dirty="0" err="1">
                    <a:solidFill>
                      <a:schemeClr val="tx2"/>
                    </a:solidFill>
                    <a:latin typeface="+mj-lt"/>
                  </a:rPr>
                  <a:t>maths</a:t>
                </a:r>
                <a:r>
                  <a:rPr lang="en-US" sz="1600" dirty="0">
                    <a:solidFill>
                      <a:schemeClr val="tx2"/>
                    </a:solidFill>
                    <a:latin typeface="+mj-lt"/>
                  </a:rPr>
                  <a:t> &amp; </a:t>
                </a:r>
                <a:r>
                  <a:rPr lang="en-US" sz="1600" dirty="0" err="1">
                    <a:solidFill>
                      <a:schemeClr val="tx2"/>
                    </a:solidFill>
                    <a:latin typeface="+mj-lt"/>
                  </a:rPr>
                  <a:t>comput</a:t>
                </a:r>
                <a:r>
                  <a:rPr lang="en-US" sz="1600" dirty="0">
                    <a:solidFill>
                      <a:schemeClr val="tx2"/>
                    </a:solidFill>
                    <a:latin typeface="+mj-lt"/>
                  </a:rPr>
                  <a:t>. sc.</a:t>
                </a:r>
              </a:p>
            </p:txBody>
          </p:sp>
        </p:grpSp>
        <p:grpSp>
          <p:nvGrpSpPr>
            <p:cNvPr id="7" name="Group 6">
              <a:extLst>
                <a:ext uri="{FF2B5EF4-FFF2-40B4-BE49-F238E27FC236}">
                  <a16:creationId xmlns:a16="http://schemas.microsoft.com/office/drawing/2014/main" id="{54AB337E-D60D-2599-C53D-3928E48A88B4}"/>
                </a:ext>
              </a:extLst>
            </p:cNvPr>
            <p:cNvGrpSpPr/>
            <p:nvPr/>
          </p:nvGrpSpPr>
          <p:grpSpPr>
            <a:xfrm>
              <a:off x="6486593" y="1031104"/>
              <a:ext cx="5405300" cy="4985652"/>
              <a:chOff x="915783" y="1185849"/>
              <a:chExt cx="5405300" cy="4985652"/>
            </a:xfrm>
          </p:grpSpPr>
          <p:sp>
            <p:nvSpPr>
              <p:cNvPr id="5" name="Rectangle 4">
                <a:extLst>
                  <a:ext uri="{FF2B5EF4-FFF2-40B4-BE49-F238E27FC236}">
                    <a16:creationId xmlns:a16="http://schemas.microsoft.com/office/drawing/2014/main" id="{5CDB6700-6C54-9288-5160-52CC530DC9CE}"/>
                  </a:ext>
                </a:extLst>
              </p:cNvPr>
              <p:cNvSpPr/>
              <p:nvPr/>
            </p:nvSpPr>
            <p:spPr>
              <a:xfrm>
                <a:off x="915783" y="1583466"/>
                <a:ext cx="5405300" cy="4588035"/>
              </a:xfrm>
              <a:prstGeom prst="rect">
                <a:avLst/>
              </a:prstGeom>
              <a:noFill/>
              <a:ln>
                <a:solidFill>
                  <a:srgbClr val="04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96F4AC9-EE82-4A54-2577-FA5A00D21369}"/>
                  </a:ext>
                </a:extLst>
              </p:cNvPr>
              <p:cNvSpPr txBox="1"/>
              <p:nvPr/>
            </p:nvSpPr>
            <p:spPr>
              <a:xfrm>
                <a:off x="916979" y="1185849"/>
                <a:ext cx="5404104" cy="400110"/>
              </a:xfrm>
              <a:prstGeom prst="rect">
                <a:avLst/>
              </a:prstGeom>
              <a:solidFill>
                <a:srgbClr val="04676D"/>
              </a:solidFill>
              <a:ln w="25400">
                <a:solidFill>
                  <a:srgbClr val="04676D"/>
                </a:solidFill>
              </a:ln>
            </p:spPr>
            <p:txBody>
              <a:bodyPr wrap="square" rtlCol="0">
                <a:spAutoFit/>
              </a:bodyPr>
              <a:lstStyle/>
              <a:p>
                <a:pPr algn="ctr"/>
                <a:r>
                  <a:rPr lang="en-US" sz="2000" b="1" dirty="0">
                    <a:solidFill>
                      <a:schemeClr val="bg1"/>
                    </a:solidFill>
                  </a:rPr>
                  <a:t>Computing Sciences</a:t>
                </a:r>
              </a:p>
            </p:txBody>
          </p:sp>
        </p:grpSp>
        <p:sp>
          <p:nvSpPr>
            <p:cNvPr id="18" name="TextBox 17">
              <a:extLst>
                <a:ext uri="{FF2B5EF4-FFF2-40B4-BE49-F238E27FC236}">
                  <a16:creationId xmlns:a16="http://schemas.microsoft.com/office/drawing/2014/main" id="{AF83665A-7ECD-982A-188B-89BCAF42CCE5}"/>
                </a:ext>
              </a:extLst>
            </p:cNvPr>
            <p:cNvSpPr txBox="1"/>
            <p:nvPr/>
          </p:nvSpPr>
          <p:spPr>
            <a:xfrm>
              <a:off x="9250930" y="3924599"/>
              <a:ext cx="2497188" cy="400110"/>
            </a:xfrm>
            <a:prstGeom prst="rect">
              <a:avLst/>
            </a:prstGeom>
            <a:solidFill>
              <a:schemeClr val="accent1">
                <a:lumMod val="50000"/>
              </a:schemeClr>
            </a:solidFill>
          </p:spPr>
          <p:txBody>
            <a:bodyPr wrap="square" rtlCol="0">
              <a:spAutoFit/>
            </a:bodyPr>
            <a:lstStyle/>
            <a:p>
              <a:pPr algn="ctr"/>
              <a:r>
                <a:rPr lang="en-US" sz="2000" b="1" dirty="0"/>
                <a:t>Scientific Data Div. </a:t>
              </a:r>
              <a:endParaRPr lang="en-US" sz="2000" b="1" dirty="0">
                <a:solidFill>
                  <a:schemeClr val="bg1"/>
                </a:solidFill>
              </a:endParaRPr>
            </a:p>
          </p:txBody>
        </p:sp>
        <p:sp>
          <p:nvSpPr>
            <p:cNvPr id="13" name="TextBox 12">
              <a:extLst>
                <a:ext uri="{FF2B5EF4-FFF2-40B4-BE49-F238E27FC236}">
                  <a16:creationId xmlns:a16="http://schemas.microsoft.com/office/drawing/2014/main" id="{63066899-22D1-2FD3-7D72-EB2CCE1917B2}"/>
                </a:ext>
              </a:extLst>
            </p:cNvPr>
            <p:cNvSpPr txBox="1"/>
            <p:nvPr/>
          </p:nvSpPr>
          <p:spPr>
            <a:xfrm>
              <a:off x="9251962" y="3229289"/>
              <a:ext cx="2497188" cy="400110"/>
            </a:xfrm>
            <a:prstGeom prst="rect">
              <a:avLst/>
            </a:prstGeom>
            <a:solidFill>
              <a:schemeClr val="accent1">
                <a:lumMod val="50000"/>
              </a:schemeClr>
            </a:solidFill>
          </p:spPr>
          <p:txBody>
            <a:bodyPr wrap="square" rtlCol="0">
              <a:spAutoFit/>
            </a:bodyPr>
            <a:lstStyle/>
            <a:p>
              <a:pPr algn="ctr"/>
              <a:endParaRPr lang="en-US" sz="2000" b="1" dirty="0">
                <a:solidFill>
                  <a:schemeClr val="bg1"/>
                </a:solidFill>
              </a:endParaRPr>
            </a:p>
          </p:txBody>
        </p:sp>
        <p:sp>
          <p:nvSpPr>
            <p:cNvPr id="14" name="TextBox 13">
              <a:extLst>
                <a:ext uri="{FF2B5EF4-FFF2-40B4-BE49-F238E27FC236}">
                  <a16:creationId xmlns:a16="http://schemas.microsoft.com/office/drawing/2014/main" id="{DC17AC9D-9DB9-F893-22CD-C1922A34EA96}"/>
                </a:ext>
              </a:extLst>
            </p:cNvPr>
            <p:cNvSpPr txBox="1"/>
            <p:nvPr/>
          </p:nvSpPr>
          <p:spPr>
            <a:xfrm>
              <a:off x="9251962" y="1677154"/>
              <a:ext cx="2497188" cy="400110"/>
            </a:xfrm>
            <a:prstGeom prst="rect">
              <a:avLst/>
            </a:prstGeom>
            <a:solidFill>
              <a:schemeClr val="accent1">
                <a:lumMod val="50000"/>
              </a:schemeClr>
            </a:solidFill>
          </p:spPr>
          <p:txBody>
            <a:bodyPr wrap="square" rtlCol="0">
              <a:spAutoFit/>
            </a:bodyPr>
            <a:lstStyle/>
            <a:p>
              <a:pPr algn="ctr"/>
              <a:r>
                <a:rPr lang="en-US" sz="2000" b="1" dirty="0" err="1">
                  <a:solidFill>
                    <a:schemeClr val="bg1"/>
                  </a:solidFill>
                </a:rPr>
                <a:t>ESnet</a:t>
              </a:r>
              <a:endParaRPr lang="en-US" sz="2000" b="1" dirty="0">
                <a:solidFill>
                  <a:schemeClr val="bg1"/>
                </a:solidFill>
              </a:endParaRPr>
            </a:p>
          </p:txBody>
        </p:sp>
        <p:sp>
          <p:nvSpPr>
            <p:cNvPr id="11" name="TextBox 10">
              <a:extLst>
                <a:ext uri="{FF2B5EF4-FFF2-40B4-BE49-F238E27FC236}">
                  <a16:creationId xmlns:a16="http://schemas.microsoft.com/office/drawing/2014/main" id="{56C2856A-1ECB-7E03-1C26-908F416A08D3}"/>
                </a:ext>
              </a:extLst>
            </p:cNvPr>
            <p:cNvSpPr txBox="1"/>
            <p:nvPr/>
          </p:nvSpPr>
          <p:spPr>
            <a:xfrm>
              <a:off x="9827963" y="1380979"/>
              <a:ext cx="1404808" cy="338554"/>
            </a:xfrm>
            <a:prstGeom prst="rect">
              <a:avLst/>
            </a:prstGeom>
            <a:noFill/>
          </p:spPr>
          <p:txBody>
            <a:bodyPr wrap="none" rtlCol="0">
              <a:spAutoFit/>
            </a:bodyPr>
            <a:lstStyle/>
            <a:p>
              <a:pPr algn="ctr"/>
              <a:r>
                <a:rPr lang="en-US" sz="1600" dirty="0">
                  <a:solidFill>
                    <a:schemeClr val="tx2"/>
                  </a:solidFill>
                  <a:latin typeface="+mj-lt"/>
                </a:rPr>
                <a:t>Fast networks</a:t>
              </a:r>
            </a:p>
          </p:txBody>
        </p:sp>
        <p:sp>
          <p:nvSpPr>
            <p:cNvPr id="12" name="TextBox 11">
              <a:extLst>
                <a:ext uri="{FF2B5EF4-FFF2-40B4-BE49-F238E27FC236}">
                  <a16:creationId xmlns:a16="http://schemas.microsoft.com/office/drawing/2014/main" id="{F53193A9-F0CE-2FEA-6794-8853F027F865}"/>
                </a:ext>
              </a:extLst>
            </p:cNvPr>
            <p:cNvSpPr txBox="1"/>
            <p:nvPr/>
          </p:nvSpPr>
          <p:spPr>
            <a:xfrm>
              <a:off x="9535107" y="3634154"/>
              <a:ext cx="1962397" cy="338554"/>
            </a:xfrm>
            <a:prstGeom prst="rect">
              <a:avLst/>
            </a:prstGeom>
            <a:noFill/>
          </p:spPr>
          <p:txBody>
            <a:bodyPr wrap="none" rtlCol="0">
              <a:spAutoFit/>
            </a:bodyPr>
            <a:lstStyle/>
            <a:p>
              <a:pPr algn="ctr"/>
              <a:r>
                <a:rPr lang="en-US" sz="1600" dirty="0">
                  <a:solidFill>
                    <a:schemeClr val="tx2"/>
                  </a:solidFill>
                  <a:latin typeface="+mj-lt"/>
                </a:rPr>
                <a:t>Data science, AI/ML</a:t>
              </a:r>
            </a:p>
          </p:txBody>
        </p:sp>
        <p:pic>
          <p:nvPicPr>
            <p:cNvPr id="1026" name="Picture 2" descr="ESnet Launches Next-Generation Network to Enhance Collaborative Science￼ –  Berkeley Lab News Center">
              <a:extLst>
                <a:ext uri="{FF2B5EF4-FFF2-40B4-BE49-F238E27FC236}">
                  <a16:creationId xmlns:a16="http://schemas.microsoft.com/office/drawing/2014/main" id="{62D57375-5444-BF41-7F48-6020A00476D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234" r="8444"/>
            <a:stretch/>
          </p:blipFill>
          <p:spPr bwMode="auto">
            <a:xfrm>
              <a:off x="9251962" y="2074108"/>
              <a:ext cx="2496312" cy="128328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5138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1028" name="Picture 4">
            <a:extLst>
              <a:ext uri="{FF2B5EF4-FFF2-40B4-BE49-F238E27FC236}">
                <a16:creationId xmlns:a16="http://schemas.microsoft.com/office/drawing/2014/main" id="{CF45B82B-C49A-5864-42C1-362D0A340C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0930" y="4235555"/>
            <a:ext cx="2496312" cy="1664465"/>
          </a:xfrm>
          <a:prstGeom prst="rect">
            <a:avLst/>
          </a:prstGeom>
          <a:noFill/>
          <a:extLst>
            <a:ext uri="{909E8E84-426E-40DD-AFC4-6F175D3DCCD1}">
              <a14:hiddenFill xmlns:a14="http://schemas.microsoft.com/office/drawing/2010/main">
                <a:solidFill>
                  <a:srgbClr val="FFFFFF"/>
                </a:solidFill>
              </a14:hiddenFill>
            </a:ext>
          </a:extLst>
        </p:spPr>
      </p:pic>
      <p:sp>
        <p:nvSpPr>
          <p:cNvPr id="341" name="Google Shape;341;p43"/>
          <p:cNvSpPr txBox="1">
            <a:spLocks noGrp="1"/>
          </p:cNvSpPr>
          <p:nvPr>
            <p:ph type="body" idx="2"/>
          </p:nvPr>
        </p:nvSpPr>
        <p:spPr>
          <a:xfrm>
            <a:off x="440907" y="158947"/>
            <a:ext cx="10974130" cy="812161"/>
          </a:xfrm>
          <a:prstGeom prst="rect">
            <a:avLst/>
          </a:prstGeom>
        </p:spPr>
        <p:txBody>
          <a:bodyPr spcFirstLastPara="1" wrap="square" lIns="91389" tIns="45679" rIns="91389" bIns="45679" anchor="t" anchorCtr="0">
            <a:noAutofit/>
          </a:bodyPr>
          <a:lstStyle/>
          <a:p>
            <a:pPr marL="0" indent="0" algn="ctr">
              <a:buNone/>
            </a:pPr>
            <a:r>
              <a:rPr lang="en-US" dirty="0"/>
              <a:t>Research environment for fusion at LBNL</a:t>
            </a:r>
          </a:p>
        </p:txBody>
      </p:sp>
      <p:sp>
        <p:nvSpPr>
          <p:cNvPr id="4" name="Google Shape;289;p36"/>
          <p:cNvSpPr txBox="1">
            <a:spLocks noGrp="1"/>
          </p:cNvSpPr>
          <p:nvPr>
            <p:ph type="sldNum" idx="12"/>
          </p:nvPr>
        </p:nvSpPr>
        <p:spPr>
          <a:xfrm>
            <a:off x="11511387" y="6486277"/>
            <a:ext cx="679039" cy="365125"/>
          </a:xfrm>
          <a:prstGeom prst="rect">
            <a:avLst/>
          </a:prstGeom>
          <a:noFill/>
          <a:ln>
            <a:noFill/>
          </a:ln>
        </p:spPr>
        <p:txBody>
          <a:bodyPr spcFirstLastPara="1" wrap="square" lIns="91389" tIns="45679" rIns="91389" bIns="45679" anchor="ctr" anchorCtr="0">
            <a:noAutofit/>
          </a:bodyPr>
          <a:lstStyle/>
          <a:p>
            <a:pPr defTabSz="914400" fontAlgn="auto">
              <a:buClr>
                <a:srgbClr val="FFFFFF"/>
              </a:buClr>
            </a:pPr>
            <a:fld id="{00000000-1234-1234-1234-123412341234}" type="slidenum">
              <a:rPr lang="en" sz="1500" kern="0">
                <a:solidFill>
                  <a:srgbClr val="FFFFFF"/>
                </a:solidFill>
              </a:rPr>
              <a:pPr defTabSz="914400" fontAlgn="auto">
                <a:buClr>
                  <a:srgbClr val="FFFFFF"/>
                </a:buClr>
              </a:pPr>
              <a:t>3</a:t>
            </a:fld>
            <a:endParaRPr sz="1500" kern="0" dirty="0">
              <a:solidFill>
                <a:srgbClr val="FFFFFF"/>
              </a:solidFill>
            </a:endParaRPr>
          </a:p>
        </p:txBody>
      </p:sp>
      <p:grpSp>
        <p:nvGrpSpPr>
          <p:cNvPr id="57" name="Group 56">
            <a:extLst>
              <a:ext uri="{FF2B5EF4-FFF2-40B4-BE49-F238E27FC236}">
                <a16:creationId xmlns:a16="http://schemas.microsoft.com/office/drawing/2014/main" id="{9A30E8D0-F74E-549F-8645-81CA4D92D4D9}"/>
              </a:ext>
            </a:extLst>
          </p:cNvPr>
          <p:cNvGrpSpPr/>
          <p:nvPr/>
        </p:nvGrpSpPr>
        <p:grpSpPr>
          <a:xfrm>
            <a:off x="3693939" y="3917565"/>
            <a:ext cx="2497188" cy="2005715"/>
            <a:chOff x="4596939" y="3851061"/>
            <a:chExt cx="2497188" cy="2005715"/>
          </a:xfrm>
        </p:grpSpPr>
        <p:pic>
          <p:nvPicPr>
            <p:cNvPr id="54" name="Picture 53">
              <a:extLst>
                <a:ext uri="{FF2B5EF4-FFF2-40B4-BE49-F238E27FC236}">
                  <a16:creationId xmlns:a16="http://schemas.microsoft.com/office/drawing/2014/main" id="{B24B80CC-9AA6-9C87-C067-90568B08E994}"/>
                </a:ext>
              </a:extLst>
            </p:cNvPr>
            <p:cNvPicPr>
              <a:picLocks noChangeAspect="1"/>
            </p:cNvPicPr>
            <p:nvPr/>
          </p:nvPicPr>
          <p:blipFill rotWithShape="1">
            <a:blip r:embed="rId4"/>
            <a:srcRect t="9641" b="15972"/>
            <a:stretch/>
          </p:blipFill>
          <p:spPr>
            <a:xfrm>
              <a:off x="4597377" y="3999841"/>
              <a:ext cx="2496312" cy="1856935"/>
            </a:xfrm>
            <a:prstGeom prst="rect">
              <a:avLst/>
            </a:prstGeom>
          </p:spPr>
        </p:pic>
        <p:sp>
          <p:nvSpPr>
            <p:cNvPr id="20" name="TextBox 19">
              <a:extLst>
                <a:ext uri="{FF2B5EF4-FFF2-40B4-BE49-F238E27FC236}">
                  <a16:creationId xmlns:a16="http://schemas.microsoft.com/office/drawing/2014/main" id="{010C4565-E3F0-E617-91F8-DE7555D65B9F}"/>
                </a:ext>
              </a:extLst>
            </p:cNvPr>
            <p:cNvSpPr txBox="1"/>
            <p:nvPr/>
          </p:nvSpPr>
          <p:spPr>
            <a:xfrm>
              <a:off x="4596939" y="3851061"/>
              <a:ext cx="2497188" cy="400110"/>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Advanced modeling</a:t>
              </a:r>
            </a:p>
          </p:txBody>
        </p:sp>
      </p:grpSp>
      <p:grpSp>
        <p:nvGrpSpPr>
          <p:cNvPr id="31" name="Group 30">
            <a:extLst>
              <a:ext uri="{FF2B5EF4-FFF2-40B4-BE49-F238E27FC236}">
                <a16:creationId xmlns:a16="http://schemas.microsoft.com/office/drawing/2014/main" id="{10940428-5500-8170-9C25-B2338AE75CB7}"/>
              </a:ext>
            </a:extLst>
          </p:cNvPr>
          <p:cNvGrpSpPr/>
          <p:nvPr/>
        </p:nvGrpSpPr>
        <p:grpSpPr>
          <a:xfrm>
            <a:off x="3693939" y="1670120"/>
            <a:ext cx="2497188" cy="1962636"/>
            <a:chOff x="4651860" y="1301079"/>
            <a:chExt cx="2497188" cy="1962636"/>
          </a:xfrm>
        </p:grpSpPr>
        <p:sp>
          <p:nvSpPr>
            <p:cNvPr id="19" name="TextBox 18">
              <a:extLst>
                <a:ext uri="{FF2B5EF4-FFF2-40B4-BE49-F238E27FC236}">
                  <a16:creationId xmlns:a16="http://schemas.microsoft.com/office/drawing/2014/main" id="{AF81E2BE-14AC-EFD0-3213-6C145C8B52EB}"/>
                </a:ext>
              </a:extLst>
            </p:cNvPr>
            <p:cNvSpPr txBox="1"/>
            <p:nvPr/>
          </p:nvSpPr>
          <p:spPr>
            <a:xfrm>
              <a:off x="4651860" y="1301079"/>
              <a:ext cx="2497188" cy="400110"/>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BELLA Center</a:t>
              </a:r>
            </a:p>
          </p:txBody>
        </p:sp>
        <p:pic>
          <p:nvPicPr>
            <p:cNvPr id="21" name="Picture 20" descr="A picture containing text, indoor, green, colorful&#10;&#10;Description automatically generated">
              <a:extLst>
                <a:ext uri="{FF2B5EF4-FFF2-40B4-BE49-F238E27FC236}">
                  <a16:creationId xmlns:a16="http://schemas.microsoft.com/office/drawing/2014/main" id="{A9EA1B70-9BFA-F6DC-FC78-42A95781C8F2}"/>
                </a:ext>
              </a:extLst>
            </p:cNvPr>
            <p:cNvPicPr>
              <a:picLocks noChangeAspect="1"/>
            </p:cNvPicPr>
            <p:nvPr/>
          </p:nvPicPr>
          <p:blipFill>
            <a:blip r:embed="rId5"/>
            <a:stretch>
              <a:fillRect/>
            </a:stretch>
          </p:blipFill>
          <p:spPr>
            <a:xfrm>
              <a:off x="4651860" y="1701189"/>
              <a:ext cx="2497188" cy="1562526"/>
            </a:xfrm>
            <a:prstGeom prst="rect">
              <a:avLst/>
            </a:prstGeom>
          </p:spPr>
        </p:pic>
      </p:grpSp>
      <p:grpSp>
        <p:nvGrpSpPr>
          <p:cNvPr id="40" name="Group 39">
            <a:extLst>
              <a:ext uri="{FF2B5EF4-FFF2-40B4-BE49-F238E27FC236}">
                <a16:creationId xmlns:a16="http://schemas.microsoft.com/office/drawing/2014/main" id="{CEB4A0EC-297E-B74D-662B-FA2F0F1F998E}"/>
              </a:ext>
            </a:extLst>
          </p:cNvPr>
          <p:cNvGrpSpPr/>
          <p:nvPr/>
        </p:nvGrpSpPr>
        <p:grpSpPr>
          <a:xfrm>
            <a:off x="1054261" y="1670120"/>
            <a:ext cx="2497188" cy="1981200"/>
            <a:chOff x="1828800" y="1295400"/>
            <a:chExt cx="2497188" cy="1981200"/>
          </a:xfrm>
        </p:grpSpPr>
        <p:pic>
          <p:nvPicPr>
            <p:cNvPr id="34" name="Picture 33">
              <a:extLst>
                <a:ext uri="{FF2B5EF4-FFF2-40B4-BE49-F238E27FC236}">
                  <a16:creationId xmlns:a16="http://schemas.microsoft.com/office/drawing/2014/main" id="{B99F88B3-283A-A814-20B8-FCC5E7CEFD60}"/>
                </a:ext>
              </a:extLst>
            </p:cNvPr>
            <p:cNvPicPr>
              <a:picLocks noChangeAspect="1"/>
            </p:cNvPicPr>
            <p:nvPr/>
          </p:nvPicPr>
          <p:blipFill rotWithShape="1">
            <a:blip r:embed="rId6"/>
            <a:srcRect r="16652"/>
            <a:stretch/>
          </p:blipFill>
          <p:spPr>
            <a:xfrm>
              <a:off x="1830485" y="1981200"/>
              <a:ext cx="2493818" cy="1295400"/>
            </a:xfrm>
            <a:prstGeom prst="rect">
              <a:avLst/>
            </a:prstGeom>
          </p:spPr>
        </p:pic>
        <p:sp>
          <p:nvSpPr>
            <p:cNvPr id="22" name="TextBox 21">
              <a:extLst>
                <a:ext uri="{FF2B5EF4-FFF2-40B4-BE49-F238E27FC236}">
                  <a16:creationId xmlns:a16="http://schemas.microsoft.com/office/drawing/2014/main" id="{2D154A2A-5941-14D7-327C-FA64C68CD8EA}"/>
                </a:ext>
              </a:extLst>
            </p:cNvPr>
            <p:cNvSpPr txBox="1"/>
            <p:nvPr/>
          </p:nvSpPr>
          <p:spPr>
            <a:xfrm>
              <a:off x="1828800" y="1295400"/>
              <a:ext cx="2497188" cy="707886"/>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Superconducting</a:t>
              </a:r>
              <a:br>
                <a:rPr lang="en-US" sz="2000" b="1" dirty="0">
                  <a:solidFill>
                    <a:schemeClr val="bg1"/>
                  </a:solidFill>
                </a:rPr>
              </a:br>
              <a:r>
                <a:rPr lang="en-US" sz="2000" b="1" dirty="0">
                  <a:solidFill>
                    <a:schemeClr val="bg1"/>
                  </a:solidFill>
                </a:rPr>
                <a:t>magnet program </a:t>
              </a:r>
            </a:p>
          </p:txBody>
        </p:sp>
      </p:grpSp>
      <p:grpSp>
        <p:nvGrpSpPr>
          <p:cNvPr id="33" name="Group 32">
            <a:extLst>
              <a:ext uri="{FF2B5EF4-FFF2-40B4-BE49-F238E27FC236}">
                <a16:creationId xmlns:a16="http://schemas.microsoft.com/office/drawing/2014/main" id="{33E84A27-122E-2BB0-50F8-FB13CB81FB25}"/>
              </a:ext>
            </a:extLst>
          </p:cNvPr>
          <p:cNvGrpSpPr/>
          <p:nvPr/>
        </p:nvGrpSpPr>
        <p:grpSpPr>
          <a:xfrm>
            <a:off x="1054261" y="3917565"/>
            <a:ext cx="2497188" cy="2003642"/>
            <a:chOff x="4686366" y="3560109"/>
            <a:chExt cx="2497188" cy="2003642"/>
          </a:xfrm>
        </p:grpSpPr>
        <p:pic>
          <p:nvPicPr>
            <p:cNvPr id="23" name="Picture 22">
              <a:extLst>
                <a:ext uri="{FF2B5EF4-FFF2-40B4-BE49-F238E27FC236}">
                  <a16:creationId xmlns:a16="http://schemas.microsoft.com/office/drawing/2014/main" id="{3D692D59-CAA7-135D-CE38-ED66D3C0AF0D}"/>
                </a:ext>
              </a:extLst>
            </p:cNvPr>
            <p:cNvPicPr>
              <a:picLocks noChangeAspect="1"/>
            </p:cNvPicPr>
            <p:nvPr/>
          </p:nvPicPr>
          <p:blipFill>
            <a:blip r:embed="rId7"/>
            <a:stretch>
              <a:fillRect/>
            </a:stretch>
          </p:blipFill>
          <p:spPr>
            <a:xfrm>
              <a:off x="4686366" y="4069565"/>
              <a:ext cx="2497188" cy="1494186"/>
            </a:xfrm>
            <a:prstGeom prst="rect">
              <a:avLst/>
            </a:prstGeom>
          </p:spPr>
        </p:pic>
        <p:sp>
          <p:nvSpPr>
            <p:cNvPr id="24" name="TextBox 23">
              <a:extLst>
                <a:ext uri="{FF2B5EF4-FFF2-40B4-BE49-F238E27FC236}">
                  <a16:creationId xmlns:a16="http://schemas.microsoft.com/office/drawing/2014/main" id="{8E33D22D-8F55-9C6E-5855-742D20C8E715}"/>
                </a:ext>
              </a:extLst>
            </p:cNvPr>
            <p:cNvSpPr txBox="1"/>
            <p:nvPr/>
          </p:nvSpPr>
          <p:spPr>
            <a:xfrm>
              <a:off x="4686366" y="3560109"/>
              <a:ext cx="2497188" cy="707886"/>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Fusion science &amp;</a:t>
              </a:r>
              <a:br>
                <a:rPr lang="en-US" sz="2000" b="1" dirty="0">
                  <a:solidFill>
                    <a:schemeClr val="bg1"/>
                  </a:solidFill>
                </a:rPr>
              </a:br>
              <a:r>
                <a:rPr lang="en-US" sz="2000" b="1" dirty="0">
                  <a:solidFill>
                    <a:schemeClr val="bg1"/>
                  </a:solidFill>
                </a:rPr>
                <a:t>ion beam tech.</a:t>
              </a:r>
            </a:p>
          </p:txBody>
        </p:sp>
      </p:grpSp>
      <p:grpSp>
        <p:nvGrpSpPr>
          <p:cNvPr id="320" name="Group 319">
            <a:extLst>
              <a:ext uri="{FF2B5EF4-FFF2-40B4-BE49-F238E27FC236}">
                <a16:creationId xmlns:a16="http://schemas.microsoft.com/office/drawing/2014/main" id="{8CD6F3E9-AE38-3C36-41F9-8CAAAEA04124}"/>
              </a:ext>
            </a:extLst>
          </p:cNvPr>
          <p:cNvGrpSpPr/>
          <p:nvPr/>
        </p:nvGrpSpPr>
        <p:grpSpPr>
          <a:xfrm>
            <a:off x="154748" y="1033449"/>
            <a:ext cx="6168683" cy="5002867"/>
            <a:chOff x="832660" y="1040483"/>
            <a:chExt cx="6168683" cy="5002867"/>
          </a:xfrm>
        </p:grpSpPr>
        <p:sp>
          <p:nvSpPr>
            <p:cNvPr id="15" name="Rectangle 14">
              <a:extLst>
                <a:ext uri="{FF2B5EF4-FFF2-40B4-BE49-F238E27FC236}">
                  <a16:creationId xmlns:a16="http://schemas.microsoft.com/office/drawing/2014/main" id="{2F5C5DE5-E2B1-4A37-FEBB-A7B44BEA9DF1}"/>
                </a:ext>
              </a:extLst>
            </p:cNvPr>
            <p:cNvSpPr/>
            <p:nvPr/>
          </p:nvSpPr>
          <p:spPr>
            <a:xfrm>
              <a:off x="1596043" y="1438100"/>
              <a:ext cx="5405300" cy="4588035"/>
            </a:xfrm>
            <a:prstGeom prst="rect">
              <a:avLst/>
            </a:prstGeom>
            <a:noFill/>
            <a:ln>
              <a:solidFill>
                <a:srgbClr val="04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Logo&#10;&#10;Description automatically generated">
              <a:extLst>
                <a:ext uri="{FF2B5EF4-FFF2-40B4-BE49-F238E27FC236}">
                  <a16:creationId xmlns:a16="http://schemas.microsoft.com/office/drawing/2014/main" id="{E293453E-F1CA-7269-D127-32DE7D2C6BC2}"/>
                </a:ext>
              </a:extLst>
            </p:cNvPr>
            <p:cNvPicPr>
              <a:picLocks noChangeAspect="1"/>
            </p:cNvPicPr>
            <p:nvPr/>
          </p:nvPicPr>
          <p:blipFill>
            <a:blip r:embed="rId8"/>
            <a:stretch>
              <a:fillRect/>
            </a:stretch>
          </p:blipFill>
          <p:spPr>
            <a:xfrm>
              <a:off x="832660" y="5278581"/>
              <a:ext cx="764769" cy="764769"/>
            </a:xfrm>
            <a:prstGeom prst="rect">
              <a:avLst/>
            </a:prstGeom>
          </p:spPr>
        </p:pic>
        <p:sp>
          <p:nvSpPr>
            <p:cNvPr id="41" name="TextBox 40">
              <a:extLst>
                <a:ext uri="{FF2B5EF4-FFF2-40B4-BE49-F238E27FC236}">
                  <a16:creationId xmlns:a16="http://schemas.microsoft.com/office/drawing/2014/main" id="{D7F0A3E8-A04C-7CA8-C538-F2E004A41322}"/>
                </a:ext>
              </a:extLst>
            </p:cNvPr>
            <p:cNvSpPr txBox="1"/>
            <p:nvPr/>
          </p:nvSpPr>
          <p:spPr>
            <a:xfrm>
              <a:off x="1597239" y="1040483"/>
              <a:ext cx="5404104" cy="400110"/>
            </a:xfrm>
            <a:prstGeom prst="rect">
              <a:avLst/>
            </a:prstGeom>
            <a:solidFill>
              <a:srgbClr val="04676D"/>
            </a:solidFill>
            <a:ln w="25400">
              <a:solidFill>
                <a:srgbClr val="04676D"/>
              </a:solidFill>
            </a:ln>
          </p:spPr>
          <p:txBody>
            <a:bodyPr wrap="square" rtlCol="0">
              <a:spAutoFit/>
            </a:bodyPr>
            <a:lstStyle/>
            <a:p>
              <a:pPr algn="ctr"/>
              <a:r>
                <a:rPr lang="en-US" sz="2000" b="1" dirty="0">
                  <a:solidFill>
                    <a:schemeClr val="bg1"/>
                  </a:solidFill>
                </a:rPr>
                <a:t>Physical Sciences</a:t>
              </a:r>
            </a:p>
          </p:txBody>
        </p:sp>
      </p:grpSp>
      <p:sp>
        <p:nvSpPr>
          <p:cNvPr id="58" name="TextBox 57">
            <a:extLst>
              <a:ext uri="{FF2B5EF4-FFF2-40B4-BE49-F238E27FC236}">
                <a16:creationId xmlns:a16="http://schemas.microsoft.com/office/drawing/2014/main" id="{D1CEEE3F-AFBC-2098-14E4-C5281CC8000F}"/>
              </a:ext>
            </a:extLst>
          </p:cNvPr>
          <p:cNvSpPr txBox="1"/>
          <p:nvPr/>
        </p:nvSpPr>
        <p:spPr>
          <a:xfrm>
            <a:off x="1896475" y="1373945"/>
            <a:ext cx="941668" cy="338554"/>
          </a:xfrm>
          <a:prstGeom prst="rect">
            <a:avLst/>
          </a:prstGeom>
          <a:noFill/>
        </p:spPr>
        <p:txBody>
          <a:bodyPr wrap="none" rtlCol="0">
            <a:spAutoFit/>
          </a:bodyPr>
          <a:lstStyle/>
          <a:p>
            <a:pPr algn="ctr"/>
            <a:r>
              <a:rPr lang="en-US" sz="1600" dirty="0">
                <a:solidFill>
                  <a:schemeClr val="tx2"/>
                </a:solidFill>
                <a:latin typeface="+mj-lt"/>
              </a:rPr>
              <a:t>Magnets</a:t>
            </a:r>
          </a:p>
        </p:txBody>
      </p:sp>
      <p:sp>
        <p:nvSpPr>
          <p:cNvPr id="59" name="TextBox 58">
            <a:extLst>
              <a:ext uri="{FF2B5EF4-FFF2-40B4-BE49-F238E27FC236}">
                <a16:creationId xmlns:a16="http://schemas.microsoft.com/office/drawing/2014/main" id="{0269199E-A8B6-7EE0-0DD3-84CC4D0AE954}"/>
              </a:ext>
            </a:extLst>
          </p:cNvPr>
          <p:cNvSpPr txBox="1"/>
          <p:nvPr/>
        </p:nvSpPr>
        <p:spPr>
          <a:xfrm>
            <a:off x="4545886" y="1373945"/>
            <a:ext cx="761042" cy="338554"/>
          </a:xfrm>
          <a:prstGeom prst="rect">
            <a:avLst/>
          </a:prstGeom>
          <a:noFill/>
        </p:spPr>
        <p:txBody>
          <a:bodyPr wrap="none" rtlCol="0">
            <a:spAutoFit/>
          </a:bodyPr>
          <a:lstStyle/>
          <a:p>
            <a:pPr algn="ctr"/>
            <a:r>
              <a:rPr lang="en-US" sz="1600" dirty="0">
                <a:solidFill>
                  <a:schemeClr val="tx2"/>
                </a:solidFill>
                <a:latin typeface="+mj-lt"/>
              </a:rPr>
              <a:t>Lasers</a:t>
            </a:r>
          </a:p>
        </p:txBody>
      </p:sp>
      <p:sp>
        <p:nvSpPr>
          <p:cNvPr id="60" name="TextBox 59">
            <a:extLst>
              <a:ext uri="{FF2B5EF4-FFF2-40B4-BE49-F238E27FC236}">
                <a16:creationId xmlns:a16="http://schemas.microsoft.com/office/drawing/2014/main" id="{5D8D96D4-1CAA-E02F-5260-38E5375C4F6E}"/>
              </a:ext>
            </a:extLst>
          </p:cNvPr>
          <p:cNvSpPr txBox="1"/>
          <p:nvPr/>
        </p:nvSpPr>
        <p:spPr>
          <a:xfrm>
            <a:off x="1944555" y="3627120"/>
            <a:ext cx="798617" cy="338554"/>
          </a:xfrm>
          <a:prstGeom prst="rect">
            <a:avLst/>
          </a:prstGeom>
          <a:noFill/>
        </p:spPr>
        <p:txBody>
          <a:bodyPr wrap="none" rtlCol="0">
            <a:spAutoFit/>
          </a:bodyPr>
          <a:lstStyle/>
          <a:p>
            <a:pPr algn="ctr"/>
            <a:r>
              <a:rPr lang="en-US" sz="1600" dirty="0">
                <a:solidFill>
                  <a:schemeClr val="tx2"/>
                </a:solidFill>
                <a:latin typeface="+mj-lt"/>
              </a:rPr>
              <a:t>Beams</a:t>
            </a:r>
          </a:p>
        </p:txBody>
      </p:sp>
      <p:sp>
        <p:nvSpPr>
          <p:cNvPr id="61" name="TextBox 60">
            <a:extLst>
              <a:ext uri="{FF2B5EF4-FFF2-40B4-BE49-F238E27FC236}">
                <a16:creationId xmlns:a16="http://schemas.microsoft.com/office/drawing/2014/main" id="{0383B557-972F-59B9-2316-A311FDD9EEA6}"/>
              </a:ext>
            </a:extLst>
          </p:cNvPr>
          <p:cNvSpPr txBox="1"/>
          <p:nvPr/>
        </p:nvSpPr>
        <p:spPr>
          <a:xfrm>
            <a:off x="4288852" y="3627120"/>
            <a:ext cx="1228221" cy="338554"/>
          </a:xfrm>
          <a:prstGeom prst="rect">
            <a:avLst/>
          </a:prstGeom>
          <a:noFill/>
        </p:spPr>
        <p:txBody>
          <a:bodyPr wrap="none" rtlCol="0">
            <a:spAutoFit/>
          </a:bodyPr>
          <a:lstStyle/>
          <a:p>
            <a:pPr algn="ctr"/>
            <a:r>
              <a:rPr lang="en-US" sz="1600" dirty="0">
                <a:solidFill>
                  <a:schemeClr val="tx2"/>
                </a:solidFill>
                <a:latin typeface="+mj-lt"/>
              </a:rPr>
              <a:t>Simulations</a:t>
            </a:r>
          </a:p>
        </p:txBody>
      </p:sp>
      <p:grpSp>
        <p:nvGrpSpPr>
          <p:cNvPr id="321" name="Group 320">
            <a:extLst>
              <a:ext uri="{FF2B5EF4-FFF2-40B4-BE49-F238E27FC236}">
                <a16:creationId xmlns:a16="http://schemas.microsoft.com/office/drawing/2014/main" id="{E898AE48-5CA6-F136-7AB0-B6424A8CEF4A}"/>
              </a:ext>
            </a:extLst>
          </p:cNvPr>
          <p:cNvGrpSpPr/>
          <p:nvPr/>
        </p:nvGrpSpPr>
        <p:grpSpPr>
          <a:xfrm>
            <a:off x="6523051" y="1380979"/>
            <a:ext cx="2715808" cy="4519041"/>
            <a:chOff x="7845410" y="1380979"/>
            <a:chExt cx="2715808" cy="4519041"/>
          </a:xfrm>
        </p:grpSpPr>
        <p:grpSp>
          <p:nvGrpSpPr>
            <p:cNvPr id="55" name="Group 54">
              <a:extLst>
                <a:ext uri="{FF2B5EF4-FFF2-40B4-BE49-F238E27FC236}">
                  <a16:creationId xmlns:a16="http://schemas.microsoft.com/office/drawing/2014/main" id="{98856879-54FA-4AB2-80C8-CB1C0D650FAF}"/>
                </a:ext>
              </a:extLst>
            </p:cNvPr>
            <p:cNvGrpSpPr/>
            <p:nvPr/>
          </p:nvGrpSpPr>
          <p:grpSpPr>
            <a:xfrm>
              <a:off x="7937942" y="3924599"/>
              <a:ext cx="2499253" cy="1975421"/>
              <a:chOff x="7909560" y="3875462"/>
              <a:chExt cx="2499253" cy="1975421"/>
            </a:xfrm>
          </p:grpSpPr>
          <p:pic>
            <p:nvPicPr>
              <p:cNvPr id="48" name="Picture 47">
                <a:extLst>
                  <a:ext uri="{FF2B5EF4-FFF2-40B4-BE49-F238E27FC236}">
                    <a16:creationId xmlns:a16="http://schemas.microsoft.com/office/drawing/2014/main" id="{7C3CCBA0-C62E-587E-ED37-38A3AF278180}"/>
                  </a:ext>
                </a:extLst>
              </p:cNvPr>
              <p:cNvPicPr>
                <a:picLocks noChangeAspect="1"/>
              </p:cNvPicPr>
              <p:nvPr/>
            </p:nvPicPr>
            <p:blipFill rotWithShape="1">
              <a:blip r:embed="rId9"/>
              <a:srcRect l="27963" t="9088"/>
              <a:stretch/>
            </p:blipFill>
            <p:spPr>
              <a:xfrm>
                <a:off x="7913077" y="4279777"/>
                <a:ext cx="2495736" cy="1571106"/>
              </a:xfrm>
              <a:prstGeom prst="rect">
                <a:avLst/>
              </a:prstGeom>
            </p:spPr>
          </p:pic>
          <p:sp>
            <p:nvSpPr>
              <p:cNvPr id="29" name="TextBox 28">
                <a:extLst>
                  <a:ext uri="{FF2B5EF4-FFF2-40B4-BE49-F238E27FC236}">
                    <a16:creationId xmlns:a16="http://schemas.microsoft.com/office/drawing/2014/main" id="{7B8FEBD3-E5F4-5FFB-1589-4BFFE6EE86ED}"/>
                  </a:ext>
                </a:extLst>
              </p:cNvPr>
              <p:cNvSpPr txBox="1"/>
              <p:nvPr/>
            </p:nvSpPr>
            <p:spPr>
              <a:xfrm>
                <a:off x="7909560" y="3875462"/>
                <a:ext cx="2497188" cy="707886"/>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App. Math &amp; Comp. Research Division</a:t>
                </a:r>
              </a:p>
            </p:txBody>
          </p:sp>
        </p:grpSp>
        <p:grpSp>
          <p:nvGrpSpPr>
            <p:cNvPr id="56" name="Group 55">
              <a:extLst>
                <a:ext uri="{FF2B5EF4-FFF2-40B4-BE49-F238E27FC236}">
                  <a16:creationId xmlns:a16="http://schemas.microsoft.com/office/drawing/2014/main" id="{86674209-7A7C-F246-8384-6F457DB7017E}"/>
                </a:ext>
              </a:extLst>
            </p:cNvPr>
            <p:cNvGrpSpPr/>
            <p:nvPr/>
          </p:nvGrpSpPr>
          <p:grpSpPr>
            <a:xfrm>
              <a:off x="7938974" y="1677154"/>
              <a:ext cx="2497188" cy="1952245"/>
              <a:chOff x="7926185" y="1615015"/>
              <a:chExt cx="2497188" cy="1952245"/>
            </a:xfrm>
          </p:grpSpPr>
          <p:sp>
            <p:nvSpPr>
              <p:cNvPr id="52" name="TextBox 51">
                <a:extLst>
                  <a:ext uri="{FF2B5EF4-FFF2-40B4-BE49-F238E27FC236}">
                    <a16:creationId xmlns:a16="http://schemas.microsoft.com/office/drawing/2014/main" id="{21527498-1EF7-A744-3235-8F58A2F55670}"/>
                  </a:ext>
                </a:extLst>
              </p:cNvPr>
              <p:cNvSpPr txBox="1"/>
              <p:nvPr/>
            </p:nvSpPr>
            <p:spPr>
              <a:xfrm>
                <a:off x="7926185" y="3167150"/>
                <a:ext cx="2497188" cy="400110"/>
              </a:xfrm>
              <a:prstGeom prst="rect">
                <a:avLst/>
              </a:prstGeom>
              <a:solidFill>
                <a:schemeClr val="accent1">
                  <a:lumMod val="50000"/>
                </a:schemeClr>
              </a:solidFill>
            </p:spPr>
            <p:txBody>
              <a:bodyPr wrap="square" rtlCol="0">
                <a:spAutoFit/>
              </a:bodyPr>
              <a:lstStyle/>
              <a:p>
                <a:pPr algn="ctr"/>
                <a:endParaRPr lang="en-US" sz="2000" b="1" dirty="0">
                  <a:solidFill>
                    <a:schemeClr val="bg1"/>
                  </a:solidFill>
                </a:endParaRPr>
              </a:p>
            </p:txBody>
          </p:sp>
          <p:sp>
            <p:nvSpPr>
              <p:cNvPr id="28" name="TextBox 27">
                <a:extLst>
                  <a:ext uri="{FF2B5EF4-FFF2-40B4-BE49-F238E27FC236}">
                    <a16:creationId xmlns:a16="http://schemas.microsoft.com/office/drawing/2014/main" id="{AEE343AB-AEA1-2C95-E5B0-9E45E9F69AB2}"/>
                  </a:ext>
                </a:extLst>
              </p:cNvPr>
              <p:cNvSpPr txBox="1"/>
              <p:nvPr/>
            </p:nvSpPr>
            <p:spPr>
              <a:xfrm>
                <a:off x="7926185" y="1615015"/>
                <a:ext cx="2497188" cy="400110"/>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NERSC</a:t>
                </a:r>
              </a:p>
            </p:txBody>
          </p:sp>
          <p:pic>
            <p:nvPicPr>
              <p:cNvPr id="50" name="Picture 49">
                <a:extLst>
                  <a:ext uri="{FF2B5EF4-FFF2-40B4-BE49-F238E27FC236}">
                    <a16:creationId xmlns:a16="http://schemas.microsoft.com/office/drawing/2014/main" id="{77F13EBA-6F4A-3CCA-C345-E7C8A500EC48}"/>
                  </a:ext>
                </a:extLst>
              </p:cNvPr>
              <p:cNvPicPr>
                <a:picLocks noChangeAspect="1"/>
              </p:cNvPicPr>
              <p:nvPr/>
            </p:nvPicPr>
            <p:blipFill>
              <a:blip r:embed="rId10"/>
              <a:stretch>
                <a:fillRect/>
              </a:stretch>
            </p:blipFill>
            <p:spPr>
              <a:xfrm>
                <a:off x="7926185" y="2011969"/>
                <a:ext cx="2496312" cy="1326288"/>
              </a:xfrm>
              <a:prstGeom prst="rect">
                <a:avLst/>
              </a:prstGeom>
            </p:spPr>
          </p:pic>
        </p:grpSp>
        <p:sp>
          <p:nvSpPr>
            <p:cNvPr id="62" name="TextBox 61">
              <a:extLst>
                <a:ext uri="{FF2B5EF4-FFF2-40B4-BE49-F238E27FC236}">
                  <a16:creationId xmlns:a16="http://schemas.microsoft.com/office/drawing/2014/main" id="{10BDF332-A37A-73DC-DE2D-D6FE5491D38C}"/>
                </a:ext>
              </a:extLst>
            </p:cNvPr>
            <p:cNvSpPr txBox="1"/>
            <p:nvPr/>
          </p:nvSpPr>
          <p:spPr>
            <a:xfrm>
              <a:off x="8400392" y="1380979"/>
              <a:ext cx="1633973" cy="338554"/>
            </a:xfrm>
            <a:prstGeom prst="rect">
              <a:avLst/>
            </a:prstGeom>
            <a:noFill/>
          </p:spPr>
          <p:txBody>
            <a:bodyPr wrap="none" rtlCol="0">
              <a:spAutoFit/>
            </a:bodyPr>
            <a:lstStyle/>
            <a:p>
              <a:pPr algn="ctr"/>
              <a:r>
                <a:rPr lang="en-US" sz="1600" dirty="0">
                  <a:solidFill>
                    <a:schemeClr val="tx2"/>
                  </a:solidFill>
                  <a:latin typeface="+mj-lt"/>
                </a:rPr>
                <a:t>Supercomputers</a:t>
              </a:r>
            </a:p>
          </p:txBody>
        </p:sp>
        <p:sp>
          <p:nvSpPr>
            <p:cNvPr id="63" name="TextBox 62">
              <a:extLst>
                <a:ext uri="{FF2B5EF4-FFF2-40B4-BE49-F238E27FC236}">
                  <a16:creationId xmlns:a16="http://schemas.microsoft.com/office/drawing/2014/main" id="{3632F893-AA1D-52D1-270F-11E866EFBF02}"/>
                </a:ext>
              </a:extLst>
            </p:cNvPr>
            <p:cNvSpPr txBox="1"/>
            <p:nvPr/>
          </p:nvSpPr>
          <p:spPr>
            <a:xfrm>
              <a:off x="7845410" y="3634154"/>
              <a:ext cx="2715808" cy="338554"/>
            </a:xfrm>
            <a:prstGeom prst="rect">
              <a:avLst/>
            </a:prstGeom>
            <a:noFill/>
          </p:spPr>
          <p:txBody>
            <a:bodyPr wrap="none" rtlCol="0">
              <a:spAutoFit/>
            </a:bodyPr>
            <a:lstStyle/>
            <a:p>
              <a:pPr algn="ctr"/>
              <a:r>
                <a:rPr lang="en-US" sz="1600" dirty="0">
                  <a:solidFill>
                    <a:schemeClr val="tx2"/>
                  </a:solidFill>
                  <a:latin typeface="+mj-lt"/>
                </a:rPr>
                <a:t>Applied </a:t>
              </a:r>
              <a:r>
                <a:rPr lang="en-US" sz="1600" dirty="0" err="1">
                  <a:solidFill>
                    <a:schemeClr val="tx2"/>
                  </a:solidFill>
                  <a:latin typeface="+mj-lt"/>
                </a:rPr>
                <a:t>maths</a:t>
              </a:r>
              <a:r>
                <a:rPr lang="en-US" sz="1600" dirty="0">
                  <a:solidFill>
                    <a:schemeClr val="tx2"/>
                  </a:solidFill>
                  <a:latin typeface="+mj-lt"/>
                </a:rPr>
                <a:t> &amp; </a:t>
              </a:r>
              <a:r>
                <a:rPr lang="en-US" sz="1600" dirty="0" err="1">
                  <a:solidFill>
                    <a:schemeClr val="tx2"/>
                  </a:solidFill>
                  <a:latin typeface="+mj-lt"/>
                </a:rPr>
                <a:t>comput</a:t>
              </a:r>
              <a:r>
                <a:rPr lang="en-US" sz="1600" dirty="0">
                  <a:solidFill>
                    <a:schemeClr val="tx2"/>
                  </a:solidFill>
                  <a:latin typeface="+mj-lt"/>
                </a:rPr>
                <a:t>. sc.</a:t>
              </a:r>
            </a:p>
          </p:txBody>
        </p:sp>
      </p:grpSp>
      <p:grpSp>
        <p:nvGrpSpPr>
          <p:cNvPr id="7" name="Group 6">
            <a:extLst>
              <a:ext uri="{FF2B5EF4-FFF2-40B4-BE49-F238E27FC236}">
                <a16:creationId xmlns:a16="http://schemas.microsoft.com/office/drawing/2014/main" id="{54AB337E-D60D-2599-C53D-3928E48A88B4}"/>
              </a:ext>
            </a:extLst>
          </p:cNvPr>
          <p:cNvGrpSpPr/>
          <p:nvPr/>
        </p:nvGrpSpPr>
        <p:grpSpPr>
          <a:xfrm>
            <a:off x="6486593" y="1031104"/>
            <a:ext cx="5405300" cy="4985652"/>
            <a:chOff x="915783" y="1185849"/>
            <a:chExt cx="5405300" cy="4985652"/>
          </a:xfrm>
        </p:grpSpPr>
        <p:sp>
          <p:nvSpPr>
            <p:cNvPr id="5" name="Rectangle 4">
              <a:extLst>
                <a:ext uri="{FF2B5EF4-FFF2-40B4-BE49-F238E27FC236}">
                  <a16:creationId xmlns:a16="http://schemas.microsoft.com/office/drawing/2014/main" id="{5CDB6700-6C54-9288-5160-52CC530DC9CE}"/>
                </a:ext>
              </a:extLst>
            </p:cNvPr>
            <p:cNvSpPr/>
            <p:nvPr/>
          </p:nvSpPr>
          <p:spPr>
            <a:xfrm>
              <a:off x="915783" y="1583466"/>
              <a:ext cx="5405300" cy="4588035"/>
            </a:xfrm>
            <a:prstGeom prst="rect">
              <a:avLst/>
            </a:prstGeom>
            <a:noFill/>
            <a:ln>
              <a:solidFill>
                <a:srgbClr val="04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96F4AC9-EE82-4A54-2577-FA5A00D21369}"/>
                </a:ext>
              </a:extLst>
            </p:cNvPr>
            <p:cNvSpPr txBox="1"/>
            <p:nvPr/>
          </p:nvSpPr>
          <p:spPr>
            <a:xfrm>
              <a:off x="916979" y="1185849"/>
              <a:ext cx="5404104" cy="400110"/>
            </a:xfrm>
            <a:prstGeom prst="rect">
              <a:avLst/>
            </a:prstGeom>
            <a:solidFill>
              <a:srgbClr val="04676D"/>
            </a:solidFill>
            <a:ln w="25400">
              <a:solidFill>
                <a:srgbClr val="04676D"/>
              </a:solidFill>
            </a:ln>
          </p:spPr>
          <p:txBody>
            <a:bodyPr wrap="square" rtlCol="0">
              <a:spAutoFit/>
            </a:bodyPr>
            <a:lstStyle/>
            <a:p>
              <a:pPr algn="ctr"/>
              <a:r>
                <a:rPr lang="en-US" sz="2000" b="1" dirty="0">
                  <a:solidFill>
                    <a:schemeClr val="bg1"/>
                  </a:solidFill>
                </a:rPr>
                <a:t>Computing Sciences</a:t>
              </a:r>
            </a:p>
          </p:txBody>
        </p:sp>
      </p:grpSp>
      <p:sp>
        <p:nvSpPr>
          <p:cNvPr id="18" name="TextBox 17">
            <a:extLst>
              <a:ext uri="{FF2B5EF4-FFF2-40B4-BE49-F238E27FC236}">
                <a16:creationId xmlns:a16="http://schemas.microsoft.com/office/drawing/2014/main" id="{AF83665A-7ECD-982A-188B-89BCAF42CCE5}"/>
              </a:ext>
            </a:extLst>
          </p:cNvPr>
          <p:cNvSpPr txBox="1"/>
          <p:nvPr/>
        </p:nvSpPr>
        <p:spPr>
          <a:xfrm>
            <a:off x="9250930" y="3924599"/>
            <a:ext cx="2497188" cy="400110"/>
          </a:xfrm>
          <a:prstGeom prst="rect">
            <a:avLst/>
          </a:prstGeom>
          <a:solidFill>
            <a:schemeClr val="accent1">
              <a:lumMod val="50000"/>
            </a:schemeClr>
          </a:solidFill>
        </p:spPr>
        <p:txBody>
          <a:bodyPr wrap="square" rtlCol="0">
            <a:spAutoFit/>
          </a:bodyPr>
          <a:lstStyle/>
          <a:p>
            <a:pPr algn="ctr"/>
            <a:r>
              <a:rPr lang="en-US" sz="2000" b="1" dirty="0"/>
              <a:t>Scientific Data Div. </a:t>
            </a:r>
            <a:endParaRPr lang="en-US" sz="2000" b="1" dirty="0">
              <a:solidFill>
                <a:schemeClr val="bg1"/>
              </a:solidFill>
            </a:endParaRPr>
          </a:p>
        </p:txBody>
      </p:sp>
      <p:sp>
        <p:nvSpPr>
          <p:cNvPr id="13" name="TextBox 12">
            <a:extLst>
              <a:ext uri="{FF2B5EF4-FFF2-40B4-BE49-F238E27FC236}">
                <a16:creationId xmlns:a16="http://schemas.microsoft.com/office/drawing/2014/main" id="{63066899-22D1-2FD3-7D72-EB2CCE1917B2}"/>
              </a:ext>
            </a:extLst>
          </p:cNvPr>
          <p:cNvSpPr txBox="1"/>
          <p:nvPr/>
        </p:nvSpPr>
        <p:spPr>
          <a:xfrm>
            <a:off x="9251962" y="3229289"/>
            <a:ext cx="2497188" cy="400110"/>
          </a:xfrm>
          <a:prstGeom prst="rect">
            <a:avLst/>
          </a:prstGeom>
          <a:solidFill>
            <a:schemeClr val="accent1">
              <a:lumMod val="50000"/>
            </a:schemeClr>
          </a:solidFill>
        </p:spPr>
        <p:txBody>
          <a:bodyPr wrap="square" rtlCol="0">
            <a:spAutoFit/>
          </a:bodyPr>
          <a:lstStyle/>
          <a:p>
            <a:pPr algn="ctr"/>
            <a:endParaRPr lang="en-US" sz="2000" b="1" dirty="0">
              <a:solidFill>
                <a:schemeClr val="bg1"/>
              </a:solidFill>
            </a:endParaRPr>
          </a:p>
        </p:txBody>
      </p:sp>
      <p:sp>
        <p:nvSpPr>
          <p:cNvPr id="14" name="TextBox 13">
            <a:extLst>
              <a:ext uri="{FF2B5EF4-FFF2-40B4-BE49-F238E27FC236}">
                <a16:creationId xmlns:a16="http://schemas.microsoft.com/office/drawing/2014/main" id="{DC17AC9D-9DB9-F893-22CD-C1922A34EA96}"/>
              </a:ext>
            </a:extLst>
          </p:cNvPr>
          <p:cNvSpPr txBox="1"/>
          <p:nvPr/>
        </p:nvSpPr>
        <p:spPr>
          <a:xfrm>
            <a:off x="9251962" y="1677154"/>
            <a:ext cx="2497188" cy="400110"/>
          </a:xfrm>
          <a:prstGeom prst="rect">
            <a:avLst/>
          </a:prstGeom>
          <a:solidFill>
            <a:schemeClr val="accent1">
              <a:lumMod val="50000"/>
            </a:schemeClr>
          </a:solidFill>
        </p:spPr>
        <p:txBody>
          <a:bodyPr wrap="square" rtlCol="0">
            <a:spAutoFit/>
          </a:bodyPr>
          <a:lstStyle/>
          <a:p>
            <a:pPr algn="ctr"/>
            <a:r>
              <a:rPr lang="en-US" sz="2000" b="1" dirty="0" err="1">
                <a:solidFill>
                  <a:schemeClr val="bg1"/>
                </a:solidFill>
              </a:rPr>
              <a:t>ESnet</a:t>
            </a:r>
            <a:endParaRPr lang="en-US" sz="2000" b="1" dirty="0">
              <a:solidFill>
                <a:schemeClr val="bg1"/>
              </a:solidFill>
            </a:endParaRPr>
          </a:p>
        </p:txBody>
      </p:sp>
      <p:sp>
        <p:nvSpPr>
          <p:cNvPr id="11" name="TextBox 10">
            <a:extLst>
              <a:ext uri="{FF2B5EF4-FFF2-40B4-BE49-F238E27FC236}">
                <a16:creationId xmlns:a16="http://schemas.microsoft.com/office/drawing/2014/main" id="{56C2856A-1ECB-7E03-1C26-908F416A08D3}"/>
              </a:ext>
            </a:extLst>
          </p:cNvPr>
          <p:cNvSpPr txBox="1"/>
          <p:nvPr/>
        </p:nvSpPr>
        <p:spPr>
          <a:xfrm>
            <a:off x="9827963" y="1380979"/>
            <a:ext cx="1404808" cy="338554"/>
          </a:xfrm>
          <a:prstGeom prst="rect">
            <a:avLst/>
          </a:prstGeom>
          <a:noFill/>
        </p:spPr>
        <p:txBody>
          <a:bodyPr wrap="none" rtlCol="0">
            <a:spAutoFit/>
          </a:bodyPr>
          <a:lstStyle/>
          <a:p>
            <a:pPr algn="ctr"/>
            <a:r>
              <a:rPr lang="en-US" sz="1600" dirty="0">
                <a:solidFill>
                  <a:schemeClr val="tx2"/>
                </a:solidFill>
                <a:latin typeface="+mj-lt"/>
              </a:rPr>
              <a:t>Fast networks</a:t>
            </a:r>
          </a:p>
        </p:txBody>
      </p:sp>
      <p:sp>
        <p:nvSpPr>
          <p:cNvPr id="12" name="TextBox 11">
            <a:extLst>
              <a:ext uri="{FF2B5EF4-FFF2-40B4-BE49-F238E27FC236}">
                <a16:creationId xmlns:a16="http://schemas.microsoft.com/office/drawing/2014/main" id="{F53193A9-F0CE-2FEA-6794-8853F027F865}"/>
              </a:ext>
            </a:extLst>
          </p:cNvPr>
          <p:cNvSpPr txBox="1"/>
          <p:nvPr/>
        </p:nvSpPr>
        <p:spPr>
          <a:xfrm>
            <a:off x="9535107" y="3634154"/>
            <a:ext cx="1962397" cy="338554"/>
          </a:xfrm>
          <a:prstGeom prst="rect">
            <a:avLst/>
          </a:prstGeom>
          <a:noFill/>
        </p:spPr>
        <p:txBody>
          <a:bodyPr wrap="none" rtlCol="0">
            <a:spAutoFit/>
          </a:bodyPr>
          <a:lstStyle/>
          <a:p>
            <a:pPr algn="ctr"/>
            <a:r>
              <a:rPr lang="en-US" sz="1600" dirty="0">
                <a:solidFill>
                  <a:schemeClr val="tx2"/>
                </a:solidFill>
                <a:latin typeface="+mj-lt"/>
              </a:rPr>
              <a:t>Data science, AI/ML</a:t>
            </a:r>
          </a:p>
        </p:txBody>
      </p:sp>
      <p:pic>
        <p:nvPicPr>
          <p:cNvPr id="1026" name="Picture 2" descr="ESnet Launches Next-Generation Network to Enhance Collaborative Science￼ –  Berkeley Lab News Center">
            <a:extLst>
              <a:ext uri="{FF2B5EF4-FFF2-40B4-BE49-F238E27FC236}">
                <a16:creationId xmlns:a16="http://schemas.microsoft.com/office/drawing/2014/main" id="{62D57375-5444-BF41-7F48-6020A00476D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234" r="8444"/>
          <a:stretch/>
        </p:blipFill>
        <p:spPr bwMode="auto">
          <a:xfrm>
            <a:off x="9251962" y="2074108"/>
            <a:ext cx="2496312" cy="12832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EC58F5E-6652-D465-0C40-AFF9870453CE}"/>
              </a:ext>
            </a:extLst>
          </p:cNvPr>
          <p:cNvSpPr/>
          <p:nvPr/>
        </p:nvSpPr>
        <p:spPr>
          <a:xfrm>
            <a:off x="1041009" y="1420836"/>
            <a:ext cx="2489982" cy="2222696"/>
          </a:xfrm>
          <a:prstGeom prst="rect">
            <a:avLst/>
          </a:prstGeom>
          <a:no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560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1" name="Google Shape;341;p43"/>
          <p:cNvSpPr txBox="1">
            <a:spLocks noGrp="1"/>
          </p:cNvSpPr>
          <p:nvPr>
            <p:ph type="body" idx="2"/>
          </p:nvPr>
        </p:nvSpPr>
        <p:spPr>
          <a:xfrm>
            <a:off x="794870" y="133613"/>
            <a:ext cx="10631771" cy="812161"/>
          </a:xfrm>
          <a:prstGeom prst="rect">
            <a:avLst/>
          </a:prstGeom>
        </p:spPr>
        <p:txBody>
          <a:bodyPr spcFirstLastPara="1" wrap="square" lIns="91389" tIns="45679" rIns="91389" bIns="45679" anchor="t" anchorCtr="0">
            <a:noAutofit/>
          </a:bodyPr>
          <a:lstStyle/>
          <a:p>
            <a:pPr marL="0" indent="0" algn="ctr">
              <a:buNone/>
            </a:pPr>
            <a:r>
              <a:rPr lang="en-US" dirty="0"/>
              <a:t>High Field Magnet Leadership for Compact Fusion Plants</a:t>
            </a:r>
          </a:p>
        </p:txBody>
      </p:sp>
      <p:sp>
        <p:nvSpPr>
          <p:cNvPr id="2" name="Text Placeholder 1"/>
          <p:cNvSpPr>
            <a:spLocks noGrp="1"/>
          </p:cNvSpPr>
          <p:nvPr>
            <p:ph type="body" idx="1"/>
          </p:nvPr>
        </p:nvSpPr>
        <p:spPr>
          <a:xfrm>
            <a:off x="0" y="1010973"/>
            <a:ext cx="12192000" cy="4965389"/>
          </a:xfrm>
          <a:noFill/>
          <a:ln>
            <a:noFill/>
          </a:ln>
        </p:spPr>
        <p:txBody>
          <a:bodyPr spcFirstLastPara="1" wrap="square" lIns="91389" tIns="45679" rIns="91389" bIns="45679" anchor="t" anchorCtr="0">
            <a:noAutofit/>
          </a:bodyPr>
          <a:lstStyle/>
          <a:p>
            <a:pPr>
              <a:spcAft>
                <a:spcPts val="600"/>
              </a:spcAft>
            </a:pPr>
            <a:r>
              <a:rPr lang="en-US" sz="1600" b="1" dirty="0"/>
              <a:t>Magnetic field strength is key to fusion reactor size: </a:t>
            </a:r>
            <a:r>
              <a:rPr lang="en-US" sz="1600" dirty="0"/>
              <a:t>High Temperature Superconductors (HTS) have potential for </a:t>
            </a:r>
            <a:r>
              <a:rPr lang="en-US" sz="1600" b="1" dirty="0">
                <a:solidFill>
                  <a:srgbClr val="C00000"/>
                </a:solidFill>
              </a:rPr>
              <a:t>2x field</a:t>
            </a:r>
          </a:p>
          <a:p>
            <a:r>
              <a:rPr lang="en-US" sz="1600" b="1" dirty="0"/>
              <a:t>LBNL leads the High Energy Physics US Magnet Development Program </a:t>
            </a:r>
            <a:r>
              <a:rPr lang="en-US" sz="1600" dirty="0">
                <a:sym typeface="Wingdings" panose="05000000000000000000" pitchFamily="2" charset="2"/>
              </a:rPr>
              <a:t> </a:t>
            </a:r>
            <a:r>
              <a:rPr lang="en-US" sz="1600" b="1" dirty="0">
                <a:solidFill>
                  <a:srgbClr val="C00000"/>
                </a:solidFill>
              </a:rPr>
              <a:t>leverage for fusion</a:t>
            </a:r>
          </a:p>
          <a:p>
            <a:pPr marL="1140348" lvl="1" indent="-353319" fontAlgn="base">
              <a:buFont typeface="Lucida Grande"/>
              <a:buChar char="–"/>
            </a:pPr>
            <a:r>
              <a:rPr lang="en-US" sz="1500" dirty="0">
                <a:solidFill>
                  <a:schemeClr val="accent1">
                    <a:lumMod val="75000"/>
                  </a:schemeClr>
                </a:solidFill>
              </a:rPr>
              <a:t>Started: FES Test Facility Dipole + commercial partnerships (Commonwealth, General Atomics, </a:t>
            </a:r>
            <a:r>
              <a:rPr lang="en-US" sz="1500" dirty="0" err="1">
                <a:solidFill>
                  <a:schemeClr val="accent1">
                    <a:lumMod val="75000"/>
                  </a:schemeClr>
                </a:solidFill>
              </a:rPr>
              <a:t>TypeOne</a:t>
            </a:r>
            <a:r>
              <a:rPr lang="en-US" sz="1500" dirty="0">
                <a:solidFill>
                  <a:schemeClr val="accent1">
                    <a:lumMod val="75000"/>
                  </a:schemeClr>
                </a:solidFill>
              </a:rPr>
              <a:t> Energy</a:t>
            </a:r>
            <a:r>
              <a:rPr lang="mr-IN" sz="1500" dirty="0">
                <a:solidFill>
                  <a:schemeClr val="accent1">
                    <a:lumMod val="75000"/>
                  </a:schemeClr>
                </a:solidFill>
              </a:rPr>
              <a:t>…</a:t>
            </a:r>
            <a:r>
              <a:rPr lang="en-US" sz="1500" dirty="0">
                <a:solidFill>
                  <a:schemeClr val="accent1">
                    <a:lumMod val="75000"/>
                  </a:schemeClr>
                </a:solidFill>
              </a:rPr>
              <a:t>)</a:t>
            </a:r>
          </a:p>
        </p:txBody>
      </p:sp>
      <p:sp>
        <p:nvSpPr>
          <p:cNvPr id="4" name="Google Shape;289;p36"/>
          <p:cNvSpPr txBox="1">
            <a:spLocks noGrp="1"/>
          </p:cNvSpPr>
          <p:nvPr>
            <p:ph type="sldNum" idx="12"/>
          </p:nvPr>
        </p:nvSpPr>
        <p:spPr>
          <a:xfrm>
            <a:off x="11511387" y="6486277"/>
            <a:ext cx="679039" cy="365125"/>
          </a:xfrm>
          <a:prstGeom prst="rect">
            <a:avLst/>
          </a:prstGeom>
          <a:noFill/>
          <a:ln>
            <a:noFill/>
          </a:ln>
        </p:spPr>
        <p:txBody>
          <a:bodyPr spcFirstLastPara="1" wrap="square" lIns="91389" tIns="45679" rIns="91389" bIns="45679" anchor="ctr" anchorCtr="0">
            <a:noAutofit/>
          </a:bodyPr>
          <a:lstStyle/>
          <a:p>
            <a:pPr defTabSz="914400" fontAlgn="auto">
              <a:buClr>
                <a:srgbClr val="FFFFFF"/>
              </a:buClr>
            </a:pPr>
            <a:fld id="{00000000-1234-1234-1234-123412341234}" type="slidenum">
              <a:rPr lang="en" sz="1500" kern="0">
                <a:solidFill>
                  <a:srgbClr val="FFFFFF"/>
                </a:solidFill>
              </a:rPr>
              <a:pPr defTabSz="914400" fontAlgn="auto">
                <a:buClr>
                  <a:srgbClr val="FFFFFF"/>
                </a:buClr>
              </a:pPr>
              <a:t>4</a:t>
            </a:fld>
            <a:endParaRPr sz="1500" kern="0" dirty="0">
              <a:solidFill>
                <a:srgbClr val="FFFFFF"/>
              </a:solidFill>
            </a:endParaRPr>
          </a:p>
        </p:txBody>
      </p:sp>
      <p:sp>
        <p:nvSpPr>
          <p:cNvPr id="5" name="Google Shape;1384;p28"/>
          <p:cNvSpPr/>
          <p:nvPr/>
        </p:nvSpPr>
        <p:spPr>
          <a:xfrm>
            <a:off x="1733036" y="2149364"/>
            <a:ext cx="9553411" cy="1353300"/>
          </a:xfrm>
          <a:prstGeom prst="roundRect">
            <a:avLst>
              <a:gd name="adj" fmla="val 16667"/>
            </a:avLst>
          </a:prstGeom>
          <a:noFill/>
          <a:ln w="9525" cap="flat" cmpd="sng">
            <a:solidFill>
              <a:srgbClr val="B61249"/>
            </a:solidFill>
            <a:prstDash val="solid"/>
            <a:round/>
            <a:headEnd type="none" w="sm" len="sm"/>
            <a:tailEnd type="none" w="sm" len="sm"/>
          </a:ln>
        </p:spPr>
        <p:txBody>
          <a:bodyPr spcFirstLastPara="1" wrap="square" lIns="91397" tIns="91397" rIns="91397" bIns="91397" anchor="ctr" anchorCtr="0">
            <a:noAutofit/>
          </a:bodyPr>
          <a:lstStyle/>
          <a:p>
            <a:pPr defTabSz="457061">
              <a:spcBef>
                <a:spcPts val="0"/>
              </a:spcBef>
              <a:spcAft>
                <a:spcPts val="0"/>
              </a:spcAft>
            </a:pPr>
            <a:endParaRPr sz="1900" dirty="0">
              <a:solidFill>
                <a:prstClr val="white"/>
              </a:solidFill>
              <a:cs typeface="Arial"/>
              <a:sym typeface="Arial"/>
            </a:endParaRPr>
          </a:p>
        </p:txBody>
      </p:sp>
      <p:cxnSp>
        <p:nvCxnSpPr>
          <p:cNvPr id="6" name="Google Shape;1388;p28"/>
          <p:cNvCxnSpPr>
            <a:stCxn id="9" idx="2"/>
            <a:endCxn id="10" idx="1"/>
          </p:cNvCxnSpPr>
          <p:nvPr/>
        </p:nvCxnSpPr>
        <p:spPr>
          <a:xfrm>
            <a:off x="1081948" y="3794961"/>
            <a:ext cx="1019434" cy="408600"/>
          </a:xfrm>
          <a:prstGeom prst="bentConnector3">
            <a:avLst>
              <a:gd name="adj1" fmla="val 39977"/>
            </a:avLst>
          </a:prstGeom>
          <a:noFill/>
          <a:ln w="9525" cap="flat" cmpd="sng">
            <a:solidFill>
              <a:srgbClr val="C2C2C2"/>
            </a:solidFill>
            <a:prstDash val="solid"/>
            <a:round/>
            <a:headEnd type="none" w="sm" len="sm"/>
            <a:tailEnd type="none" w="sm" len="sm"/>
          </a:ln>
        </p:spPr>
      </p:cxnSp>
      <p:sp>
        <p:nvSpPr>
          <p:cNvPr id="7" name="Google Shape;1391;p28"/>
          <p:cNvSpPr/>
          <p:nvPr/>
        </p:nvSpPr>
        <p:spPr>
          <a:xfrm>
            <a:off x="1894435" y="2343936"/>
            <a:ext cx="2693298" cy="964200"/>
          </a:xfrm>
          <a:prstGeom prst="roundRect">
            <a:avLst>
              <a:gd name="adj" fmla="val 16667"/>
            </a:avLst>
          </a:prstGeom>
          <a:solidFill>
            <a:srgbClr val="B61249"/>
          </a:solidFill>
          <a:ln w="9525" cap="flat" cmpd="sng">
            <a:solidFill>
              <a:srgbClr val="B61249"/>
            </a:solidFill>
            <a:prstDash val="solid"/>
            <a:round/>
            <a:headEnd type="none" w="sm" len="sm"/>
            <a:tailEnd type="none" w="sm" len="sm"/>
          </a:ln>
        </p:spPr>
        <p:txBody>
          <a:bodyPr spcFirstLastPara="1" wrap="square" lIns="121863" tIns="121863" rIns="121863" bIns="121863" anchor="ctr" anchorCtr="0">
            <a:noAutofit/>
          </a:bodyPr>
          <a:lstStyle/>
          <a:p>
            <a:pPr algn="ctr" defTabSz="457061">
              <a:spcBef>
                <a:spcPts val="0"/>
              </a:spcBef>
              <a:spcAft>
                <a:spcPts val="0"/>
              </a:spcAft>
            </a:pPr>
            <a:r>
              <a:rPr lang="en-US" sz="1500" dirty="0">
                <a:solidFill>
                  <a:srgbClr val="FFFFFF"/>
                </a:solidFill>
                <a:latin typeface="Roboto"/>
                <a:ea typeface="Roboto"/>
                <a:cs typeface="Roboto"/>
                <a:sym typeface="Roboto"/>
              </a:rPr>
              <a:t>Understand and mitigate the degradation in HTS fusion cables</a:t>
            </a:r>
            <a:endParaRPr sz="1500" dirty="0">
              <a:solidFill>
                <a:srgbClr val="FFFFFF"/>
              </a:solidFill>
              <a:latin typeface="Roboto"/>
              <a:ea typeface="Roboto"/>
              <a:cs typeface="Roboto"/>
              <a:sym typeface="Roboto"/>
            </a:endParaRPr>
          </a:p>
        </p:txBody>
      </p:sp>
      <p:cxnSp>
        <p:nvCxnSpPr>
          <p:cNvPr id="8" name="Google Shape;1392;p28"/>
          <p:cNvCxnSpPr>
            <a:stCxn id="9" idx="2"/>
            <a:endCxn id="7" idx="1"/>
          </p:cNvCxnSpPr>
          <p:nvPr/>
        </p:nvCxnSpPr>
        <p:spPr>
          <a:xfrm rot="10800000" flipH="1">
            <a:off x="1081948" y="2825961"/>
            <a:ext cx="812488" cy="969000"/>
          </a:xfrm>
          <a:prstGeom prst="bentConnector3">
            <a:avLst>
              <a:gd name="adj1" fmla="val 50000"/>
            </a:avLst>
          </a:prstGeom>
          <a:noFill/>
          <a:ln w="9525" cap="flat" cmpd="sng">
            <a:solidFill>
              <a:srgbClr val="C2C2C2"/>
            </a:solidFill>
            <a:prstDash val="solid"/>
            <a:round/>
            <a:headEnd type="none" w="sm" len="sm"/>
            <a:tailEnd type="none" w="sm" len="sm"/>
          </a:ln>
        </p:spPr>
      </p:cxnSp>
      <p:sp>
        <p:nvSpPr>
          <p:cNvPr id="9" name="Google Shape;1389;p28"/>
          <p:cNvSpPr/>
          <p:nvPr/>
        </p:nvSpPr>
        <p:spPr>
          <a:xfrm rot="16200000">
            <a:off x="-738361" y="3444803"/>
            <a:ext cx="2940300" cy="700318"/>
          </a:xfrm>
          <a:prstGeom prst="roundRect">
            <a:avLst>
              <a:gd name="adj" fmla="val 16667"/>
            </a:avLst>
          </a:prstGeom>
          <a:solidFill>
            <a:srgbClr val="840D35"/>
          </a:solidFill>
          <a:ln w="9525" cap="flat" cmpd="sng">
            <a:solidFill>
              <a:srgbClr val="840D35"/>
            </a:solidFill>
            <a:prstDash val="solid"/>
            <a:round/>
            <a:headEnd type="none" w="sm" len="sm"/>
            <a:tailEnd type="none" w="sm" len="sm"/>
          </a:ln>
        </p:spPr>
        <p:txBody>
          <a:bodyPr spcFirstLastPara="1" wrap="square" lIns="121863" tIns="121863" rIns="121863" bIns="121863" anchor="ctr" anchorCtr="0">
            <a:noAutofit/>
          </a:bodyPr>
          <a:lstStyle/>
          <a:p>
            <a:pPr algn="ctr" defTabSz="457061">
              <a:spcBef>
                <a:spcPts val="0"/>
              </a:spcBef>
              <a:spcAft>
                <a:spcPts val="0"/>
              </a:spcAft>
            </a:pPr>
            <a:r>
              <a:rPr lang="en-US" sz="1500" dirty="0">
                <a:solidFill>
                  <a:srgbClr val="FFFFFF"/>
                </a:solidFill>
                <a:latin typeface="Roboto"/>
                <a:ea typeface="Roboto"/>
                <a:cs typeface="Roboto"/>
                <a:sym typeface="Roboto"/>
              </a:rPr>
              <a:t>FES Magnet Program @ LBNL</a:t>
            </a:r>
            <a:endParaRPr sz="1500" dirty="0">
              <a:solidFill>
                <a:srgbClr val="FFFFFF"/>
              </a:solidFill>
              <a:latin typeface="Roboto"/>
              <a:ea typeface="Roboto"/>
              <a:cs typeface="Roboto"/>
              <a:sym typeface="Roboto"/>
            </a:endParaRPr>
          </a:p>
        </p:txBody>
      </p:sp>
      <p:sp>
        <p:nvSpPr>
          <p:cNvPr id="10" name="Google Shape;1390;p28"/>
          <p:cNvSpPr/>
          <p:nvPr/>
        </p:nvSpPr>
        <p:spPr>
          <a:xfrm>
            <a:off x="2101394" y="4051574"/>
            <a:ext cx="2279406" cy="304200"/>
          </a:xfrm>
          <a:prstGeom prst="roundRect">
            <a:avLst>
              <a:gd name="adj" fmla="val 16667"/>
            </a:avLst>
          </a:prstGeom>
          <a:solidFill>
            <a:schemeClr val="accent3"/>
          </a:solidFill>
          <a:ln w="9525" cap="flat" cmpd="sng">
            <a:solidFill>
              <a:schemeClr val="accent3"/>
            </a:solidFill>
            <a:prstDash val="solid"/>
            <a:round/>
            <a:headEnd type="none" w="sm" len="sm"/>
            <a:tailEnd type="none" w="sm" len="sm"/>
          </a:ln>
        </p:spPr>
        <p:txBody>
          <a:bodyPr spcFirstLastPara="1" wrap="square" lIns="121863" tIns="121863" rIns="121863" bIns="121863" anchor="ctr" anchorCtr="0">
            <a:noAutofit/>
          </a:bodyPr>
          <a:lstStyle/>
          <a:p>
            <a:pPr algn="ctr" defTabSz="457061">
              <a:spcBef>
                <a:spcPts val="0"/>
              </a:spcBef>
              <a:spcAft>
                <a:spcPts val="0"/>
              </a:spcAft>
            </a:pPr>
            <a:r>
              <a:rPr lang="en-US" sz="1500" dirty="0">
                <a:solidFill>
                  <a:srgbClr val="FFFFFF"/>
                </a:solidFill>
                <a:latin typeface="Roboto"/>
                <a:ea typeface="Roboto"/>
                <a:cs typeface="Roboto"/>
                <a:sym typeface="Roboto"/>
              </a:rPr>
              <a:t>Advanced diagnostics</a:t>
            </a:r>
            <a:endParaRPr sz="1500" dirty="0">
              <a:solidFill>
                <a:srgbClr val="FFFFFF"/>
              </a:solidFill>
              <a:latin typeface="Roboto"/>
              <a:ea typeface="Roboto"/>
              <a:cs typeface="Roboto"/>
              <a:sym typeface="Roboto"/>
            </a:endParaRPr>
          </a:p>
        </p:txBody>
      </p:sp>
      <p:sp>
        <p:nvSpPr>
          <p:cNvPr id="11" name="Google Shape;1393;p28"/>
          <p:cNvSpPr/>
          <p:nvPr/>
        </p:nvSpPr>
        <p:spPr>
          <a:xfrm>
            <a:off x="5167782" y="2343924"/>
            <a:ext cx="2693298" cy="964200"/>
          </a:xfrm>
          <a:prstGeom prst="roundRect">
            <a:avLst>
              <a:gd name="adj" fmla="val 16667"/>
            </a:avLst>
          </a:prstGeom>
          <a:solidFill>
            <a:srgbClr val="B61249"/>
          </a:solidFill>
          <a:ln w="9525" cap="flat" cmpd="sng">
            <a:solidFill>
              <a:srgbClr val="B61249"/>
            </a:solidFill>
            <a:prstDash val="solid"/>
            <a:round/>
            <a:headEnd type="none" w="sm" len="sm"/>
            <a:tailEnd type="none" w="sm" len="sm"/>
          </a:ln>
        </p:spPr>
        <p:txBody>
          <a:bodyPr spcFirstLastPara="1" wrap="square" lIns="121863" tIns="121863" rIns="121863" bIns="121863" anchor="ctr" anchorCtr="0">
            <a:noAutofit/>
          </a:bodyPr>
          <a:lstStyle/>
          <a:p>
            <a:pPr algn="ctr" defTabSz="457061">
              <a:spcBef>
                <a:spcPts val="0"/>
              </a:spcBef>
              <a:spcAft>
                <a:spcPts val="0"/>
              </a:spcAft>
            </a:pPr>
            <a:r>
              <a:rPr lang="en-US" sz="1500" dirty="0">
                <a:solidFill>
                  <a:srgbClr val="FFFFFF"/>
                </a:solidFill>
                <a:latin typeface="Roboto"/>
                <a:ea typeface="Roboto"/>
                <a:cs typeface="Roboto"/>
                <a:sym typeface="Roboto"/>
              </a:rPr>
              <a:t>Design and develop technologies for robust fusion magnet systems</a:t>
            </a:r>
            <a:endParaRPr sz="1500" dirty="0">
              <a:solidFill>
                <a:srgbClr val="FFFFFF"/>
              </a:solidFill>
              <a:latin typeface="Roboto"/>
              <a:ea typeface="Roboto"/>
              <a:cs typeface="Roboto"/>
              <a:sym typeface="Roboto"/>
            </a:endParaRPr>
          </a:p>
        </p:txBody>
      </p:sp>
      <p:sp>
        <p:nvSpPr>
          <p:cNvPr id="12" name="Google Shape;1394;p28"/>
          <p:cNvSpPr/>
          <p:nvPr/>
        </p:nvSpPr>
        <p:spPr>
          <a:xfrm>
            <a:off x="2320461" y="4426337"/>
            <a:ext cx="2226920" cy="304200"/>
          </a:xfrm>
          <a:prstGeom prst="roundRect">
            <a:avLst>
              <a:gd name="adj" fmla="val 16667"/>
            </a:avLst>
          </a:prstGeom>
          <a:solidFill>
            <a:schemeClr val="accent3"/>
          </a:solidFill>
          <a:ln w="9525" cap="flat" cmpd="sng">
            <a:solidFill>
              <a:schemeClr val="accent3"/>
            </a:solidFill>
            <a:prstDash val="solid"/>
            <a:round/>
            <a:headEnd type="none" w="sm" len="sm"/>
            <a:tailEnd type="none" w="sm" len="sm"/>
          </a:ln>
        </p:spPr>
        <p:txBody>
          <a:bodyPr spcFirstLastPara="1" wrap="square" lIns="121863" tIns="121863" rIns="121863" bIns="121863" anchor="ctr" anchorCtr="0">
            <a:noAutofit/>
          </a:bodyPr>
          <a:lstStyle/>
          <a:p>
            <a:pPr algn="ctr" defTabSz="457061">
              <a:spcBef>
                <a:spcPts val="0"/>
              </a:spcBef>
              <a:spcAft>
                <a:spcPts val="0"/>
              </a:spcAft>
            </a:pPr>
            <a:r>
              <a:rPr lang="en-US" sz="1500" dirty="0">
                <a:solidFill>
                  <a:srgbClr val="FFFFFF"/>
                </a:solidFill>
                <a:latin typeface="Roboto"/>
                <a:ea typeface="Roboto"/>
                <a:cs typeface="Roboto"/>
                <a:sym typeface="Roboto"/>
              </a:rPr>
              <a:t>Demountable joints</a:t>
            </a:r>
            <a:endParaRPr sz="1500" dirty="0">
              <a:solidFill>
                <a:srgbClr val="FFFFFF"/>
              </a:solidFill>
              <a:latin typeface="Roboto"/>
              <a:ea typeface="Roboto"/>
              <a:cs typeface="Roboto"/>
              <a:sym typeface="Roboto"/>
            </a:endParaRPr>
          </a:p>
        </p:txBody>
      </p:sp>
      <p:cxnSp>
        <p:nvCxnSpPr>
          <p:cNvPr id="13" name="Google Shape;1395;p28"/>
          <p:cNvCxnSpPr>
            <a:stCxn id="9" idx="2"/>
            <a:endCxn id="12" idx="1"/>
          </p:cNvCxnSpPr>
          <p:nvPr/>
        </p:nvCxnSpPr>
        <p:spPr>
          <a:xfrm>
            <a:off x="1081956" y="3794961"/>
            <a:ext cx="1238377" cy="783600"/>
          </a:xfrm>
          <a:prstGeom prst="bentConnector3">
            <a:avLst>
              <a:gd name="adj1" fmla="val 33019"/>
            </a:avLst>
          </a:prstGeom>
          <a:noFill/>
          <a:ln w="9525" cap="flat" cmpd="sng">
            <a:solidFill>
              <a:srgbClr val="C2C2C2"/>
            </a:solidFill>
            <a:prstDash val="solid"/>
            <a:round/>
            <a:headEnd type="none" w="sm" len="sm"/>
            <a:tailEnd type="none" w="sm" len="sm"/>
          </a:ln>
        </p:spPr>
      </p:cxnSp>
      <p:sp>
        <p:nvSpPr>
          <p:cNvPr id="14" name="Google Shape;1396;p28"/>
          <p:cNvSpPr/>
          <p:nvPr/>
        </p:nvSpPr>
        <p:spPr>
          <a:xfrm>
            <a:off x="2570058" y="4801124"/>
            <a:ext cx="3209164" cy="304200"/>
          </a:xfrm>
          <a:prstGeom prst="roundRect">
            <a:avLst>
              <a:gd name="adj" fmla="val 16667"/>
            </a:avLst>
          </a:prstGeom>
          <a:solidFill>
            <a:schemeClr val="accent3"/>
          </a:solidFill>
          <a:ln w="28575" cap="flat" cmpd="sng">
            <a:solidFill>
              <a:schemeClr val="accent3"/>
            </a:solidFill>
            <a:prstDash val="dash"/>
            <a:round/>
            <a:headEnd type="none" w="sm" len="sm"/>
            <a:tailEnd type="none" w="sm" len="sm"/>
          </a:ln>
        </p:spPr>
        <p:txBody>
          <a:bodyPr spcFirstLastPara="1" wrap="square" lIns="121863" tIns="121863" rIns="121863" bIns="121863" anchor="ctr" anchorCtr="0">
            <a:noAutofit/>
          </a:bodyPr>
          <a:lstStyle/>
          <a:p>
            <a:pPr algn="ctr" defTabSz="457061">
              <a:spcBef>
                <a:spcPts val="0"/>
              </a:spcBef>
              <a:spcAft>
                <a:spcPts val="0"/>
              </a:spcAft>
            </a:pPr>
            <a:r>
              <a:rPr lang="en-US" sz="1500" dirty="0">
                <a:solidFill>
                  <a:srgbClr val="FFFFFF"/>
                </a:solidFill>
                <a:latin typeface="Roboto"/>
                <a:ea typeface="Roboto"/>
                <a:cs typeface="Roboto"/>
                <a:sym typeface="Roboto"/>
              </a:rPr>
              <a:t>Radiation effects </a:t>
            </a:r>
            <a:endParaRPr sz="1500" dirty="0">
              <a:solidFill>
                <a:srgbClr val="FFFFFF"/>
              </a:solidFill>
              <a:latin typeface="Roboto"/>
              <a:ea typeface="Roboto"/>
              <a:cs typeface="Roboto"/>
              <a:sym typeface="Roboto"/>
            </a:endParaRPr>
          </a:p>
        </p:txBody>
      </p:sp>
      <p:cxnSp>
        <p:nvCxnSpPr>
          <p:cNvPr id="16" name="Google Shape;1398;p28"/>
          <p:cNvCxnSpPr>
            <a:stCxn id="10" idx="0"/>
            <a:endCxn id="7" idx="2"/>
          </p:cNvCxnSpPr>
          <p:nvPr/>
        </p:nvCxnSpPr>
        <p:spPr>
          <a:xfrm rot="16200000">
            <a:off x="2869697" y="3679574"/>
            <a:ext cx="743400" cy="600"/>
          </a:xfrm>
          <a:prstGeom prst="curvedConnector3">
            <a:avLst>
              <a:gd name="adj1" fmla="val 50003"/>
            </a:avLst>
          </a:prstGeom>
          <a:noFill/>
          <a:ln w="19050" cap="flat" cmpd="sng">
            <a:solidFill>
              <a:schemeClr val="accent3"/>
            </a:solidFill>
            <a:prstDash val="solid"/>
            <a:round/>
            <a:headEnd type="none" w="sm" len="sm"/>
            <a:tailEnd type="triangle" w="sm" len="sm"/>
          </a:ln>
        </p:spPr>
      </p:cxnSp>
      <p:cxnSp>
        <p:nvCxnSpPr>
          <p:cNvPr id="17" name="Google Shape;1399;p28"/>
          <p:cNvCxnSpPr>
            <a:stCxn id="10" idx="3"/>
            <a:endCxn id="11" idx="2"/>
          </p:cNvCxnSpPr>
          <p:nvPr/>
        </p:nvCxnSpPr>
        <p:spPr>
          <a:xfrm rot="10800000" flipH="1">
            <a:off x="4380800" y="3308176"/>
            <a:ext cx="2133644" cy="895500"/>
          </a:xfrm>
          <a:prstGeom prst="curvedConnector2">
            <a:avLst/>
          </a:prstGeom>
          <a:noFill/>
          <a:ln w="19050" cap="flat" cmpd="sng">
            <a:solidFill>
              <a:schemeClr val="accent3"/>
            </a:solidFill>
            <a:prstDash val="solid"/>
            <a:round/>
            <a:headEnd type="none" w="med" len="med"/>
            <a:tailEnd type="triangle" w="med" len="med"/>
          </a:ln>
        </p:spPr>
      </p:cxnSp>
      <p:cxnSp>
        <p:nvCxnSpPr>
          <p:cNvPr id="18" name="Google Shape;1400;p28"/>
          <p:cNvCxnSpPr>
            <a:stCxn id="12" idx="3"/>
            <a:endCxn id="11" idx="2"/>
          </p:cNvCxnSpPr>
          <p:nvPr/>
        </p:nvCxnSpPr>
        <p:spPr>
          <a:xfrm rot="10800000" flipH="1">
            <a:off x="4547381" y="3308237"/>
            <a:ext cx="1967188" cy="1270200"/>
          </a:xfrm>
          <a:prstGeom prst="curvedConnector2">
            <a:avLst/>
          </a:prstGeom>
          <a:noFill/>
          <a:ln w="19050" cap="flat" cmpd="sng">
            <a:solidFill>
              <a:schemeClr val="accent3"/>
            </a:solidFill>
            <a:prstDash val="solid"/>
            <a:round/>
            <a:headEnd type="none" w="med" len="med"/>
            <a:tailEnd type="triangle" w="med" len="med"/>
          </a:ln>
        </p:spPr>
      </p:cxnSp>
      <p:sp>
        <p:nvSpPr>
          <p:cNvPr id="19" name="Google Shape;1401;p28"/>
          <p:cNvSpPr/>
          <p:nvPr/>
        </p:nvSpPr>
        <p:spPr>
          <a:xfrm>
            <a:off x="8441129" y="2475768"/>
            <a:ext cx="2693298" cy="700500"/>
          </a:xfrm>
          <a:prstGeom prst="roundRect">
            <a:avLst>
              <a:gd name="adj" fmla="val 16667"/>
            </a:avLst>
          </a:prstGeom>
          <a:solidFill>
            <a:srgbClr val="B61249"/>
          </a:solidFill>
          <a:ln w="9525" cap="flat" cmpd="sng">
            <a:solidFill>
              <a:srgbClr val="B61249"/>
            </a:solidFill>
            <a:prstDash val="solid"/>
            <a:round/>
            <a:headEnd type="none" w="sm" len="sm"/>
            <a:tailEnd type="none" w="sm" len="sm"/>
          </a:ln>
        </p:spPr>
        <p:txBody>
          <a:bodyPr spcFirstLastPara="1" wrap="square" lIns="121863" tIns="121863" rIns="121863" bIns="121863" anchor="ctr" anchorCtr="0">
            <a:noAutofit/>
          </a:bodyPr>
          <a:lstStyle/>
          <a:p>
            <a:pPr algn="ctr" defTabSz="457061">
              <a:spcBef>
                <a:spcPts val="0"/>
              </a:spcBef>
              <a:spcAft>
                <a:spcPts val="0"/>
              </a:spcAft>
            </a:pPr>
            <a:r>
              <a:rPr lang="en-US" sz="2000" b="1" dirty="0">
                <a:solidFill>
                  <a:srgbClr val="FFFFFF"/>
                </a:solidFill>
                <a:latin typeface="Roboto"/>
                <a:ea typeface="Roboto"/>
                <a:cs typeface="Roboto"/>
                <a:sym typeface="Roboto"/>
              </a:rPr>
              <a:t>Enable the next FES facility</a:t>
            </a:r>
            <a:endParaRPr sz="2000" b="1" dirty="0">
              <a:solidFill>
                <a:srgbClr val="FFFFFF"/>
              </a:solidFill>
              <a:latin typeface="Roboto"/>
              <a:ea typeface="Roboto"/>
              <a:cs typeface="Roboto"/>
              <a:sym typeface="Roboto"/>
            </a:endParaRPr>
          </a:p>
        </p:txBody>
      </p:sp>
      <p:cxnSp>
        <p:nvCxnSpPr>
          <p:cNvPr id="20" name="Google Shape;1402;p28"/>
          <p:cNvCxnSpPr>
            <a:stCxn id="11" idx="3"/>
            <a:endCxn id="19" idx="1"/>
          </p:cNvCxnSpPr>
          <p:nvPr/>
        </p:nvCxnSpPr>
        <p:spPr>
          <a:xfrm>
            <a:off x="7861081" y="2826024"/>
            <a:ext cx="580049" cy="600"/>
          </a:xfrm>
          <a:prstGeom prst="bentConnector3">
            <a:avLst>
              <a:gd name="adj1" fmla="val 50000"/>
            </a:avLst>
          </a:prstGeom>
          <a:noFill/>
          <a:ln w="19050" cap="flat" cmpd="sng">
            <a:solidFill>
              <a:srgbClr val="B61249"/>
            </a:solidFill>
            <a:prstDash val="solid"/>
            <a:round/>
            <a:headEnd type="none" w="sm" len="sm"/>
            <a:tailEnd type="triangle" w="sm" len="sm"/>
          </a:ln>
        </p:spPr>
      </p:cxnSp>
      <p:sp>
        <p:nvSpPr>
          <p:cNvPr id="21" name="Google Shape;1403;p28"/>
          <p:cNvSpPr/>
          <p:nvPr/>
        </p:nvSpPr>
        <p:spPr>
          <a:xfrm>
            <a:off x="7017671" y="4191000"/>
            <a:ext cx="2693298" cy="365100"/>
          </a:xfrm>
          <a:prstGeom prst="roundRect">
            <a:avLst>
              <a:gd name="adj" fmla="val 16667"/>
            </a:avLst>
          </a:prstGeom>
          <a:solidFill>
            <a:srgbClr val="B61249"/>
          </a:solidFill>
          <a:ln w="9525" cap="flat" cmpd="sng">
            <a:solidFill>
              <a:srgbClr val="B61249"/>
            </a:solidFill>
            <a:prstDash val="solid"/>
            <a:round/>
            <a:headEnd type="none" w="sm" len="sm"/>
            <a:tailEnd type="none" w="sm" len="sm"/>
          </a:ln>
        </p:spPr>
        <p:txBody>
          <a:bodyPr spcFirstLastPara="1" wrap="square" lIns="91397" tIns="91397" rIns="91397" bIns="91397" anchor="ctr" anchorCtr="0">
            <a:noAutofit/>
          </a:bodyPr>
          <a:lstStyle/>
          <a:p>
            <a:pPr algn="ctr" defTabSz="457061">
              <a:spcBef>
                <a:spcPts val="0"/>
              </a:spcBef>
              <a:spcAft>
                <a:spcPts val="0"/>
              </a:spcAft>
            </a:pPr>
            <a:r>
              <a:rPr lang="en-US" sz="1500" dirty="0">
                <a:solidFill>
                  <a:srgbClr val="FFFFFF"/>
                </a:solidFill>
                <a:latin typeface="Roboto"/>
                <a:ea typeface="Roboto"/>
                <a:cs typeface="Roboto"/>
                <a:sym typeface="Roboto"/>
              </a:rPr>
              <a:t>Cable and magnet R&amp;D</a:t>
            </a:r>
            <a:endParaRPr sz="1500" dirty="0">
              <a:solidFill>
                <a:srgbClr val="FFFFFF"/>
              </a:solidFill>
              <a:latin typeface="Roboto"/>
              <a:ea typeface="Roboto"/>
              <a:cs typeface="Roboto"/>
              <a:sym typeface="Roboto"/>
            </a:endParaRPr>
          </a:p>
        </p:txBody>
      </p:sp>
      <p:sp>
        <p:nvSpPr>
          <p:cNvPr id="22" name="Google Shape;1404;p28"/>
          <p:cNvSpPr/>
          <p:nvPr/>
        </p:nvSpPr>
        <p:spPr>
          <a:xfrm>
            <a:off x="9823382" y="4191000"/>
            <a:ext cx="1514960" cy="346731"/>
          </a:xfrm>
          <a:prstGeom prst="roundRect">
            <a:avLst>
              <a:gd name="adj" fmla="val 16667"/>
            </a:avLst>
          </a:prstGeom>
          <a:solidFill>
            <a:schemeClr val="accent3"/>
          </a:solidFill>
          <a:ln w="9525" cap="flat" cmpd="sng">
            <a:solidFill>
              <a:schemeClr val="accent3"/>
            </a:solidFill>
            <a:prstDash val="solid"/>
            <a:round/>
            <a:headEnd type="none" w="sm" len="sm"/>
            <a:tailEnd type="none" w="sm" len="sm"/>
          </a:ln>
        </p:spPr>
        <p:txBody>
          <a:bodyPr spcFirstLastPara="1" wrap="square" lIns="91397" tIns="91397" rIns="91397" bIns="91397" anchor="ctr" anchorCtr="0">
            <a:noAutofit/>
          </a:bodyPr>
          <a:lstStyle/>
          <a:p>
            <a:pPr algn="ctr" defTabSz="457061">
              <a:spcBef>
                <a:spcPts val="0"/>
              </a:spcBef>
              <a:spcAft>
                <a:spcPts val="0"/>
              </a:spcAft>
            </a:pPr>
            <a:r>
              <a:rPr lang="en-US" sz="1500" dirty="0">
                <a:solidFill>
                  <a:srgbClr val="FFFFFF"/>
                </a:solidFill>
                <a:latin typeface="Roboto"/>
                <a:ea typeface="Roboto"/>
                <a:cs typeface="Roboto"/>
                <a:sym typeface="Roboto"/>
              </a:rPr>
              <a:t>Enabling R&amp;D</a:t>
            </a:r>
            <a:endParaRPr sz="1500" dirty="0">
              <a:solidFill>
                <a:srgbClr val="FFFFFF"/>
              </a:solidFill>
              <a:latin typeface="Roboto"/>
              <a:ea typeface="Roboto"/>
              <a:cs typeface="Roboto"/>
              <a:sym typeface="Roboto"/>
            </a:endParaRPr>
          </a:p>
        </p:txBody>
      </p:sp>
      <p:cxnSp>
        <p:nvCxnSpPr>
          <p:cNvPr id="23" name="Google Shape;1405;p28"/>
          <p:cNvCxnSpPr>
            <a:stCxn id="14" idx="3"/>
            <a:endCxn id="11" idx="2"/>
          </p:cNvCxnSpPr>
          <p:nvPr/>
        </p:nvCxnSpPr>
        <p:spPr>
          <a:xfrm rot="10800000" flipH="1">
            <a:off x="5779232" y="3308024"/>
            <a:ext cx="735109" cy="1645200"/>
          </a:xfrm>
          <a:prstGeom prst="curvedConnector2">
            <a:avLst/>
          </a:prstGeom>
          <a:noFill/>
          <a:ln w="19050" cap="flat" cmpd="sng">
            <a:solidFill>
              <a:schemeClr val="accent3"/>
            </a:solidFill>
            <a:prstDash val="solid"/>
            <a:round/>
            <a:headEnd type="none" w="med" len="med"/>
            <a:tailEnd type="triangle" w="med" len="med"/>
          </a:ln>
        </p:spPr>
      </p:cxnSp>
      <p:cxnSp>
        <p:nvCxnSpPr>
          <p:cNvPr id="24" name="Google Shape;1406;p28"/>
          <p:cNvCxnSpPr>
            <a:stCxn id="7" idx="3"/>
            <a:endCxn id="11" idx="1"/>
          </p:cNvCxnSpPr>
          <p:nvPr/>
        </p:nvCxnSpPr>
        <p:spPr>
          <a:xfrm>
            <a:off x="4587744" y="2826036"/>
            <a:ext cx="580049" cy="600"/>
          </a:xfrm>
          <a:prstGeom prst="bentConnector3">
            <a:avLst>
              <a:gd name="adj1" fmla="val 50000"/>
            </a:avLst>
          </a:prstGeom>
          <a:noFill/>
          <a:ln w="19050" cap="flat" cmpd="sng">
            <a:solidFill>
              <a:srgbClr val="B61249"/>
            </a:solidFill>
            <a:prstDash val="solid"/>
            <a:round/>
            <a:headEnd type="none" w="sm" len="sm"/>
            <a:tailEnd type="triangle" w="sm" len="sm"/>
          </a:ln>
        </p:spPr>
      </p:cxnSp>
      <p:sp>
        <p:nvSpPr>
          <p:cNvPr id="25" name="Google Shape;1407;p28"/>
          <p:cNvSpPr/>
          <p:nvPr/>
        </p:nvSpPr>
        <p:spPr>
          <a:xfrm>
            <a:off x="2715371" y="5175900"/>
            <a:ext cx="3064002" cy="462900"/>
          </a:xfrm>
          <a:prstGeom prst="roundRect">
            <a:avLst>
              <a:gd name="adj" fmla="val 16667"/>
            </a:avLst>
          </a:prstGeom>
          <a:solidFill>
            <a:schemeClr val="accent3"/>
          </a:solidFill>
          <a:ln w="28575" cap="flat" cmpd="sng">
            <a:solidFill>
              <a:schemeClr val="accent3"/>
            </a:solidFill>
            <a:prstDash val="dash"/>
            <a:round/>
            <a:headEnd type="none" w="sm" len="sm"/>
            <a:tailEnd type="none" w="sm" len="sm"/>
          </a:ln>
        </p:spPr>
        <p:txBody>
          <a:bodyPr spcFirstLastPara="1" wrap="square" lIns="121863" tIns="121863" rIns="121863" bIns="121863" anchor="ctr" anchorCtr="0">
            <a:noAutofit/>
          </a:bodyPr>
          <a:lstStyle/>
          <a:p>
            <a:pPr algn="ctr" defTabSz="457061">
              <a:spcBef>
                <a:spcPts val="0"/>
              </a:spcBef>
              <a:spcAft>
                <a:spcPts val="0"/>
              </a:spcAft>
            </a:pPr>
            <a:r>
              <a:rPr lang="en-US" sz="1200" dirty="0">
                <a:solidFill>
                  <a:srgbClr val="FFFFFF"/>
                </a:solidFill>
                <a:latin typeface="Roboto"/>
                <a:ea typeface="Roboto"/>
                <a:cs typeface="Roboto"/>
                <a:sym typeface="Roboto"/>
              </a:rPr>
              <a:t>Other emerging needs, e.g., system-level protection</a:t>
            </a:r>
            <a:endParaRPr sz="1200" dirty="0">
              <a:solidFill>
                <a:srgbClr val="FFFFFF"/>
              </a:solidFill>
              <a:latin typeface="Roboto"/>
              <a:ea typeface="Roboto"/>
              <a:cs typeface="Roboto"/>
              <a:sym typeface="Roboto"/>
            </a:endParaRPr>
          </a:p>
        </p:txBody>
      </p:sp>
      <p:cxnSp>
        <p:nvCxnSpPr>
          <p:cNvPr id="26" name="Google Shape;1408;p28"/>
          <p:cNvCxnSpPr>
            <a:stCxn id="25" idx="3"/>
            <a:endCxn id="11" idx="2"/>
          </p:cNvCxnSpPr>
          <p:nvPr/>
        </p:nvCxnSpPr>
        <p:spPr>
          <a:xfrm rot="10800000" flipH="1">
            <a:off x="5779383" y="3308252"/>
            <a:ext cx="735109" cy="2099100"/>
          </a:xfrm>
          <a:prstGeom prst="curvedConnector2">
            <a:avLst/>
          </a:prstGeom>
          <a:noFill/>
          <a:ln w="19050" cap="flat" cmpd="sng">
            <a:solidFill>
              <a:schemeClr val="accent3"/>
            </a:solidFill>
            <a:prstDash val="solid"/>
            <a:round/>
            <a:headEnd type="none" w="med" len="med"/>
            <a:tailEnd type="triangle" w="med" len="med"/>
          </a:ln>
        </p:spPr>
      </p:cxnSp>
      <p:sp>
        <p:nvSpPr>
          <p:cNvPr id="3" name="Rectangle 2"/>
          <p:cNvSpPr/>
          <p:nvPr/>
        </p:nvSpPr>
        <p:spPr>
          <a:xfrm>
            <a:off x="6509741" y="4683212"/>
            <a:ext cx="5271980" cy="1323439"/>
          </a:xfrm>
          <a:prstGeom prst="rect">
            <a:avLst/>
          </a:prstGeom>
        </p:spPr>
        <p:txBody>
          <a:bodyPr wrap="square">
            <a:spAutoFit/>
          </a:bodyPr>
          <a:lstStyle/>
          <a:p>
            <a:pPr algn="ctr" defTabSz="457061">
              <a:spcBef>
                <a:spcPts val="0"/>
              </a:spcBef>
              <a:spcAft>
                <a:spcPts val="0"/>
              </a:spcAft>
            </a:pPr>
            <a:r>
              <a:rPr lang="en-US" sz="1600" b="1" i="1" dirty="0">
                <a:solidFill>
                  <a:srgbClr val="1F497B"/>
                </a:solidFill>
                <a:latin typeface="+mn-lt"/>
                <a:ea typeface="Roboto"/>
                <a:cs typeface="Roboto"/>
                <a:sym typeface="Roboto"/>
              </a:rPr>
              <a:t>Vision: </a:t>
            </a:r>
          </a:p>
          <a:p>
            <a:pPr algn="ctr" defTabSz="457061">
              <a:spcBef>
                <a:spcPts val="0"/>
              </a:spcBef>
              <a:spcAft>
                <a:spcPts val="0"/>
              </a:spcAft>
            </a:pPr>
            <a:r>
              <a:rPr lang="en-US" sz="1600" i="1" dirty="0">
                <a:solidFill>
                  <a:srgbClr val="1F497B"/>
                </a:solidFill>
                <a:latin typeface="+mn-lt"/>
                <a:ea typeface="Roboto"/>
                <a:cs typeface="Roboto"/>
                <a:sym typeface="Roboto"/>
              </a:rPr>
              <a:t>Leverage Berkeley Lab’s expertise and experience to deliver on the FES Long Range Plan for fusion power</a:t>
            </a:r>
          </a:p>
          <a:p>
            <a:pPr algn="ctr" defTabSz="457061">
              <a:spcBef>
                <a:spcPts val="0"/>
              </a:spcBef>
              <a:spcAft>
                <a:spcPts val="0"/>
              </a:spcAft>
            </a:pPr>
            <a:r>
              <a:rPr lang="en-US" sz="1600" i="1" dirty="0">
                <a:solidFill>
                  <a:srgbClr val="1F497B"/>
                </a:solidFill>
                <a:latin typeface="+mn-lt"/>
                <a:ea typeface="Roboto"/>
                <a:cs typeface="Roboto"/>
                <a:sym typeface="Roboto"/>
                <a:hlinkClick r:id="rId3"/>
              </a:rPr>
              <a:t>https://bcmt.lbl.gov/</a:t>
            </a:r>
            <a:r>
              <a:rPr lang="en-US" sz="1600" i="1" dirty="0">
                <a:solidFill>
                  <a:srgbClr val="1F497B"/>
                </a:solidFill>
                <a:latin typeface="+mn-lt"/>
                <a:ea typeface="Roboto"/>
                <a:cs typeface="Roboto"/>
                <a:sym typeface="Roboto"/>
              </a:rPr>
              <a:t> </a:t>
            </a:r>
          </a:p>
          <a:p>
            <a:pPr algn="ctr" defTabSz="457061">
              <a:spcBef>
                <a:spcPts val="0"/>
              </a:spcBef>
              <a:spcAft>
                <a:spcPts val="0"/>
              </a:spcAft>
            </a:pPr>
            <a:r>
              <a:rPr lang="en-US" sz="1600" i="1" dirty="0">
                <a:solidFill>
                  <a:srgbClr val="1F497B"/>
                </a:solidFill>
                <a:latin typeface="+mn-lt"/>
                <a:ea typeface="Roboto"/>
                <a:cs typeface="Roboto"/>
                <a:sym typeface="Roboto"/>
              </a:rPr>
              <a:t>Contact: SOPrestemon@lbl.gov </a:t>
            </a:r>
          </a:p>
        </p:txBody>
      </p:sp>
    </p:spTree>
    <p:extLst>
      <p:ext uri="{BB962C8B-B14F-4D97-AF65-F5344CB8AC3E}">
        <p14:creationId xmlns:p14="http://schemas.microsoft.com/office/powerpoint/2010/main" val="3736689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1028" name="Picture 4">
            <a:extLst>
              <a:ext uri="{FF2B5EF4-FFF2-40B4-BE49-F238E27FC236}">
                <a16:creationId xmlns:a16="http://schemas.microsoft.com/office/drawing/2014/main" id="{CF45B82B-C49A-5864-42C1-362D0A340C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0930" y="4235555"/>
            <a:ext cx="2496312" cy="1664465"/>
          </a:xfrm>
          <a:prstGeom prst="rect">
            <a:avLst/>
          </a:prstGeom>
          <a:noFill/>
          <a:extLst>
            <a:ext uri="{909E8E84-426E-40DD-AFC4-6F175D3DCCD1}">
              <a14:hiddenFill xmlns:a14="http://schemas.microsoft.com/office/drawing/2010/main">
                <a:solidFill>
                  <a:srgbClr val="FFFFFF"/>
                </a:solidFill>
              </a14:hiddenFill>
            </a:ext>
          </a:extLst>
        </p:spPr>
      </p:pic>
      <p:sp>
        <p:nvSpPr>
          <p:cNvPr id="341" name="Google Shape;341;p43"/>
          <p:cNvSpPr txBox="1">
            <a:spLocks noGrp="1"/>
          </p:cNvSpPr>
          <p:nvPr>
            <p:ph type="body" idx="2"/>
          </p:nvPr>
        </p:nvSpPr>
        <p:spPr>
          <a:xfrm>
            <a:off x="440907" y="158947"/>
            <a:ext cx="10974130" cy="812161"/>
          </a:xfrm>
          <a:prstGeom prst="rect">
            <a:avLst/>
          </a:prstGeom>
        </p:spPr>
        <p:txBody>
          <a:bodyPr spcFirstLastPara="1" wrap="square" lIns="91389" tIns="45679" rIns="91389" bIns="45679" anchor="t" anchorCtr="0">
            <a:noAutofit/>
          </a:bodyPr>
          <a:lstStyle/>
          <a:p>
            <a:pPr marL="0" indent="0" algn="ctr">
              <a:buNone/>
            </a:pPr>
            <a:r>
              <a:rPr lang="en-US" dirty="0"/>
              <a:t>Research environment for fusion at LBNL</a:t>
            </a:r>
          </a:p>
        </p:txBody>
      </p:sp>
      <p:sp>
        <p:nvSpPr>
          <p:cNvPr id="4" name="Google Shape;289;p36"/>
          <p:cNvSpPr txBox="1">
            <a:spLocks noGrp="1"/>
          </p:cNvSpPr>
          <p:nvPr>
            <p:ph type="sldNum" idx="12"/>
          </p:nvPr>
        </p:nvSpPr>
        <p:spPr>
          <a:xfrm>
            <a:off x="11511387" y="6486277"/>
            <a:ext cx="679039" cy="365125"/>
          </a:xfrm>
          <a:prstGeom prst="rect">
            <a:avLst/>
          </a:prstGeom>
          <a:noFill/>
          <a:ln>
            <a:noFill/>
          </a:ln>
        </p:spPr>
        <p:txBody>
          <a:bodyPr spcFirstLastPara="1" wrap="square" lIns="91389" tIns="45679" rIns="91389" bIns="45679" anchor="ctr" anchorCtr="0">
            <a:noAutofit/>
          </a:bodyPr>
          <a:lstStyle/>
          <a:p>
            <a:pPr defTabSz="914400" fontAlgn="auto">
              <a:buClr>
                <a:srgbClr val="FFFFFF"/>
              </a:buClr>
            </a:pPr>
            <a:fld id="{00000000-1234-1234-1234-123412341234}" type="slidenum">
              <a:rPr lang="en" sz="1500" kern="0">
                <a:solidFill>
                  <a:srgbClr val="FFFFFF"/>
                </a:solidFill>
              </a:rPr>
              <a:pPr defTabSz="914400" fontAlgn="auto">
                <a:buClr>
                  <a:srgbClr val="FFFFFF"/>
                </a:buClr>
              </a:pPr>
              <a:t>5</a:t>
            </a:fld>
            <a:endParaRPr sz="1500" kern="0" dirty="0">
              <a:solidFill>
                <a:srgbClr val="FFFFFF"/>
              </a:solidFill>
            </a:endParaRPr>
          </a:p>
        </p:txBody>
      </p:sp>
      <p:grpSp>
        <p:nvGrpSpPr>
          <p:cNvPr id="57" name="Group 56">
            <a:extLst>
              <a:ext uri="{FF2B5EF4-FFF2-40B4-BE49-F238E27FC236}">
                <a16:creationId xmlns:a16="http://schemas.microsoft.com/office/drawing/2014/main" id="{9A30E8D0-F74E-549F-8645-81CA4D92D4D9}"/>
              </a:ext>
            </a:extLst>
          </p:cNvPr>
          <p:cNvGrpSpPr/>
          <p:nvPr/>
        </p:nvGrpSpPr>
        <p:grpSpPr>
          <a:xfrm>
            <a:off x="3693939" y="3917565"/>
            <a:ext cx="2497188" cy="2005715"/>
            <a:chOff x="4596939" y="3851061"/>
            <a:chExt cx="2497188" cy="2005715"/>
          </a:xfrm>
        </p:grpSpPr>
        <p:pic>
          <p:nvPicPr>
            <p:cNvPr id="54" name="Picture 53">
              <a:extLst>
                <a:ext uri="{FF2B5EF4-FFF2-40B4-BE49-F238E27FC236}">
                  <a16:creationId xmlns:a16="http://schemas.microsoft.com/office/drawing/2014/main" id="{B24B80CC-9AA6-9C87-C067-90568B08E994}"/>
                </a:ext>
              </a:extLst>
            </p:cNvPr>
            <p:cNvPicPr>
              <a:picLocks noChangeAspect="1"/>
            </p:cNvPicPr>
            <p:nvPr/>
          </p:nvPicPr>
          <p:blipFill rotWithShape="1">
            <a:blip r:embed="rId4"/>
            <a:srcRect t="9641" b="15972"/>
            <a:stretch/>
          </p:blipFill>
          <p:spPr>
            <a:xfrm>
              <a:off x="4597377" y="3999841"/>
              <a:ext cx="2496312" cy="1856935"/>
            </a:xfrm>
            <a:prstGeom prst="rect">
              <a:avLst/>
            </a:prstGeom>
          </p:spPr>
        </p:pic>
        <p:sp>
          <p:nvSpPr>
            <p:cNvPr id="20" name="TextBox 19">
              <a:extLst>
                <a:ext uri="{FF2B5EF4-FFF2-40B4-BE49-F238E27FC236}">
                  <a16:creationId xmlns:a16="http://schemas.microsoft.com/office/drawing/2014/main" id="{010C4565-E3F0-E617-91F8-DE7555D65B9F}"/>
                </a:ext>
              </a:extLst>
            </p:cNvPr>
            <p:cNvSpPr txBox="1"/>
            <p:nvPr/>
          </p:nvSpPr>
          <p:spPr>
            <a:xfrm>
              <a:off x="4596939" y="3851061"/>
              <a:ext cx="2497188" cy="400110"/>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Advanced modeling</a:t>
              </a:r>
            </a:p>
          </p:txBody>
        </p:sp>
      </p:grpSp>
      <p:grpSp>
        <p:nvGrpSpPr>
          <p:cNvPr id="31" name="Group 30">
            <a:extLst>
              <a:ext uri="{FF2B5EF4-FFF2-40B4-BE49-F238E27FC236}">
                <a16:creationId xmlns:a16="http://schemas.microsoft.com/office/drawing/2014/main" id="{10940428-5500-8170-9C25-B2338AE75CB7}"/>
              </a:ext>
            </a:extLst>
          </p:cNvPr>
          <p:cNvGrpSpPr/>
          <p:nvPr/>
        </p:nvGrpSpPr>
        <p:grpSpPr>
          <a:xfrm>
            <a:off x="3693939" y="1670120"/>
            <a:ext cx="2497188" cy="1962636"/>
            <a:chOff x="4651860" y="1301079"/>
            <a:chExt cx="2497188" cy="1962636"/>
          </a:xfrm>
        </p:grpSpPr>
        <p:sp>
          <p:nvSpPr>
            <p:cNvPr id="19" name="TextBox 18">
              <a:extLst>
                <a:ext uri="{FF2B5EF4-FFF2-40B4-BE49-F238E27FC236}">
                  <a16:creationId xmlns:a16="http://schemas.microsoft.com/office/drawing/2014/main" id="{AF81E2BE-14AC-EFD0-3213-6C145C8B52EB}"/>
                </a:ext>
              </a:extLst>
            </p:cNvPr>
            <p:cNvSpPr txBox="1"/>
            <p:nvPr/>
          </p:nvSpPr>
          <p:spPr>
            <a:xfrm>
              <a:off x="4651860" y="1301079"/>
              <a:ext cx="2497188" cy="400110"/>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BELLA Center</a:t>
              </a:r>
            </a:p>
          </p:txBody>
        </p:sp>
        <p:pic>
          <p:nvPicPr>
            <p:cNvPr id="21" name="Picture 20" descr="A picture containing text, indoor, green, colorful&#10;&#10;Description automatically generated">
              <a:extLst>
                <a:ext uri="{FF2B5EF4-FFF2-40B4-BE49-F238E27FC236}">
                  <a16:creationId xmlns:a16="http://schemas.microsoft.com/office/drawing/2014/main" id="{A9EA1B70-9BFA-F6DC-FC78-42A95781C8F2}"/>
                </a:ext>
              </a:extLst>
            </p:cNvPr>
            <p:cNvPicPr>
              <a:picLocks noChangeAspect="1"/>
            </p:cNvPicPr>
            <p:nvPr/>
          </p:nvPicPr>
          <p:blipFill>
            <a:blip r:embed="rId5"/>
            <a:stretch>
              <a:fillRect/>
            </a:stretch>
          </p:blipFill>
          <p:spPr>
            <a:xfrm>
              <a:off x="4651860" y="1701189"/>
              <a:ext cx="2497188" cy="1562526"/>
            </a:xfrm>
            <a:prstGeom prst="rect">
              <a:avLst/>
            </a:prstGeom>
          </p:spPr>
        </p:pic>
      </p:grpSp>
      <p:grpSp>
        <p:nvGrpSpPr>
          <p:cNvPr id="40" name="Group 39">
            <a:extLst>
              <a:ext uri="{FF2B5EF4-FFF2-40B4-BE49-F238E27FC236}">
                <a16:creationId xmlns:a16="http://schemas.microsoft.com/office/drawing/2014/main" id="{CEB4A0EC-297E-B74D-662B-FA2F0F1F998E}"/>
              </a:ext>
            </a:extLst>
          </p:cNvPr>
          <p:cNvGrpSpPr/>
          <p:nvPr/>
        </p:nvGrpSpPr>
        <p:grpSpPr>
          <a:xfrm>
            <a:off x="1054261" y="1670120"/>
            <a:ext cx="2497188" cy="1981200"/>
            <a:chOff x="1828800" y="1295400"/>
            <a:chExt cx="2497188" cy="1981200"/>
          </a:xfrm>
        </p:grpSpPr>
        <p:pic>
          <p:nvPicPr>
            <p:cNvPr id="34" name="Picture 33">
              <a:extLst>
                <a:ext uri="{FF2B5EF4-FFF2-40B4-BE49-F238E27FC236}">
                  <a16:creationId xmlns:a16="http://schemas.microsoft.com/office/drawing/2014/main" id="{B99F88B3-283A-A814-20B8-FCC5E7CEFD60}"/>
                </a:ext>
              </a:extLst>
            </p:cNvPr>
            <p:cNvPicPr>
              <a:picLocks noChangeAspect="1"/>
            </p:cNvPicPr>
            <p:nvPr/>
          </p:nvPicPr>
          <p:blipFill rotWithShape="1">
            <a:blip r:embed="rId6"/>
            <a:srcRect r="16652"/>
            <a:stretch/>
          </p:blipFill>
          <p:spPr>
            <a:xfrm>
              <a:off x="1830485" y="1981200"/>
              <a:ext cx="2493818" cy="1295400"/>
            </a:xfrm>
            <a:prstGeom prst="rect">
              <a:avLst/>
            </a:prstGeom>
          </p:spPr>
        </p:pic>
        <p:sp>
          <p:nvSpPr>
            <p:cNvPr id="22" name="TextBox 21">
              <a:extLst>
                <a:ext uri="{FF2B5EF4-FFF2-40B4-BE49-F238E27FC236}">
                  <a16:creationId xmlns:a16="http://schemas.microsoft.com/office/drawing/2014/main" id="{2D154A2A-5941-14D7-327C-FA64C68CD8EA}"/>
                </a:ext>
              </a:extLst>
            </p:cNvPr>
            <p:cNvSpPr txBox="1"/>
            <p:nvPr/>
          </p:nvSpPr>
          <p:spPr>
            <a:xfrm>
              <a:off x="1828800" y="1295400"/>
              <a:ext cx="2497188" cy="707886"/>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Superconducting</a:t>
              </a:r>
              <a:br>
                <a:rPr lang="en-US" sz="2000" b="1" dirty="0">
                  <a:solidFill>
                    <a:schemeClr val="bg1"/>
                  </a:solidFill>
                </a:rPr>
              </a:br>
              <a:r>
                <a:rPr lang="en-US" sz="2000" b="1" dirty="0">
                  <a:solidFill>
                    <a:schemeClr val="bg1"/>
                  </a:solidFill>
                </a:rPr>
                <a:t>magnet program </a:t>
              </a:r>
            </a:p>
          </p:txBody>
        </p:sp>
      </p:grpSp>
      <p:grpSp>
        <p:nvGrpSpPr>
          <p:cNvPr id="33" name="Group 32">
            <a:extLst>
              <a:ext uri="{FF2B5EF4-FFF2-40B4-BE49-F238E27FC236}">
                <a16:creationId xmlns:a16="http://schemas.microsoft.com/office/drawing/2014/main" id="{33E84A27-122E-2BB0-50F8-FB13CB81FB25}"/>
              </a:ext>
            </a:extLst>
          </p:cNvPr>
          <p:cNvGrpSpPr/>
          <p:nvPr/>
        </p:nvGrpSpPr>
        <p:grpSpPr>
          <a:xfrm>
            <a:off x="1054261" y="3917565"/>
            <a:ext cx="2497188" cy="2003642"/>
            <a:chOff x="4686366" y="3560109"/>
            <a:chExt cx="2497188" cy="2003642"/>
          </a:xfrm>
        </p:grpSpPr>
        <p:pic>
          <p:nvPicPr>
            <p:cNvPr id="23" name="Picture 22">
              <a:extLst>
                <a:ext uri="{FF2B5EF4-FFF2-40B4-BE49-F238E27FC236}">
                  <a16:creationId xmlns:a16="http://schemas.microsoft.com/office/drawing/2014/main" id="{3D692D59-CAA7-135D-CE38-ED66D3C0AF0D}"/>
                </a:ext>
              </a:extLst>
            </p:cNvPr>
            <p:cNvPicPr>
              <a:picLocks noChangeAspect="1"/>
            </p:cNvPicPr>
            <p:nvPr/>
          </p:nvPicPr>
          <p:blipFill>
            <a:blip r:embed="rId7"/>
            <a:stretch>
              <a:fillRect/>
            </a:stretch>
          </p:blipFill>
          <p:spPr>
            <a:xfrm>
              <a:off x="4686366" y="4069565"/>
              <a:ext cx="2497188" cy="1494186"/>
            </a:xfrm>
            <a:prstGeom prst="rect">
              <a:avLst/>
            </a:prstGeom>
          </p:spPr>
        </p:pic>
        <p:sp>
          <p:nvSpPr>
            <p:cNvPr id="24" name="TextBox 23">
              <a:extLst>
                <a:ext uri="{FF2B5EF4-FFF2-40B4-BE49-F238E27FC236}">
                  <a16:creationId xmlns:a16="http://schemas.microsoft.com/office/drawing/2014/main" id="{8E33D22D-8F55-9C6E-5855-742D20C8E715}"/>
                </a:ext>
              </a:extLst>
            </p:cNvPr>
            <p:cNvSpPr txBox="1"/>
            <p:nvPr/>
          </p:nvSpPr>
          <p:spPr>
            <a:xfrm>
              <a:off x="4686366" y="3560109"/>
              <a:ext cx="2497188" cy="707886"/>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Fusion science &amp;</a:t>
              </a:r>
              <a:br>
                <a:rPr lang="en-US" sz="2000" b="1" dirty="0">
                  <a:solidFill>
                    <a:schemeClr val="bg1"/>
                  </a:solidFill>
                </a:rPr>
              </a:br>
              <a:r>
                <a:rPr lang="en-US" sz="2000" b="1" dirty="0">
                  <a:solidFill>
                    <a:schemeClr val="bg1"/>
                  </a:solidFill>
                </a:rPr>
                <a:t>ion beam tech.</a:t>
              </a:r>
            </a:p>
          </p:txBody>
        </p:sp>
      </p:grpSp>
      <p:grpSp>
        <p:nvGrpSpPr>
          <p:cNvPr id="320" name="Group 319">
            <a:extLst>
              <a:ext uri="{FF2B5EF4-FFF2-40B4-BE49-F238E27FC236}">
                <a16:creationId xmlns:a16="http://schemas.microsoft.com/office/drawing/2014/main" id="{8CD6F3E9-AE38-3C36-41F9-8CAAAEA04124}"/>
              </a:ext>
            </a:extLst>
          </p:cNvPr>
          <p:cNvGrpSpPr/>
          <p:nvPr/>
        </p:nvGrpSpPr>
        <p:grpSpPr>
          <a:xfrm>
            <a:off x="154748" y="1033449"/>
            <a:ext cx="6168683" cy="5002867"/>
            <a:chOff x="832660" y="1040483"/>
            <a:chExt cx="6168683" cy="5002867"/>
          </a:xfrm>
        </p:grpSpPr>
        <p:sp>
          <p:nvSpPr>
            <p:cNvPr id="15" name="Rectangle 14">
              <a:extLst>
                <a:ext uri="{FF2B5EF4-FFF2-40B4-BE49-F238E27FC236}">
                  <a16:creationId xmlns:a16="http://schemas.microsoft.com/office/drawing/2014/main" id="{2F5C5DE5-E2B1-4A37-FEBB-A7B44BEA9DF1}"/>
                </a:ext>
              </a:extLst>
            </p:cNvPr>
            <p:cNvSpPr/>
            <p:nvPr/>
          </p:nvSpPr>
          <p:spPr>
            <a:xfrm>
              <a:off x="1596043" y="1438100"/>
              <a:ext cx="5405300" cy="4588035"/>
            </a:xfrm>
            <a:prstGeom prst="rect">
              <a:avLst/>
            </a:prstGeom>
            <a:noFill/>
            <a:ln>
              <a:solidFill>
                <a:srgbClr val="04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Logo&#10;&#10;Description automatically generated">
              <a:extLst>
                <a:ext uri="{FF2B5EF4-FFF2-40B4-BE49-F238E27FC236}">
                  <a16:creationId xmlns:a16="http://schemas.microsoft.com/office/drawing/2014/main" id="{E293453E-F1CA-7269-D127-32DE7D2C6BC2}"/>
                </a:ext>
              </a:extLst>
            </p:cNvPr>
            <p:cNvPicPr>
              <a:picLocks noChangeAspect="1"/>
            </p:cNvPicPr>
            <p:nvPr/>
          </p:nvPicPr>
          <p:blipFill>
            <a:blip r:embed="rId8"/>
            <a:stretch>
              <a:fillRect/>
            </a:stretch>
          </p:blipFill>
          <p:spPr>
            <a:xfrm>
              <a:off x="832660" y="5278581"/>
              <a:ext cx="764769" cy="764769"/>
            </a:xfrm>
            <a:prstGeom prst="rect">
              <a:avLst/>
            </a:prstGeom>
          </p:spPr>
        </p:pic>
        <p:sp>
          <p:nvSpPr>
            <p:cNvPr id="41" name="TextBox 40">
              <a:extLst>
                <a:ext uri="{FF2B5EF4-FFF2-40B4-BE49-F238E27FC236}">
                  <a16:creationId xmlns:a16="http://schemas.microsoft.com/office/drawing/2014/main" id="{D7F0A3E8-A04C-7CA8-C538-F2E004A41322}"/>
                </a:ext>
              </a:extLst>
            </p:cNvPr>
            <p:cNvSpPr txBox="1"/>
            <p:nvPr/>
          </p:nvSpPr>
          <p:spPr>
            <a:xfrm>
              <a:off x="1597239" y="1040483"/>
              <a:ext cx="5404104" cy="400110"/>
            </a:xfrm>
            <a:prstGeom prst="rect">
              <a:avLst/>
            </a:prstGeom>
            <a:solidFill>
              <a:srgbClr val="04676D"/>
            </a:solidFill>
            <a:ln w="25400">
              <a:solidFill>
                <a:srgbClr val="04676D"/>
              </a:solidFill>
            </a:ln>
          </p:spPr>
          <p:txBody>
            <a:bodyPr wrap="square" rtlCol="0">
              <a:spAutoFit/>
            </a:bodyPr>
            <a:lstStyle/>
            <a:p>
              <a:pPr algn="ctr"/>
              <a:r>
                <a:rPr lang="en-US" sz="2000" b="1" dirty="0">
                  <a:solidFill>
                    <a:schemeClr val="bg1"/>
                  </a:solidFill>
                </a:rPr>
                <a:t>Physical Sciences</a:t>
              </a:r>
            </a:p>
          </p:txBody>
        </p:sp>
      </p:grpSp>
      <p:sp>
        <p:nvSpPr>
          <p:cNvPr id="58" name="TextBox 57">
            <a:extLst>
              <a:ext uri="{FF2B5EF4-FFF2-40B4-BE49-F238E27FC236}">
                <a16:creationId xmlns:a16="http://schemas.microsoft.com/office/drawing/2014/main" id="{D1CEEE3F-AFBC-2098-14E4-C5281CC8000F}"/>
              </a:ext>
            </a:extLst>
          </p:cNvPr>
          <p:cNvSpPr txBox="1"/>
          <p:nvPr/>
        </p:nvSpPr>
        <p:spPr>
          <a:xfrm>
            <a:off x="1896475" y="1373945"/>
            <a:ext cx="941668" cy="338554"/>
          </a:xfrm>
          <a:prstGeom prst="rect">
            <a:avLst/>
          </a:prstGeom>
          <a:noFill/>
        </p:spPr>
        <p:txBody>
          <a:bodyPr wrap="none" rtlCol="0">
            <a:spAutoFit/>
          </a:bodyPr>
          <a:lstStyle/>
          <a:p>
            <a:pPr algn="ctr"/>
            <a:r>
              <a:rPr lang="en-US" sz="1600" dirty="0">
                <a:solidFill>
                  <a:schemeClr val="tx2"/>
                </a:solidFill>
                <a:latin typeface="+mj-lt"/>
              </a:rPr>
              <a:t>Magnets</a:t>
            </a:r>
          </a:p>
        </p:txBody>
      </p:sp>
      <p:sp>
        <p:nvSpPr>
          <p:cNvPr id="59" name="TextBox 58">
            <a:extLst>
              <a:ext uri="{FF2B5EF4-FFF2-40B4-BE49-F238E27FC236}">
                <a16:creationId xmlns:a16="http://schemas.microsoft.com/office/drawing/2014/main" id="{0269199E-A8B6-7EE0-0DD3-84CC4D0AE954}"/>
              </a:ext>
            </a:extLst>
          </p:cNvPr>
          <p:cNvSpPr txBox="1"/>
          <p:nvPr/>
        </p:nvSpPr>
        <p:spPr>
          <a:xfrm>
            <a:off x="4545886" y="1373945"/>
            <a:ext cx="761042" cy="338554"/>
          </a:xfrm>
          <a:prstGeom prst="rect">
            <a:avLst/>
          </a:prstGeom>
          <a:noFill/>
        </p:spPr>
        <p:txBody>
          <a:bodyPr wrap="none" rtlCol="0">
            <a:spAutoFit/>
          </a:bodyPr>
          <a:lstStyle/>
          <a:p>
            <a:pPr algn="ctr"/>
            <a:r>
              <a:rPr lang="en-US" sz="1600" dirty="0">
                <a:solidFill>
                  <a:schemeClr val="tx2"/>
                </a:solidFill>
                <a:latin typeface="+mj-lt"/>
              </a:rPr>
              <a:t>Lasers</a:t>
            </a:r>
          </a:p>
        </p:txBody>
      </p:sp>
      <p:sp>
        <p:nvSpPr>
          <p:cNvPr id="60" name="TextBox 59">
            <a:extLst>
              <a:ext uri="{FF2B5EF4-FFF2-40B4-BE49-F238E27FC236}">
                <a16:creationId xmlns:a16="http://schemas.microsoft.com/office/drawing/2014/main" id="{5D8D96D4-1CAA-E02F-5260-38E5375C4F6E}"/>
              </a:ext>
            </a:extLst>
          </p:cNvPr>
          <p:cNvSpPr txBox="1"/>
          <p:nvPr/>
        </p:nvSpPr>
        <p:spPr>
          <a:xfrm>
            <a:off x="1944555" y="3627120"/>
            <a:ext cx="798617" cy="338554"/>
          </a:xfrm>
          <a:prstGeom prst="rect">
            <a:avLst/>
          </a:prstGeom>
          <a:noFill/>
        </p:spPr>
        <p:txBody>
          <a:bodyPr wrap="none" rtlCol="0">
            <a:spAutoFit/>
          </a:bodyPr>
          <a:lstStyle/>
          <a:p>
            <a:pPr algn="ctr"/>
            <a:r>
              <a:rPr lang="en-US" sz="1600" dirty="0">
                <a:solidFill>
                  <a:schemeClr val="tx2"/>
                </a:solidFill>
                <a:latin typeface="+mj-lt"/>
              </a:rPr>
              <a:t>Beams</a:t>
            </a:r>
          </a:p>
        </p:txBody>
      </p:sp>
      <p:sp>
        <p:nvSpPr>
          <p:cNvPr id="61" name="TextBox 60">
            <a:extLst>
              <a:ext uri="{FF2B5EF4-FFF2-40B4-BE49-F238E27FC236}">
                <a16:creationId xmlns:a16="http://schemas.microsoft.com/office/drawing/2014/main" id="{0383B557-972F-59B9-2316-A311FDD9EEA6}"/>
              </a:ext>
            </a:extLst>
          </p:cNvPr>
          <p:cNvSpPr txBox="1"/>
          <p:nvPr/>
        </p:nvSpPr>
        <p:spPr>
          <a:xfrm>
            <a:off x="4288852" y="3627120"/>
            <a:ext cx="1228221" cy="338554"/>
          </a:xfrm>
          <a:prstGeom prst="rect">
            <a:avLst/>
          </a:prstGeom>
          <a:noFill/>
        </p:spPr>
        <p:txBody>
          <a:bodyPr wrap="none" rtlCol="0">
            <a:spAutoFit/>
          </a:bodyPr>
          <a:lstStyle/>
          <a:p>
            <a:pPr algn="ctr"/>
            <a:r>
              <a:rPr lang="en-US" sz="1600" dirty="0">
                <a:solidFill>
                  <a:schemeClr val="tx2"/>
                </a:solidFill>
                <a:latin typeface="+mj-lt"/>
              </a:rPr>
              <a:t>Simulations</a:t>
            </a:r>
          </a:p>
        </p:txBody>
      </p:sp>
      <p:grpSp>
        <p:nvGrpSpPr>
          <p:cNvPr id="321" name="Group 320">
            <a:extLst>
              <a:ext uri="{FF2B5EF4-FFF2-40B4-BE49-F238E27FC236}">
                <a16:creationId xmlns:a16="http://schemas.microsoft.com/office/drawing/2014/main" id="{E898AE48-5CA6-F136-7AB0-B6424A8CEF4A}"/>
              </a:ext>
            </a:extLst>
          </p:cNvPr>
          <p:cNvGrpSpPr/>
          <p:nvPr/>
        </p:nvGrpSpPr>
        <p:grpSpPr>
          <a:xfrm>
            <a:off x="6523051" y="1380979"/>
            <a:ext cx="2715808" cy="4519041"/>
            <a:chOff x="7845410" y="1380979"/>
            <a:chExt cx="2715808" cy="4519041"/>
          </a:xfrm>
        </p:grpSpPr>
        <p:grpSp>
          <p:nvGrpSpPr>
            <p:cNvPr id="55" name="Group 54">
              <a:extLst>
                <a:ext uri="{FF2B5EF4-FFF2-40B4-BE49-F238E27FC236}">
                  <a16:creationId xmlns:a16="http://schemas.microsoft.com/office/drawing/2014/main" id="{98856879-54FA-4AB2-80C8-CB1C0D650FAF}"/>
                </a:ext>
              </a:extLst>
            </p:cNvPr>
            <p:cNvGrpSpPr/>
            <p:nvPr/>
          </p:nvGrpSpPr>
          <p:grpSpPr>
            <a:xfrm>
              <a:off x="7937942" y="3924599"/>
              <a:ext cx="2499253" cy="1975421"/>
              <a:chOff x="7909560" y="3875462"/>
              <a:chExt cx="2499253" cy="1975421"/>
            </a:xfrm>
          </p:grpSpPr>
          <p:pic>
            <p:nvPicPr>
              <p:cNvPr id="48" name="Picture 47">
                <a:extLst>
                  <a:ext uri="{FF2B5EF4-FFF2-40B4-BE49-F238E27FC236}">
                    <a16:creationId xmlns:a16="http://schemas.microsoft.com/office/drawing/2014/main" id="{7C3CCBA0-C62E-587E-ED37-38A3AF278180}"/>
                  </a:ext>
                </a:extLst>
              </p:cNvPr>
              <p:cNvPicPr>
                <a:picLocks noChangeAspect="1"/>
              </p:cNvPicPr>
              <p:nvPr/>
            </p:nvPicPr>
            <p:blipFill rotWithShape="1">
              <a:blip r:embed="rId9"/>
              <a:srcRect l="27963" t="9088"/>
              <a:stretch/>
            </p:blipFill>
            <p:spPr>
              <a:xfrm>
                <a:off x="7913077" y="4279777"/>
                <a:ext cx="2495736" cy="1571106"/>
              </a:xfrm>
              <a:prstGeom prst="rect">
                <a:avLst/>
              </a:prstGeom>
            </p:spPr>
          </p:pic>
          <p:sp>
            <p:nvSpPr>
              <p:cNvPr id="29" name="TextBox 28">
                <a:extLst>
                  <a:ext uri="{FF2B5EF4-FFF2-40B4-BE49-F238E27FC236}">
                    <a16:creationId xmlns:a16="http://schemas.microsoft.com/office/drawing/2014/main" id="{7B8FEBD3-E5F4-5FFB-1589-4BFFE6EE86ED}"/>
                  </a:ext>
                </a:extLst>
              </p:cNvPr>
              <p:cNvSpPr txBox="1"/>
              <p:nvPr/>
            </p:nvSpPr>
            <p:spPr>
              <a:xfrm>
                <a:off x="7909560" y="3875462"/>
                <a:ext cx="2497188" cy="707886"/>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App. Math &amp; Comp. Research Division</a:t>
                </a:r>
              </a:p>
            </p:txBody>
          </p:sp>
        </p:grpSp>
        <p:grpSp>
          <p:nvGrpSpPr>
            <p:cNvPr id="56" name="Group 55">
              <a:extLst>
                <a:ext uri="{FF2B5EF4-FFF2-40B4-BE49-F238E27FC236}">
                  <a16:creationId xmlns:a16="http://schemas.microsoft.com/office/drawing/2014/main" id="{86674209-7A7C-F246-8384-6F457DB7017E}"/>
                </a:ext>
              </a:extLst>
            </p:cNvPr>
            <p:cNvGrpSpPr/>
            <p:nvPr/>
          </p:nvGrpSpPr>
          <p:grpSpPr>
            <a:xfrm>
              <a:off x="7938974" y="1677154"/>
              <a:ext cx="2497188" cy="1952245"/>
              <a:chOff x="7926185" y="1615015"/>
              <a:chExt cx="2497188" cy="1952245"/>
            </a:xfrm>
          </p:grpSpPr>
          <p:sp>
            <p:nvSpPr>
              <p:cNvPr id="52" name="TextBox 51">
                <a:extLst>
                  <a:ext uri="{FF2B5EF4-FFF2-40B4-BE49-F238E27FC236}">
                    <a16:creationId xmlns:a16="http://schemas.microsoft.com/office/drawing/2014/main" id="{21527498-1EF7-A744-3235-8F58A2F55670}"/>
                  </a:ext>
                </a:extLst>
              </p:cNvPr>
              <p:cNvSpPr txBox="1"/>
              <p:nvPr/>
            </p:nvSpPr>
            <p:spPr>
              <a:xfrm>
                <a:off x="7926185" y="3167150"/>
                <a:ext cx="2497188" cy="400110"/>
              </a:xfrm>
              <a:prstGeom prst="rect">
                <a:avLst/>
              </a:prstGeom>
              <a:solidFill>
                <a:schemeClr val="accent1">
                  <a:lumMod val="50000"/>
                </a:schemeClr>
              </a:solidFill>
            </p:spPr>
            <p:txBody>
              <a:bodyPr wrap="square" rtlCol="0">
                <a:spAutoFit/>
              </a:bodyPr>
              <a:lstStyle/>
              <a:p>
                <a:pPr algn="ctr"/>
                <a:endParaRPr lang="en-US" sz="2000" b="1" dirty="0">
                  <a:solidFill>
                    <a:schemeClr val="bg1"/>
                  </a:solidFill>
                </a:endParaRPr>
              </a:p>
            </p:txBody>
          </p:sp>
          <p:sp>
            <p:nvSpPr>
              <p:cNvPr id="28" name="TextBox 27">
                <a:extLst>
                  <a:ext uri="{FF2B5EF4-FFF2-40B4-BE49-F238E27FC236}">
                    <a16:creationId xmlns:a16="http://schemas.microsoft.com/office/drawing/2014/main" id="{AEE343AB-AEA1-2C95-E5B0-9E45E9F69AB2}"/>
                  </a:ext>
                </a:extLst>
              </p:cNvPr>
              <p:cNvSpPr txBox="1"/>
              <p:nvPr/>
            </p:nvSpPr>
            <p:spPr>
              <a:xfrm>
                <a:off x="7926185" y="1615015"/>
                <a:ext cx="2497188" cy="400110"/>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NERSC</a:t>
                </a:r>
              </a:p>
            </p:txBody>
          </p:sp>
          <p:pic>
            <p:nvPicPr>
              <p:cNvPr id="50" name="Picture 49">
                <a:extLst>
                  <a:ext uri="{FF2B5EF4-FFF2-40B4-BE49-F238E27FC236}">
                    <a16:creationId xmlns:a16="http://schemas.microsoft.com/office/drawing/2014/main" id="{77F13EBA-6F4A-3CCA-C345-E7C8A500EC48}"/>
                  </a:ext>
                </a:extLst>
              </p:cNvPr>
              <p:cNvPicPr>
                <a:picLocks noChangeAspect="1"/>
              </p:cNvPicPr>
              <p:nvPr/>
            </p:nvPicPr>
            <p:blipFill>
              <a:blip r:embed="rId10"/>
              <a:stretch>
                <a:fillRect/>
              </a:stretch>
            </p:blipFill>
            <p:spPr>
              <a:xfrm>
                <a:off x="7926185" y="2011969"/>
                <a:ext cx="2496312" cy="1326288"/>
              </a:xfrm>
              <a:prstGeom prst="rect">
                <a:avLst/>
              </a:prstGeom>
            </p:spPr>
          </p:pic>
        </p:grpSp>
        <p:sp>
          <p:nvSpPr>
            <p:cNvPr id="62" name="TextBox 61">
              <a:extLst>
                <a:ext uri="{FF2B5EF4-FFF2-40B4-BE49-F238E27FC236}">
                  <a16:creationId xmlns:a16="http://schemas.microsoft.com/office/drawing/2014/main" id="{10BDF332-A37A-73DC-DE2D-D6FE5491D38C}"/>
                </a:ext>
              </a:extLst>
            </p:cNvPr>
            <p:cNvSpPr txBox="1"/>
            <p:nvPr/>
          </p:nvSpPr>
          <p:spPr>
            <a:xfrm>
              <a:off x="8400392" y="1380979"/>
              <a:ext cx="1633973" cy="338554"/>
            </a:xfrm>
            <a:prstGeom prst="rect">
              <a:avLst/>
            </a:prstGeom>
            <a:noFill/>
          </p:spPr>
          <p:txBody>
            <a:bodyPr wrap="none" rtlCol="0">
              <a:spAutoFit/>
            </a:bodyPr>
            <a:lstStyle/>
            <a:p>
              <a:pPr algn="ctr"/>
              <a:r>
                <a:rPr lang="en-US" sz="1600" dirty="0">
                  <a:solidFill>
                    <a:schemeClr val="tx2"/>
                  </a:solidFill>
                  <a:latin typeface="+mj-lt"/>
                </a:rPr>
                <a:t>Supercomputers</a:t>
              </a:r>
            </a:p>
          </p:txBody>
        </p:sp>
        <p:sp>
          <p:nvSpPr>
            <p:cNvPr id="63" name="TextBox 62">
              <a:extLst>
                <a:ext uri="{FF2B5EF4-FFF2-40B4-BE49-F238E27FC236}">
                  <a16:creationId xmlns:a16="http://schemas.microsoft.com/office/drawing/2014/main" id="{3632F893-AA1D-52D1-270F-11E866EFBF02}"/>
                </a:ext>
              </a:extLst>
            </p:cNvPr>
            <p:cNvSpPr txBox="1"/>
            <p:nvPr/>
          </p:nvSpPr>
          <p:spPr>
            <a:xfrm>
              <a:off x="7845410" y="3634154"/>
              <a:ext cx="2715808" cy="338554"/>
            </a:xfrm>
            <a:prstGeom prst="rect">
              <a:avLst/>
            </a:prstGeom>
            <a:noFill/>
          </p:spPr>
          <p:txBody>
            <a:bodyPr wrap="none" rtlCol="0">
              <a:spAutoFit/>
            </a:bodyPr>
            <a:lstStyle/>
            <a:p>
              <a:pPr algn="ctr"/>
              <a:r>
                <a:rPr lang="en-US" sz="1600" dirty="0">
                  <a:solidFill>
                    <a:schemeClr val="tx2"/>
                  </a:solidFill>
                  <a:latin typeface="+mj-lt"/>
                </a:rPr>
                <a:t>Applied </a:t>
              </a:r>
              <a:r>
                <a:rPr lang="en-US" sz="1600" dirty="0" err="1">
                  <a:solidFill>
                    <a:schemeClr val="tx2"/>
                  </a:solidFill>
                  <a:latin typeface="+mj-lt"/>
                </a:rPr>
                <a:t>maths</a:t>
              </a:r>
              <a:r>
                <a:rPr lang="en-US" sz="1600" dirty="0">
                  <a:solidFill>
                    <a:schemeClr val="tx2"/>
                  </a:solidFill>
                  <a:latin typeface="+mj-lt"/>
                </a:rPr>
                <a:t> &amp; </a:t>
              </a:r>
              <a:r>
                <a:rPr lang="en-US" sz="1600" dirty="0" err="1">
                  <a:solidFill>
                    <a:schemeClr val="tx2"/>
                  </a:solidFill>
                  <a:latin typeface="+mj-lt"/>
                </a:rPr>
                <a:t>comput</a:t>
              </a:r>
              <a:r>
                <a:rPr lang="en-US" sz="1600" dirty="0">
                  <a:solidFill>
                    <a:schemeClr val="tx2"/>
                  </a:solidFill>
                  <a:latin typeface="+mj-lt"/>
                </a:rPr>
                <a:t>. sc.</a:t>
              </a:r>
            </a:p>
          </p:txBody>
        </p:sp>
      </p:grpSp>
      <p:grpSp>
        <p:nvGrpSpPr>
          <p:cNvPr id="7" name="Group 6">
            <a:extLst>
              <a:ext uri="{FF2B5EF4-FFF2-40B4-BE49-F238E27FC236}">
                <a16:creationId xmlns:a16="http://schemas.microsoft.com/office/drawing/2014/main" id="{54AB337E-D60D-2599-C53D-3928E48A88B4}"/>
              </a:ext>
            </a:extLst>
          </p:cNvPr>
          <p:cNvGrpSpPr/>
          <p:nvPr/>
        </p:nvGrpSpPr>
        <p:grpSpPr>
          <a:xfrm>
            <a:off x="6486593" y="1031104"/>
            <a:ext cx="5405300" cy="4985652"/>
            <a:chOff x="915783" y="1185849"/>
            <a:chExt cx="5405300" cy="4985652"/>
          </a:xfrm>
        </p:grpSpPr>
        <p:sp>
          <p:nvSpPr>
            <p:cNvPr id="5" name="Rectangle 4">
              <a:extLst>
                <a:ext uri="{FF2B5EF4-FFF2-40B4-BE49-F238E27FC236}">
                  <a16:creationId xmlns:a16="http://schemas.microsoft.com/office/drawing/2014/main" id="{5CDB6700-6C54-9288-5160-52CC530DC9CE}"/>
                </a:ext>
              </a:extLst>
            </p:cNvPr>
            <p:cNvSpPr/>
            <p:nvPr/>
          </p:nvSpPr>
          <p:spPr>
            <a:xfrm>
              <a:off x="915783" y="1583466"/>
              <a:ext cx="5405300" cy="4588035"/>
            </a:xfrm>
            <a:prstGeom prst="rect">
              <a:avLst/>
            </a:prstGeom>
            <a:noFill/>
            <a:ln>
              <a:solidFill>
                <a:srgbClr val="04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96F4AC9-EE82-4A54-2577-FA5A00D21369}"/>
                </a:ext>
              </a:extLst>
            </p:cNvPr>
            <p:cNvSpPr txBox="1"/>
            <p:nvPr/>
          </p:nvSpPr>
          <p:spPr>
            <a:xfrm>
              <a:off x="916979" y="1185849"/>
              <a:ext cx="5404104" cy="400110"/>
            </a:xfrm>
            <a:prstGeom prst="rect">
              <a:avLst/>
            </a:prstGeom>
            <a:solidFill>
              <a:srgbClr val="04676D"/>
            </a:solidFill>
            <a:ln w="25400">
              <a:solidFill>
                <a:srgbClr val="04676D"/>
              </a:solidFill>
            </a:ln>
          </p:spPr>
          <p:txBody>
            <a:bodyPr wrap="square" rtlCol="0">
              <a:spAutoFit/>
            </a:bodyPr>
            <a:lstStyle/>
            <a:p>
              <a:pPr algn="ctr"/>
              <a:r>
                <a:rPr lang="en-US" sz="2000" b="1" dirty="0">
                  <a:solidFill>
                    <a:schemeClr val="bg1"/>
                  </a:solidFill>
                </a:rPr>
                <a:t>Computing Sciences</a:t>
              </a:r>
            </a:p>
          </p:txBody>
        </p:sp>
      </p:grpSp>
      <p:sp>
        <p:nvSpPr>
          <p:cNvPr id="18" name="TextBox 17">
            <a:extLst>
              <a:ext uri="{FF2B5EF4-FFF2-40B4-BE49-F238E27FC236}">
                <a16:creationId xmlns:a16="http://schemas.microsoft.com/office/drawing/2014/main" id="{AF83665A-7ECD-982A-188B-89BCAF42CCE5}"/>
              </a:ext>
            </a:extLst>
          </p:cNvPr>
          <p:cNvSpPr txBox="1"/>
          <p:nvPr/>
        </p:nvSpPr>
        <p:spPr>
          <a:xfrm>
            <a:off x="9250930" y="3924599"/>
            <a:ext cx="2497188" cy="400110"/>
          </a:xfrm>
          <a:prstGeom prst="rect">
            <a:avLst/>
          </a:prstGeom>
          <a:solidFill>
            <a:schemeClr val="accent1">
              <a:lumMod val="50000"/>
            </a:schemeClr>
          </a:solidFill>
        </p:spPr>
        <p:txBody>
          <a:bodyPr wrap="square" rtlCol="0">
            <a:spAutoFit/>
          </a:bodyPr>
          <a:lstStyle/>
          <a:p>
            <a:pPr algn="ctr"/>
            <a:r>
              <a:rPr lang="en-US" sz="2000" b="1" dirty="0"/>
              <a:t>Scientific Data Div. </a:t>
            </a:r>
            <a:endParaRPr lang="en-US" sz="2000" b="1" dirty="0">
              <a:solidFill>
                <a:schemeClr val="bg1"/>
              </a:solidFill>
            </a:endParaRPr>
          </a:p>
        </p:txBody>
      </p:sp>
      <p:sp>
        <p:nvSpPr>
          <p:cNvPr id="13" name="TextBox 12">
            <a:extLst>
              <a:ext uri="{FF2B5EF4-FFF2-40B4-BE49-F238E27FC236}">
                <a16:creationId xmlns:a16="http://schemas.microsoft.com/office/drawing/2014/main" id="{63066899-22D1-2FD3-7D72-EB2CCE1917B2}"/>
              </a:ext>
            </a:extLst>
          </p:cNvPr>
          <p:cNvSpPr txBox="1"/>
          <p:nvPr/>
        </p:nvSpPr>
        <p:spPr>
          <a:xfrm>
            <a:off x="9251962" y="3229289"/>
            <a:ext cx="2497188" cy="400110"/>
          </a:xfrm>
          <a:prstGeom prst="rect">
            <a:avLst/>
          </a:prstGeom>
          <a:solidFill>
            <a:schemeClr val="accent1">
              <a:lumMod val="50000"/>
            </a:schemeClr>
          </a:solidFill>
        </p:spPr>
        <p:txBody>
          <a:bodyPr wrap="square" rtlCol="0">
            <a:spAutoFit/>
          </a:bodyPr>
          <a:lstStyle/>
          <a:p>
            <a:pPr algn="ctr"/>
            <a:endParaRPr lang="en-US" sz="2000" b="1" dirty="0">
              <a:solidFill>
                <a:schemeClr val="bg1"/>
              </a:solidFill>
            </a:endParaRPr>
          </a:p>
        </p:txBody>
      </p:sp>
      <p:sp>
        <p:nvSpPr>
          <p:cNvPr id="14" name="TextBox 13">
            <a:extLst>
              <a:ext uri="{FF2B5EF4-FFF2-40B4-BE49-F238E27FC236}">
                <a16:creationId xmlns:a16="http://schemas.microsoft.com/office/drawing/2014/main" id="{DC17AC9D-9DB9-F893-22CD-C1922A34EA96}"/>
              </a:ext>
            </a:extLst>
          </p:cNvPr>
          <p:cNvSpPr txBox="1"/>
          <p:nvPr/>
        </p:nvSpPr>
        <p:spPr>
          <a:xfrm>
            <a:off x="9251962" y="1677154"/>
            <a:ext cx="2497188" cy="400110"/>
          </a:xfrm>
          <a:prstGeom prst="rect">
            <a:avLst/>
          </a:prstGeom>
          <a:solidFill>
            <a:schemeClr val="accent1">
              <a:lumMod val="50000"/>
            </a:schemeClr>
          </a:solidFill>
        </p:spPr>
        <p:txBody>
          <a:bodyPr wrap="square" rtlCol="0">
            <a:spAutoFit/>
          </a:bodyPr>
          <a:lstStyle/>
          <a:p>
            <a:pPr algn="ctr"/>
            <a:r>
              <a:rPr lang="en-US" sz="2000" b="1" dirty="0" err="1">
                <a:solidFill>
                  <a:schemeClr val="bg1"/>
                </a:solidFill>
              </a:rPr>
              <a:t>ESnet</a:t>
            </a:r>
            <a:endParaRPr lang="en-US" sz="2000" b="1" dirty="0">
              <a:solidFill>
                <a:schemeClr val="bg1"/>
              </a:solidFill>
            </a:endParaRPr>
          </a:p>
        </p:txBody>
      </p:sp>
      <p:sp>
        <p:nvSpPr>
          <p:cNvPr id="11" name="TextBox 10">
            <a:extLst>
              <a:ext uri="{FF2B5EF4-FFF2-40B4-BE49-F238E27FC236}">
                <a16:creationId xmlns:a16="http://schemas.microsoft.com/office/drawing/2014/main" id="{56C2856A-1ECB-7E03-1C26-908F416A08D3}"/>
              </a:ext>
            </a:extLst>
          </p:cNvPr>
          <p:cNvSpPr txBox="1"/>
          <p:nvPr/>
        </p:nvSpPr>
        <p:spPr>
          <a:xfrm>
            <a:off x="9827963" y="1380979"/>
            <a:ext cx="1404808" cy="338554"/>
          </a:xfrm>
          <a:prstGeom prst="rect">
            <a:avLst/>
          </a:prstGeom>
          <a:noFill/>
        </p:spPr>
        <p:txBody>
          <a:bodyPr wrap="none" rtlCol="0">
            <a:spAutoFit/>
          </a:bodyPr>
          <a:lstStyle/>
          <a:p>
            <a:pPr algn="ctr"/>
            <a:r>
              <a:rPr lang="en-US" sz="1600" dirty="0">
                <a:solidFill>
                  <a:schemeClr val="tx2"/>
                </a:solidFill>
                <a:latin typeface="+mj-lt"/>
              </a:rPr>
              <a:t>Fast networks</a:t>
            </a:r>
          </a:p>
        </p:txBody>
      </p:sp>
      <p:sp>
        <p:nvSpPr>
          <p:cNvPr id="12" name="TextBox 11">
            <a:extLst>
              <a:ext uri="{FF2B5EF4-FFF2-40B4-BE49-F238E27FC236}">
                <a16:creationId xmlns:a16="http://schemas.microsoft.com/office/drawing/2014/main" id="{F53193A9-F0CE-2FEA-6794-8853F027F865}"/>
              </a:ext>
            </a:extLst>
          </p:cNvPr>
          <p:cNvSpPr txBox="1"/>
          <p:nvPr/>
        </p:nvSpPr>
        <p:spPr>
          <a:xfrm>
            <a:off x="9535107" y="3634154"/>
            <a:ext cx="1962397" cy="338554"/>
          </a:xfrm>
          <a:prstGeom prst="rect">
            <a:avLst/>
          </a:prstGeom>
          <a:noFill/>
        </p:spPr>
        <p:txBody>
          <a:bodyPr wrap="none" rtlCol="0">
            <a:spAutoFit/>
          </a:bodyPr>
          <a:lstStyle/>
          <a:p>
            <a:pPr algn="ctr"/>
            <a:r>
              <a:rPr lang="en-US" sz="1600" dirty="0">
                <a:solidFill>
                  <a:schemeClr val="tx2"/>
                </a:solidFill>
                <a:latin typeface="+mj-lt"/>
              </a:rPr>
              <a:t>Data science, AI/ML</a:t>
            </a:r>
          </a:p>
        </p:txBody>
      </p:sp>
      <p:pic>
        <p:nvPicPr>
          <p:cNvPr id="1026" name="Picture 2" descr="ESnet Launches Next-Generation Network to Enhance Collaborative Science￼ –  Berkeley Lab News Center">
            <a:extLst>
              <a:ext uri="{FF2B5EF4-FFF2-40B4-BE49-F238E27FC236}">
                <a16:creationId xmlns:a16="http://schemas.microsoft.com/office/drawing/2014/main" id="{62D57375-5444-BF41-7F48-6020A00476D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234" r="8444"/>
          <a:stretch/>
        </p:blipFill>
        <p:spPr bwMode="auto">
          <a:xfrm>
            <a:off x="9251962" y="2074108"/>
            <a:ext cx="2496312" cy="12832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EC58F5E-6652-D465-0C40-AFF9870453CE}"/>
              </a:ext>
            </a:extLst>
          </p:cNvPr>
          <p:cNvSpPr/>
          <p:nvPr/>
        </p:nvSpPr>
        <p:spPr>
          <a:xfrm>
            <a:off x="3685729" y="1420836"/>
            <a:ext cx="2489982" cy="2222696"/>
          </a:xfrm>
          <a:prstGeom prst="rect">
            <a:avLst/>
          </a:prstGeom>
          <a:no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8493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4"/>
          <p:cNvSpPr txBox="1">
            <a:spLocks noGrp="1"/>
          </p:cNvSpPr>
          <p:nvPr>
            <p:ph type="body" idx="2"/>
          </p:nvPr>
        </p:nvSpPr>
        <p:spPr>
          <a:xfrm>
            <a:off x="440907" y="158947"/>
            <a:ext cx="10974130" cy="812161"/>
          </a:xfrm>
          <a:prstGeom prst="rect">
            <a:avLst/>
          </a:prstGeom>
          <a:noFill/>
          <a:ln>
            <a:noFill/>
          </a:ln>
        </p:spPr>
        <p:txBody>
          <a:bodyPr spcFirstLastPara="1" wrap="square" lIns="91375" tIns="45675" rIns="91375" bIns="45675" anchor="t" anchorCtr="0">
            <a:noAutofit/>
          </a:bodyPr>
          <a:lstStyle/>
          <a:p>
            <a:pPr marL="0" lvl="0" indent="0" algn="ctr" rtl="0">
              <a:lnSpc>
                <a:spcPct val="100000"/>
              </a:lnSpc>
              <a:spcBef>
                <a:spcPts val="400"/>
              </a:spcBef>
              <a:spcAft>
                <a:spcPts val="0"/>
              </a:spcAft>
              <a:buSzPts val="1800"/>
              <a:buNone/>
            </a:pPr>
            <a:r>
              <a:rPr lang="en-US"/>
              <a:t>Ultra-intense Lasers and Ion Beams for Inertial Fusion Energy</a:t>
            </a:r>
            <a:endParaRPr/>
          </a:p>
        </p:txBody>
      </p:sp>
      <p:sp>
        <p:nvSpPr>
          <p:cNvPr id="672" name="Google Shape;672;p4"/>
          <p:cNvSpPr txBox="1">
            <a:spLocks noGrp="1"/>
          </p:cNvSpPr>
          <p:nvPr>
            <p:ph type="body" idx="1"/>
          </p:nvPr>
        </p:nvSpPr>
        <p:spPr>
          <a:xfrm>
            <a:off x="53606" y="1048235"/>
            <a:ext cx="5927971" cy="4254556"/>
          </a:xfrm>
          <a:prstGeom prst="rect">
            <a:avLst/>
          </a:prstGeom>
          <a:noFill/>
          <a:ln>
            <a:noFill/>
          </a:ln>
        </p:spPr>
        <p:txBody>
          <a:bodyPr spcFirstLastPara="1" wrap="square" lIns="91375" tIns="45675" rIns="91375" bIns="45675" anchor="t" anchorCtr="0">
            <a:noAutofit/>
          </a:bodyPr>
          <a:lstStyle/>
          <a:p>
            <a:pPr marL="457200" lvl="0" indent="-342900" algn="l" rtl="0">
              <a:lnSpc>
                <a:spcPct val="100000"/>
              </a:lnSpc>
              <a:spcBef>
                <a:spcPts val="400"/>
              </a:spcBef>
              <a:spcAft>
                <a:spcPts val="0"/>
              </a:spcAft>
              <a:buSzPts val="1800"/>
              <a:buChar char="•"/>
            </a:pPr>
            <a:r>
              <a:rPr lang="en-US" sz="1800" b="1" dirty="0">
                <a:solidFill>
                  <a:srgbClr val="1E497D"/>
                </a:solidFill>
                <a:latin typeface="Arial"/>
                <a:ea typeface="Arial"/>
                <a:cs typeface="Arial"/>
                <a:sym typeface="Arial"/>
              </a:rPr>
              <a:t>Inertial fusion requires high gain</a:t>
            </a:r>
            <a:endParaRPr sz="1800" b="1" dirty="0"/>
          </a:p>
          <a:p>
            <a:pPr marL="862013" lvl="1" indent="-350838" algn="l" rtl="0">
              <a:lnSpc>
                <a:spcPct val="100000"/>
              </a:lnSpc>
              <a:spcBef>
                <a:spcPts val="900"/>
              </a:spcBef>
              <a:spcAft>
                <a:spcPts val="0"/>
              </a:spcAft>
              <a:buSzPts val="1500"/>
              <a:buFont typeface="Merriweather Sans"/>
              <a:buChar char="–"/>
            </a:pPr>
            <a:r>
              <a:rPr lang="en-US" sz="1600" b="1" dirty="0">
                <a:solidFill>
                  <a:srgbClr val="1E497D"/>
                </a:solidFill>
                <a:latin typeface="Arial"/>
                <a:ea typeface="Arial"/>
                <a:cs typeface="Arial"/>
                <a:sym typeface="Arial"/>
              </a:rPr>
              <a:t>Precision physics </a:t>
            </a:r>
            <a:r>
              <a:rPr lang="en-US" sz="1600" dirty="0">
                <a:solidFill>
                  <a:srgbClr val="1E497D"/>
                </a:solidFill>
                <a:latin typeface="Arial"/>
                <a:ea typeface="Arial"/>
                <a:cs typeface="Arial"/>
                <a:sym typeface="Arial"/>
              </a:rPr>
              <a:t>– diagnostics</a:t>
            </a:r>
            <a:endParaRPr dirty="0"/>
          </a:p>
          <a:p>
            <a:pPr marL="862013" lvl="1" indent="-350838" algn="l" rtl="0">
              <a:lnSpc>
                <a:spcPct val="100000"/>
              </a:lnSpc>
              <a:spcBef>
                <a:spcPts val="300"/>
              </a:spcBef>
              <a:spcAft>
                <a:spcPts val="0"/>
              </a:spcAft>
              <a:buSzPts val="1500"/>
              <a:buFont typeface="Merriweather Sans"/>
              <a:buChar char="–"/>
            </a:pPr>
            <a:r>
              <a:rPr lang="en-US" sz="1600" b="1" dirty="0">
                <a:solidFill>
                  <a:srgbClr val="1E497D"/>
                </a:solidFill>
                <a:latin typeface="Arial"/>
                <a:ea typeface="Arial"/>
                <a:cs typeface="Arial"/>
                <a:sym typeface="Arial"/>
              </a:rPr>
              <a:t>Fast ignition </a:t>
            </a:r>
            <a:r>
              <a:rPr lang="en-US" sz="1600" dirty="0">
                <a:solidFill>
                  <a:srgbClr val="1E497D"/>
                </a:solidFill>
                <a:latin typeface="Arial"/>
                <a:ea typeface="Arial"/>
                <a:cs typeface="Arial"/>
                <a:sym typeface="Arial"/>
              </a:rPr>
              <a:t>–</a:t>
            </a:r>
            <a:r>
              <a:rPr lang="en-US" sz="1600" b="1" dirty="0">
                <a:solidFill>
                  <a:srgbClr val="1E497D"/>
                </a:solidFill>
                <a:latin typeface="Arial"/>
                <a:ea typeface="Arial"/>
                <a:cs typeface="Arial"/>
                <a:sym typeface="Arial"/>
              </a:rPr>
              <a:t> </a:t>
            </a:r>
            <a:r>
              <a:rPr lang="en-US" sz="1600" dirty="0">
                <a:solidFill>
                  <a:srgbClr val="1E497D"/>
                </a:solidFill>
                <a:latin typeface="Arial"/>
                <a:ea typeface="Arial"/>
                <a:cs typeface="Arial"/>
                <a:sym typeface="Arial"/>
              </a:rPr>
              <a:t>particle beam ignitors can reduce driver energy requirements and increase gain</a:t>
            </a:r>
            <a:endParaRPr dirty="0"/>
          </a:p>
          <a:p>
            <a:pPr marL="457200" lvl="0" indent="-228600" algn="l" rtl="0">
              <a:lnSpc>
                <a:spcPct val="100000"/>
              </a:lnSpc>
              <a:spcBef>
                <a:spcPts val="400"/>
              </a:spcBef>
              <a:spcAft>
                <a:spcPts val="0"/>
              </a:spcAft>
              <a:buSzPts val="1800"/>
              <a:buNone/>
            </a:pPr>
            <a:endParaRPr sz="1600" dirty="0">
              <a:solidFill>
                <a:srgbClr val="1E497D"/>
              </a:solidFill>
              <a:latin typeface="Arial"/>
              <a:ea typeface="Arial"/>
              <a:cs typeface="Arial"/>
              <a:sym typeface="Arial"/>
            </a:endParaRPr>
          </a:p>
          <a:p>
            <a:pPr marL="457200" lvl="0" indent="-342900" algn="l" rtl="0">
              <a:lnSpc>
                <a:spcPct val="100000"/>
              </a:lnSpc>
              <a:spcBef>
                <a:spcPts val="400"/>
              </a:spcBef>
              <a:spcAft>
                <a:spcPts val="0"/>
              </a:spcAft>
              <a:buSzPts val="1800"/>
              <a:buChar char="•"/>
            </a:pPr>
            <a:r>
              <a:rPr lang="en-US" sz="1800" b="1" dirty="0" err="1">
                <a:solidFill>
                  <a:srgbClr val="1E497D"/>
                </a:solidFill>
                <a:latin typeface="Arial"/>
                <a:ea typeface="Arial"/>
                <a:cs typeface="Arial"/>
                <a:sym typeface="Arial"/>
              </a:rPr>
              <a:t>LaserNetUS</a:t>
            </a:r>
            <a:r>
              <a:rPr lang="en-US" sz="1800" b="1" dirty="0">
                <a:solidFill>
                  <a:srgbClr val="1E497D"/>
                </a:solidFill>
                <a:latin typeface="Arial"/>
                <a:ea typeface="Arial"/>
                <a:cs typeface="Arial"/>
                <a:sym typeface="Arial"/>
              </a:rPr>
              <a:t> &amp; user programs at 1 Hz BELLA lasers can advance solutions</a:t>
            </a:r>
            <a:endParaRPr sz="1800" b="1" dirty="0"/>
          </a:p>
          <a:p>
            <a:pPr marL="862013" lvl="1" indent="-350838" algn="l" rtl="0">
              <a:lnSpc>
                <a:spcPct val="110000"/>
              </a:lnSpc>
              <a:spcBef>
                <a:spcPts val="300"/>
              </a:spcBef>
              <a:spcAft>
                <a:spcPts val="0"/>
              </a:spcAft>
              <a:buSzPts val="1500"/>
              <a:buFont typeface="Merriweather Sans"/>
              <a:buChar char="–"/>
            </a:pPr>
            <a:r>
              <a:rPr lang="en-US" sz="1600" b="1" dirty="0">
                <a:solidFill>
                  <a:srgbClr val="1E497D"/>
                </a:solidFill>
                <a:latin typeface="Arial"/>
                <a:ea typeface="Arial"/>
                <a:cs typeface="Arial"/>
                <a:sym typeface="Arial"/>
              </a:rPr>
              <a:t>Precision</a:t>
            </a:r>
            <a:r>
              <a:rPr lang="en-US" sz="1600" dirty="0">
                <a:solidFill>
                  <a:srgbClr val="1E497D"/>
                </a:solidFill>
                <a:latin typeface="Arial"/>
                <a:ea typeface="Arial"/>
                <a:cs typeface="Arial"/>
                <a:sym typeface="Arial"/>
              </a:rPr>
              <a:t> particle and photon sources and </a:t>
            </a:r>
            <a:r>
              <a:rPr lang="en-US" sz="1600" b="1" dirty="0">
                <a:solidFill>
                  <a:srgbClr val="1E497D"/>
                </a:solidFill>
                <a:latin typeface="Arial"/>
                <a:ea typeface="Arial"/>
                <a:cs typeface="Arial"/>
                <a:sym typeface="Arial"/>
              </a:rPr>
              <a:t>hydrodynamic measurements </a:t>
            </a:r>
            <a:r>
              <a:rPr lang="en-US" sz="1600" dirty="0">
                <a:solidFill>
                  <a:srgbClr val="1E497D"/>
                </a:solidFill>
                <a:latin typeface="Arial"/>
                <a:ea typeface="Arial"/>
                <a:cs typeface="Arial"/>
                <a:sym typeface="Arial"/>
              </a:rPr>
              <a:t>at high repetition rate</a:t>
            </a:r>
            <a:endParaRPr dirty="0"/>
          </a:p>
          <a:p>
            <a:pPr marL="862013" lvl="1" indent="-350838" algn="l" rtl="0">
              <a:lnSpc>
                <a:spcPct val="110000"/>
              </a:lnSpc>
              <a:spcBef>
                <a:spcPts val="300"/>
              </a:spcBef>
              <a:spcAft>
                <a:spcPts val="0"/>
              </a:spcAft>
              <a:buSzPts val="1500"/>
              <a:buFont typeface="Merriweather Sans"/>
              <a:buChar char="–"/>
            </a:pPr>
            <a:r>
              <a:rPr lang="en-US" sz="1600" b="1" dirty="0">
                <a:solidFill>
                  <a:srgbClr val="1E497D"/>
                </a:solidFill>
                <a:latin typeface="Arial"/>
                <a:ea typeface="Arial"/>
                <a:cs typeface="Arial"/>
                <a:sym typeface="Arial"/>
              </a:rPr>
              <a:t>Multi 10 MeV, intense ion beam pulses </a:t>
            </a:r>
            <a:r>
              <a:rPr lang="en-US" sz="1600" dirty="0">
                <a:solidFill>
                  <a:srgbClr val="1E497D"/>
                </a:solidFill>
                <a:latin typeface="Arial"/>
                <a:ea typeface="Arial"/>
                <a:cs typeface="Arial"/>
                <a:sym typeface="Arial"/>
              </a:rPr>
              <a:t>at our new FES short focal length, ultra-high intensity, high contrast beamline</a:t>
            </a:r>
            <a:endParaRPr dirty="0"/>
          </a:p>
          <a:p>
            <a:pPr marL="1140348" lvl="1" indent="-258069" algn="l" rtl="0">
              <a:lnSpc>
                <a:spcPct val="110000"/>
              </a:lnSpc>
              <a:spcBef>
                <a:spcPts val="300"/>
              </a:spcBef>
              <a:spcAft>
                <a:spcPts val="0"/>
              </a:spcAft>
              <a:buSzPts val="1500"/>
              <a:buFont typeface="Merriweather Sans"/>
              <a:buNone/>
            </a:pPr>
            <a:endParaRPr sz="1900" dirty="0">
              <a:solidFill>
                <a:srgbClr val="1E497D"/>
              </a:solidFill>
              <a:latin typeface="Arial"/>
              <a:ea typeface="Arial"/>
              <a:cs typeface="Arial"/>
              <a:sym typeface="Arial"/>
            </a:endParaRPr>
          </a:p>
          <a:p>
            <a:pPr marL="590550" lvl="1" indent="0" algn="l" rtl="0">
              <a:lnSpc>
                <a:spcPct val="100000"/>
              </a:lnSpc>
              <a:spcBef>
                <a:spcPts val="300"/>
              </a:spcBef>
              <a:spcAft>
                <a:spcPts val="0"/>
              </a:spcAft>
              <a:buSzPts val="1500"/>
              <a:buNone/>
            </a:pPr>
            <a:endParaRPr sz="1600" dirty="0">
              <a:solidFill>
                <a:srgbClr val="1E497D"/>
              </a:solidFill>
              <a:latin typeface="Arial"/>
              <a:ea typeface="Arial"/>
              <a:cs typeface="Arial"/>
              <a:sym typeface="Arial"/>
            </a:endParaRPr>
          </a:p>
          <a:p>
            <a:pPr marL="457200" lvl="0" indent="-228600" algn="l" rtl="0">
              <a:lnSpc>
                <a:spcPct val="100000"/>
              </a:lnSpc>
              <a:spcBef>
                <a:spcPts val="400"/>
              </a:spcBef>
              <a:spcAft>
                <a:spcPts val="0"/>
              </a:spcAft>
              <a:buSzPts val="1800"/>
              <a:buNone/>
            </a:pPr>
            <a:endParaRPr sz="1600" dirty="0">
              <a:solidFill>
                <a:srgbClr val="1E497D"/>
              </a:solidFill>
              <a:latin typeface="Arial"/>
              <a:ea typeface="Arial"/>
              <a:cs typeface="Arial"/>
              <a:sym typeface="Arial"/>
            </a:endParaRPr>
          </a:p>
        </p:txBody>
      </p:sp>
      <p:sp>
        <p:nvSpPr>
          <p:cNvPr id="673" name="Google Shape;673;p4"/>
          <p:cNvSpPr txBox="1">
            <a:spLocks noGrp="1"/>
          </p:cNvSpPr>
          <p:nvPr>
            <p:ph type="sldNum" idx="12"/>
          </p:nvPr>
        </p:nvSpPr>
        <p:spPr>
          <a:xfrm>
            <a:off x="11511387" y="6486277"/>
            <a:ext cx="679039" cy="365125"/>
          </a:xfrm>
          <a:prstGeom prst="rect">
            <a:avLst/>
          </a:prstGeom>
          <a:noFill/>
          <a:ln>
            <a:noFill/>
          </a:ln>
        </p:spPr>
        <p:txBody>
          <a:bodyPr spcFirstLastPara="1" wrap="square" lIns="91375" tIns="45675" rIns="91375" bIns="45675" anchor="ctr" anchorCtr="0">
            <a:noAutofit/>
          </a:bodyPr>
          <a:lstStyle/>
          <a:p>
            <a:pPr marL="0" lvl="0" indent="0" algn="r" rtl="0">
              <a:spcBef>
                <a:spcPts val="0"/>
              </a:spcBef>
              <a:spcAft>
                <a:spcPts val="0"/>
              </a:spcAft>
              <a:buClr>
                <a:srgbClr val="FFFFFF"/>
              </a:buClr>
              <a:buSzPts val="800"/>
              <a:buNone/>
            </a:pPr>
            <a:fld id="{00000000-1234-1234-1234-123412341234}" type="slidenum">
              <a:rPr lang="en-US" sz="1500">
                <a:solidFill>
                  <a:srgbClr val="FFFFFF"/>
                </a:solidFill>
              </a:rPr>
              <a:t>6</a:t>
            </a:fld>
            <a:endParaRPr sz="1500">
              <a:solidFill>
                <a:srgbClr val="FFFFFF"/>
              </a:solidFill>
            </a:endParaRPr>
          </a:p>
        </p:txBody>
      </p:sp>
      <p:pic>
        <p:nvPicPr>
          <p:cNvPr id="674" name="Google Shape;674;p4"/>
          <p:cNvPicPr preferRelativeResize="0"/>
          <p:nvPr/>
        </p:nvPicPr>
        <p:blipFill rotWithShape="1">
          <a:blip r:embed="rId3">
            <a:alphaModFix/>
          </a:blip>
          <a:srcRect/>
          <a:stretch/>
        </p:blipFill>
        <p:spPr>
          <a:xfrm>
            <a:off x="6324600" y="3657600"/>
            <a:ext cx="5829151" cy="2389366"/>
          </a:xfrm>
          <a:prstGeom prst="rect">
            <a:avLst/>
          </a:prstGeom>
          <a:noFill/>
          <a:ln>
            <a:noFill/>
          </a:ln>
        </p:spPr>
      </p:pic>
      <p:sp>
        <p:nvSpPr>
          <p:cNvPr id="675" name="Google Shape;675;p4"/>
          <p:cNvSpPr txBox="1"/>
          <p:nvPr/>
        </p:nvSpPr>
        <p:spPr>
          <a:xfrm>
            <a:off x="10018711" y="3683954"/>
            <a:ext cx="1973617" cy="584775"/>
          </a:xfrm>
          <a:prstGeom prst="rect">
            <a:avLst/>
          </a:prstGeom>
          <a:solidFill>
            <a:srgbClr val="FFFFFF"/>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1E497D"/>
                </a:solidFill>
                <a:latin typeface="Arial"/>
                <a:ea typeface="Arial"/>
                <a:cs typeface="Arial"/>
                <a:sym typeface="Arial"/>
              </a:rPr>
              <a:t>BELLA iP2 for laser</a:t>
            </a:r>
            <a:endParaRPr/>
          </a:p>
          <a:p>
            <a:pPr marL="0" marR="0" lvl="0" indent="0" algn="ctr" rtl="0">
              <a:spcBef>
                <a:spcPts val="0"/>
              </a:spcBef>
              <a:spcAft>
                <a:spcPts val="0"/>
              </a:spcAft>
              <a:buNone/>
            </a:pPr>
            <a:r>
              <a:rPr lang="en-US" sz="1600">
                <a:solidFill>
                  <a:srgbClr val="1E497D"/>
                </a:solidFill>
                <a:latin typeface="Arial"/>
                <a:ea typeface="Arial"/>
                <a:cs typeface="Arial"/>
                <a:sym typeface="Arial"/>
              </a:rPr>
              <a:t>ion acceleration</a:t>
            </a:r>
            <a:endParaRPr/>
          </a:p>
        </p:txBody>
      </p:sp>
      <p:sp>
        <p:nvSpPr>
          <p:cNvPr id="676" name="Google Shape;676;p4"/>
          <p:cNvSpPr/>
          <p:nvPr/>
        </p:nvSpPr>
        <p:spPr>
          <a:xfrm>
            <a:off x="6292595" y="3658722"/>
            <a:ext cx="5897819" cy="2472791"/>
          </a:xfrm>
          <a:prstGeom prst="rect">
            <a:avLst/>
          </a:prstGeom>
          <a:noFill/>
          <a:ln w="9525" cap="flat" cmpd="sng">
            <a:solidFill>
              <a:srgbClr val="7F7F7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rgbClr val="1E497D"/>
              </a:solidFill>
              <a:latin typeface="Libre Franklin"/>
              <a:ea typeface="Libre Franklin"/>
              <a:cs typeface="Libre Franklin"/>
              <a:sym typeface="Libre Franklin"/>
            </a:endParaRPr>
          </a:p>
        </p:txBody>
      </p:sp>
      <p:pic>
        <p:nvPicPr>
          <p:cNvPr id="677" name="Google Shape;677;p4"/>
          <p:cNvPicPr preferRelativeResize="0"/>
          <p:nvPr/>
        </p:nvPicPr>
        <p:blipFill rotWithShape="1">
          <a:blip r:embed="rId4">
            <a:alphaModFix/>
          </a:blip>
          <a:srcRect/>
          <a:stretch/>
        </p:blipFill>
        <p:spPr>
          <a:xfrm>
            <a:off x="6324600" y="1071058"/>
            <a:ext cx="5802282" cy="2392706"/>
          </a:xfrm>
          <a:prstGeom prst="rect">
            <a:avLst/>
          </a:prstGeom>
          <a:noFill/>
          <a:ln>
            <a:noFill/>
          </a:ln>
        </p:spPr>
      </p:pic>
      <p:sp>
        <p:nvSpPr>
          <p:cNvPr id="678" name="Google Shape;678;p4"/>
          <p:cNvSpPr/>
          <p:nvPr/>
        </p:nvSpPr>
        <p:spPr>
          <a:xfrm>
            <a:off x="9144000" y="2971800"/>
            <a:ext cx="1066800" cy="4572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E497D"/>
              </a:solidFill>
              <a:latin typeface="Libre Franklin"/>
              <a:ea typeface="Libre Franklin"/>
              <a:cs typeface="Libre Franklin"/>
              <a:sym typeface="Libre Franklin"/>
            </a:endParaRPr>
          </a:p>
        </p:txBody>
      </p:sp>
      <p:sp>
        <p:nvSpPr>
          <p:cNvPr id="679" name="Google Shape;679;p4"/>
          <p:cNvSpPr txBox="1"/>
          <p:nvPr/>
        </p:nvSpPr>
        <p:spPr>
          <a:xfrm>
            <a:off x="8915400" y="2590800"/>
            <a:ext cx="191568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1E497D"/>
                </a:solidFill>
                <a:latin typeface="Arial"/>
                <a:ea typeface="Arial"/>
                <a:cs typeface="Arial"/>
                <a:sym typeface="Arial"/>
              </a:rPr>
              <a:t>Precision photon source probes &amp; hydrodynamics</a:t>
            </a:r>
            <a:endParaRPr/>
          </a:p>
        </p:txBody>
      </p:sp>
      <p:sp>
        <p:nvSpPr>
          <p:cNvPr id="680" name="Google Shape;680;p4"/>
          <p:cNvSpPr txBox="1"/>
          <p:nvPr/>
        </p:nvSpPr>
        <p:spPr>
          <a:xfrm>
            <a:off x="0" y="5792959"/>
            <a:ext cx="3065263"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a:solidFill>
                  <a:srgbClr val="1E497D"/>
                </a:solidFill>
                <a:latin typeface="Arial"/>
                <a:ea typeface="Arial"/>
                <a:cs typeface="Arial"/>
                <a:sym typeface="Arial"/>
              </a:rPr>
              <a:t>Contact: </a:t>
            </a:r>
            <a:r>
              <a:rPr lang="en-US" sz="1600" b="1" dirty="0" err="1">
                <a:solidFill>
                  <a:srgbClr val="1E497D"/>
                </a:solidFill>
                <a:latin typeface="Arial"/>
                <a:ea typeface="Arial"/>
                <a:cs typeface="Arial"/>
                <a:sym typeface="Arial"/>
              </a:rPr>
              <a:t>EHEsarey@lbl.gov</a:t>
            </a:r>
            <a:r>
              <a:rPr lang="en-US" sz="1600" b="1" dirty="0">
                <a:solidFill>
                  <a:srgbClr val="1E497D"/>
                </a:solidFill>
                <a:latin typeface="Arial"/>
                <a:ea typeface="Arial"/>
                <a:cs typeface="Arial"/>
                <a:sym typeface="Arial"/>
              </a:rPr>
              <a:t>   </a:t>
            </a:r>
            <a:endParaRPr dirty="0"/>
          </a:p>
        </p:txBody>
      </p:sp>
      <p:pic>
        <p:nvPicPr>
          <p:cNvPr id="681" name="Google Shape;681;p4"/>
          <p:cNvPicPr preferRelativeResize="0"/>
          <p:nvPr/>
        </p:nvPicPr>
        <p:blipFill rotWithShape="1">
          <a:blip r:embed="rId5">
            <a:alphaModFix/>
          </a:blip>
          <a:srcRect/>
          <a:stretch/>
        </p:blipFill>
        <p:spPr>
          <a:xfrm>
            <a:off x="6004172" y="3657600"/>
            <a:ext cx="3063628" cy="1160686"/>
          </a:xfrm>
          <a:prstGeom prst="rect">
            <a:avLst/>
          </a:prstGeom>
          <a:noFill/>
          <a:ln>
            <a:noFill/>
          </a:ln>
        </p:spPr>
      </p:pic>
      <p:sp>
        <p:nvSpPr>
          <p:cNvPr id="682" name="Google Shape;682;p4"/>
          <p:cNvSpPr/>
          <p:nvPr/>
        </p:nvSpPr>
        <p:spPr>
          <a:xfrm>
            <a:off x="141055" y="4987801"/>
            <a:ext cx="6135537" cy="830997"/>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rgbClr val="000000"/>
              </a:buClr>
              <a:buSzPts val="1200"/>
              <a:buFont typeface="Arial"/>
              <a:buChar char="•"/>
            </a:pPr>
            <a:r>
              <a:rPr lang="en-US" sz="1200" dirty="0">
                <a:solidFill>
                  <a:srgbClr val="1E497D"/>
                </a:solidFill>
                <a:latin typeface="Arial"/>
                <a:ea typeface="Arial"/>
                <a:cs typeface="Arial"/>
                <a:sym typeface="Arial"/>
              </a:rPr>
              <a:t>Sahel Hakimi, et al., “Laser–solid interaction studies enabled by the iP2 BELLA PW”, Phys. Plasmas 29, 083102 (2022)</a:t>
            </a:r>
            <a:endParaRPr dirty="0"/>
          </a:p>
          <a:p>
            <a:pPr marL="171450" marR="0" lvl="0" indent="-171450" algn="l" rtl="0">
              <a:spcBef>
                <a:spcPts val="0"/>
              </a:spcBef>
              <a:spcAft>
                <a:spcPts val="0"/>
              </a:spcAft>
              <a:buClr>
                <a:srgbClr val="000000"/>
              </a:buClr>
              <a:buSzPts val="1200"/>
              <a:buFont typeface="Arial"/>
              <a:buChar char="•"/>
            </a:pPr>
            <a:r>
              <a:rPr lang="en-US" sz="1200" dirty="0">
                <a:solidFill>
                  <a:srgbClr val="1E497D"/>
                </a:solidFill>
                <a:latin typeface="Arial"/>
                <a:ea typeface="Arial"/>
                <a:cs typeface="Arial"/>
                <a:sym typeface="Arial"/>
              </a:rPr>
              <a:t>L. </a:t>
            </a:r>
            <a:r>
              <a:rPr lang="en-US" sz="1200" dirty="0" err="1">
                <a:solidFill>
                  <a:srgbClr val="1E497D"/>
                </a:solidFill>
                <a:latin typeface="Arial"/>
                <a:ea typeface="Arial"/>
                <a:cs typeface="Arial"/>
                <a:sym typeface="Arial"/>
              </a:rPr>
              <a:t>Obst-Huebl</a:t>
            </a:r>
            <a:r>
              <a:rPr lang="en-US" sz="1200" dirty="0">
                <a:solidFill>
                  <a:srgbClr val="1E497D"/>
                </a:solidFill>
                <a:latin typeface="Arial"/>
                <a:ea typeface="Arial"/>
                <a:cs typeface="Arial"/>
                <a:sym typeface="Arial"/>
              </a:rPr>
              <a:t>, et al., “High power commissioning of BELLA iP2 up to 17 J”, Proc. of SPIE Vol. 12583 (2023).</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5"/>
          <p:cNvSpPr txBox="1">
            <a:spLocks noGrp="1"/>
          </p:cNvSpPr>
          <p:nvPr>
            <p:ph type="body" idx="2"/>
          </p:nvPr>
        </p:nvSpPr>
        <p:spPr>
          <a:xfrm>
            <a:off x="165102" y="0"/>
            <a:ext cx="11969700" cy="543600"/>
          </a:xfrm>
          <a:prstGeom prst="rect">
            <a:avLst/>
          </a:prstGeom>
          <a:noFill/>
          <a:ln>
            <a:noFill/>
          </a:ln>
        </p:spPr>
        <p:txBody>
          <a:bodyPr spcFirstLastPara="1" wrap="square" lIns="91425" tIns="45700" rIns="91425" bIns="45700" anchor="t" anchorCtr="0">
            <a:noAutofit/>
          </a:bodyPr>
          <a:lstStyle/>
          <a:p>
            <a:pPr marL="342900" lvl="0" indent="-342900" algn="ctr" rtl="0">
              <a:lnSpc>
                <a:spcPct val="100000"/>
              </a:lnSpc>
              <a:spcBef>
                <a:spcPts val="0"/>
              </a:spcBef>
              <a:spcAft>
                <a:spcPts val="0"/>
              </a:spcAft>
              <a:buClr>
                <a:schemeClr val="lt1"/>
              </a:buClr>
              <a:buSzPts val="2590"/>
              <a:buNone/>
            </a:pPr>
            <a:r>
              <a:rPr lang="en-US" sz="2790" dirty="0"/>
              <a:t>Ultrafast probes from laser-plasma sources of particles and photons</a:t>
            </a:r>
          </a:p>
          <a:p>
            <a:pPr marL="342900" lvl="0" indent="-342900" algn="ctr" rtl="0">
              <a:lnSpc>
                <a:spcPct val="100000"/>
              </a:lnSpc>
              <a:spcBef>
                <a:spcPts val="0"/>
              </a:spcBef>
              <a:spcAft>
                <a:spcPts val="0"/>
              </a:spcAft>
              <a:buClr>
                <a:schemeClr val="lt1"/>
              </a:buClr>
              <a:buSzPts val="2590"/>
              <a:buNone/>
            </a:pPr>
            <a:r>
              <a:rPr lang="en-US" sz="2790" dirty="0"/>
              <a:t>can be developed at the BELLA Center</a:t>
            </a:r>
            <a:endParaRPr sz="2790" dirty="0"/>
          </a:p>
        </p:txBody>
      </p:sp>
      <p:grpSp>
        <p:nvGrpSpPr>
          <p:cNvPr id="690" name="Google Shape;690;p5"/>
          <p:cNvGrpSpPr/>
          <p:nvPr/>
        </p:nvGrpSpPr>
        <p:grpSpPr>
          <a:xfrm>
            <a:off x="4445024" y="4191016"/>
            <a:ext cx="6786943" cy="1862639"/>
            <a:chOff x="101600" y="1100047"/>
            <a:chExt cx="8442521" cy="2184401"/>
          </a:xfrm>
        </p:grpSpPr>
        <p:grpSp>
          <p:nvGrpSpPr>
            <p:cNvPr id="691" name="Google Shape;691;p5"/>
            <p:cNvGrpSpPr/>
            <p:nvPr/>
          </p:nvGrpSpPr>
          <p:grpSpPr>
            <a:xfrm>
              <a:off x="101600" y="1100047"/>
              <a:ext cx="8442521" cy="2184401"/>
              <a:chOff x="1635695" y="4469808"/>
              <a:chExt cx="8442521" cy="2184401"/>
            </a:xfrm>
          </p:grpSpPr>
          <p:pic>
            <p:nvPicPr>
              <p:cNvPr id="692" name="Google Shape;692;p5"/>
              <p:cNvPicPr preferRelativeResize="0"/>
              <p:nvPr/>
            </p:nvPicPr>
            <p:blipFill rotWithShape="1">
              <a:blip r:embed="rId3">
                <a:alphaModFix/>
              </a:blip>
              <a:srcRect/>
              <a:stretch/>
            </p:blipFill>
            <p:spPr>
              <a:xfrm>
                <a:off x="1635695" y="4469808"/>
                <a:ext cx="2801254" cy="2184401"/>
              </a:xfrm>
              <a:prstGeom prst="rect">
                <a:avLst/>
              </a:prstGeom>
              <a:noFill/>
              <a:ln>
                <a:noFill/>
              </a:ln>
            </p:spPr>
          </p:pic>
          <p:sp>
            <p:nvSpPr>
              <p:cNvPr id="693" name="Google Shape;693;p5"/>
              <p:cNvSpPr/>
              <p:nvPr/>
            </p:nvSpPr>
            <p:spPr>
              <a:xfrm>
                <a:off x="3227639" y="5192197"/>
                <a:ext cx="70500" cy="1653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400"/>
                  <a:buFont typeface="Times New Roman"/>
                  <a:buNone/>
                </a:pPr>
                <a:endParaRPr sz="400">
                  <a:solidFill>
                    <a:srgbClr val="000000"/>
                  </a:solidFill>
                  <a:latin typeface="Arial"/>
                  <a:ea typeface="Arial"/>
                  <a:cs typeface="Arial"/>
                  <a:sym typeface="Arial"/>
                </a:endParaRPr>
              </a:p>
            </p:txBody>
          </p:sp>
          <p:sp>
            <p:nvSpPr>
              <p:cNvPr id="694" name="Google Shape;694;p5"/>
              <p:cNvSpPr/>
              <p:nvPr/>
            </p:nvSpPr>
            <p:spPr>
              <a:xfrm>
                <a:off x="4153182" y="5184790"/>
                <a:ext cx="79500" cy="1653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400"/>
                  <a:buFont typeface="Times New Roman"/>
                  <a:buNone/>
                </a:pPr>
                <a:endParaRPr sz="400">
                  <a:solidFill>
                    <a:srgbClr val="000000"/>
                  </a:solidFill>
                  <a:latin typeface="Arial"/>
                  <a:ea typeface="Arial"/>
                  <a:cs typeface="Arial"/>
                  <a:sym typeface="Arial"/>
                </a:endParaRPr>
              </a:p>
            </p:txBody>
          </p:sp>
          <p:sp>
            <p:nvSpPr>
              <p:cNvPr id="695" name="Google Shape;695;p5"/>
              <p:cNvSpPr/>
              <p:nvPr/>
            </p:nvSpPr>
            <p:spPr>
              <a:xfrm>
                <a:off x="4406084" y="5310953"/>
                <a:ext cx="240300" cy="1701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400"/>
                  <a:buFont typeface="Times New Roman"/>
                  <a:buNone/>
                </a:pPr>
                <a:endParaRPr sz="400">
                  <a:solidFill>
                    <a:srgbClr val="000000"/>
                  </a:solidFill>
                  <a:latin typeface="Arial"/>
                  <a:ea typeface="Arial"/>
                  <a:cs typeface="Arial"/>
                  <a:sym typeface="Arial"/>
                </a:endParaRPr>
              </a:p>
            </p:txBody>
          </p:sp>
          <p:pic>
            <p:nvPicPr>
              <p:cNvPr id="696" name="Google Shape;696;p5"/>
              <p:cNvPicPr preferRelativeResize="0"/>
              <p:nvPr/>
            </p:nvPicPr>
            <p:blipFill rotWithShape="1">
              <a:blip r:embed="rId4">
                <a:alphaModFix/>
              </a:blip>
              <a:srcRect/>
              <a:stretch/>
            </p:blipFill>
            <p:spPr>
              <a:xfrm>
                <a:off x="1635696" y="4469808"/>
                <a:ext cx="4949639" cy="2184401"/>
              </a:xfrm>
              <a:prstGeom prst="rect">
                <a:avLst/>
              </a:prstGeom>
              <a:noFill/>
              <a:ln>
                <a:noFill/>
              </a:ln>
            </p:spPr>
          </p:pic>
          <p:sp>
            <p:nvSpPr>
              <p:cNvPr id="697" name="Google Shape;697;p5"/>
              <p:cNvSpPr/>
              <p:nvPr/>
            </p:nvSpPr>
            <p:spPr>
              <a:xfrm>
                <a:off x="6585334" y="5759943"/>
                <a:ext cx="914100" cy="629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700"/>
                  <a:buFont typeface="Times New Roman"/>
                  <a:buNone/>
                </a:pPr>
                <a:endParaRPr sz="700" b="1">
                  <a:solidFill>
                    <a:srgbClr val="000000"/>
                  </a:solidFill>
                  <a:latin typeface="Arial"/>
                  <a:ea typeface="Arial"/>
                  <a:cs typeface="Arial"/>
                  <a:sym typeface="Arial"/>
                </a:endParaRPr>
              </a:p>
              <a:p>
                <a:pPr marL="0" marR="0" lvl="0" indent="0" algn="ctr" rtl="0">
                  <a:spcBef>
                    <a:spcPts val="0"/>
                  </a:spcBef>
                  <a:spcAft>
                    <a:spcPts val="0"/>
                  </a:spcAft>
                  <a:buClr>
                    <a:srgbClr val="000000"/>
                  </a:buClr>
                  <a:buSzPts val="1000"/>
                  <a:buFont typeface="Times New Roman"/>
                  <a:buNone/>
                </a:pPr>
                <a:r>
                  <a:rPr lang="en-US" sz="1000" b="1">
                    <a:solidFill>
                      <a:srgbClr val="000000"/>
                    </a:solidFill>
                    <a:latin typeface="Arial"/>
                    <a:ea typeface="Arial"/>
                    <a:cs typeface="Arial"/>
                    <a:sym typeface="Arial"/>
                  </a:rPr>
                  <a:t>Decel.</a:t>
                </a:r>
                <a:endParaRPr sz="1800">
                  <a:solidFill>
                    <a:schemeClr val="lt1"/>
                  </a:solidFill>
                  <a:latin typeface="Libre Franklin"/>
                  <a:ea typeface="Libre Franklin"/>
                  <a:cs typeface="Libre Franklin"/>
                  <a:sym typeface="Libre Franklin"/>
                </a:endParaRPr>
              </a:p>
              <a:p>
                <a:pPr marL="0" marR="0" lvl="0" indent="0" algn="ctr" rtl="0">
                  <a:spcBef>
                    <a:spcPts val="0"/>
                  </a:spcBef>
                  <a:spcAft>
                    <a:spcPts val="0"/>
                  </a:spcAft>
                  <a:buClr>
                    <a:srgbClr val="000000"/>
                  </a:buClr>
                  <a:buSzPts val="1000"/>
                  <a:buFont typeface="Times New Roman"/>
                  <a:buNone/>
                </a:pPr>
                <a:r>
                  <a:rPr lang="en-US" sz="1000" b="1">
                    <a:solidFill>
                      <a:srgbClr val="000000"/>
                    </a:solidFill>
                    <a:latin typeface="Arial"/>
                    <a:ea typeface="Arial"/>
                    <a:cs typeface="Arial"/>
                    <a:sym typeface="Arial"/>
                  </a:rPr>
                  <a:t>section</a:t>
                </a:r>
                <a:endParaRPr sz="1800">
                  <a:solidFill>
                    <a:schemeClr val="lt1"/>
                  </a:solidFill>
                  <a:latin typeface="Libre Franklin"/>
                  <a:ea typeface="Libre Franklin"/>
                  <a:cs typeface="Libre Franklin"/>
                  <a:sym typeface="Libre Franklin"/>
                </a:endParaRPr>
              </a:p>
            </p:txBody>
          </p:sp>
          <p:sp>
            <p:nvSpPr>
              <p:cNvPr id="698" name="Google Shape;698;p5"/>
              <p:cNvSpPr txBox="1"/>
              <p:nvPr/>
            </p:nvSpPr>
            <p:spPr>
              <a:xfrm>
                <a:off x="3021285" y="5017901"/>
                <a:ext cx="914100" cy="360900"/>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400"/>
                  <a:buFont typeface="Times New Roman"/>
                  <a:buNone/>
                </a:pPr>
                <a:r>
                  <a:rPr lang="en-US" sz="1400">
                    <a:solidFill>
                      <a:srgbClr val="000000"/>
                    </a:solidFill>
                    <a:latin typeface="Arial"/>
                    <a:ea typeface="Arial"/>
                    <a:cs typeface="Arial"/>
                    <a:sym typeface="Arial"/>
                  </a:rPr>
                  <a:t>~1cm</a:t>
                </a:r>
                <a:endParaRPr sz="1800">
                  <a:solidFill>
                    <a:schemeClr val="lt1"/>
                  </a:solidFill>
                  <a:latin typeface="Libre Franklin"/>
                  <a:ea typeface="Libre Franklin"/>
                  <a:cs typeface="Libre Franklin"/>
                  <a:sym typeface="Libre Franklin"/>
                </a:endParaRPr>
              </a:p>
            </p:txBody>
          </p:sp>
          <p:sp>
            <p:nvSpPr>
              <p:cNvPr id="699" name="Google Shape;699;p5"/>
              <p:cNvSpPr txBox="1"/>
              <p:nvPr/>
            </p:nvSpPr>
            <p:spPr>
              <a:xfrm>
                <a:off x="3887623" y="5017901"/>
                <a:ext cx="856800" cy="360900"/>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400"/>
                  <a:buFont typeface="Times New Roman"/>
                  <a:buNone/>
                </a:pPr>
                <a:r>
                  <a:rPr lang="en-US" sz="1400">
                    <a:solidFill>
                      <a:srgbClr val="000000"/>
                    </a:solidFill>
                    <a:latin typeface="Arial"/>
                    <a:ea typeface="Arial"/>
                    <a:cs typeface="Arial"/>
                    <a:sym typeface="Arial"/>
                  </a:rPr>
                  <a:t>~1cm</a:t>
                </a:r>
                <a:endParaRPr sz="1800">
                  <a:solidFill>
                    <a:schemeClr val="lt1"/>
                  </a:solidFill>
                  <a:latin typeface="Libre Franklin"/>
                  <a:ea typeface="Libre Franklin"/>
                  <a:cs typeface="Libre Franklin"/>
                  <a:sym typeface="Libre Franklin"/>
                </a:endParaRPr>
              </a:p>
            </p:txBody>
          </p:sp>
          <p:sp>
            <p:nvSpPr>
              <p:cNvPr id="700" name="Google Shape;700;p5"/>
              <p:cNvSpPr txBox="1"/>
              <p:nvPr/>
            </p:nvSpPr>
            <p:spPr>
              <a:xfrm>
                <a:off x="4806831" y="5017901"/>
                <a:ext cx="914100" cy="360900"/>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400"/>
                  <a:buFont typeface="Times New Roman"/>
                  <a:buNone/>
                </a:pPr>
                <a:r>
                  <a:rPr lang="en-US" sz="1400">
                    <a:solidFill>
                      <a:srgbClr val="000000"/>
                    </a:solidFill>
                    <a:latin typeface="Arial"/>
                    <a:ea typeface="Arial"/>
                    <a:cs typeface="Arial"/>
                    <a:sym typeface="Arial"/>
                  </a:rPr>
                  <a:t>~1cm</a:t>
                </a:r>
                <a:endParaRPr sz="1800">
                  <a:solidFill>
                    <a:schemeClr val="lt1"/>
                  </a:solidFill>
                  <a:latin typeface="Libre Franklin"/>
                  <a:ea typeface="Libre Franklin"/>
                  <a:cs typeface="Libre Franklin"/>
                  <a:sym typeface="Libre Franklin"/>
                </a:endParaRPr>
              </a:p>
            </p:txBody>
          </p:sp>
          <p:pic>
            <p:nvPicPr>
              <p:cNvPr id="701" name="Google Shape;701;p5"/>
              <p:cNvPicPr preferRelativeResize="0"/>
              <p:nvPr/>
            </p:nvPicPr>
            <p:blipFill rotWithShape="1">
              <a:blip r:embed="rId5">
                <a:alphaModFix/>
              </a:blip>
              <a:srcRect/>
              <a:stretch/>
            </p:blipFill>
            <p:spPr>
              <a:xfrm>
                <a:off x="2770733" y="5599163"/>
                <a:ext cx="1145512" cy="909178"/>
              </a:xfrm>
              <a:prstGeom prst="rect">
                <a:avLst/>
              </a:prstGeom>
              <a:noFill/>
              <a:ln>
                <a:noFill/>
              </a:ln>
            </p:spPr>
          </p:pic>
          <p:sp>
            <p:nvSpPr>
              <p:cNvPr id="702" name="Google Shape;702;p5"/>
              <p:cNvSpPr txBox="1"/>
              <p:nvPr/>
            </p:nvSpPr>
            <p:spPr>
              <a:xfrm>
                <a:off x="3045231" y="5565925"/>
                <a:ext cx="914100" cy="43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800"/>
                  <a:buFont typeface="Times New Roman"/>
                  <a:buNone/>
                </a:pPr>
                <a:r>
                  <a:rPr lang="en-US" sz="1800">
                    <a:solidFill>
                      <a:srgbClr val="FFFFFF"/>
                    </a:solidFill>
                    <a:latin typeface="Arial"/>
                    <a:ea typeface="Arial"/>
                    <a:cs typeface="Arial"/>
                    <a:sym typeface="Arial"/>
                  </a:rPr>
                  <a:t>LPA</a:t>
                </a:r>
                <a:endParaRPr sz="1800">
                  <a:solidFill>
                    <a:schemeClr val="lt1"/>
                  </a:solidFill>
                  <a:latin typeface="Libre Franklin"/>
                  <a:ea typeface="Libre Franklin"/>
                  <a:cs typeface="Libre Franklin"/>
                  <a:sym typeface="Libre Franklin"/>
                </a:endParaRPr>
              </a:p>
            </p:txBody>
          </p:sp>
          <p:pic>
            <p:nvPicPr>
              <p:cNvPr id="703" name="Google Shape;703;p5"/>
              <p:cNvPicPr preferRelativeResize="0"/>
              <p:nvPr/>
            </p:nvPicPr>
            <p:blipFill rotWithShape="1">
              <a:blip r:embed="rId5">
                <a:alphaModFix/>
              </a:blip>
              <a:srcRect/>
              <a:stretch/>
            </p:blipFill>
            <p:spPr>
              <a:xfrm>
                <a:off x="6577694" y="5589444"/>
                <a:ext cx="1145512" cy="909178"/>
              </a:xfrm>
              <a:prstGeom prst="rect">
                <a:avLst/>
              </a:prstGeom>
              <a:noFill/>
              <a:ln>
                <a:noFill/>
              </a:ln>
            </p:spPr>
          </p:pic>
          <p:sp>
            <p:nvSpPr>
              <p:cNvPr id="704" name="Google Shape;704;p5"/>
              <p:cNvSpPr txBox="1"/>
              <p:nvPr/>
            </p:nvSpPr>
            <p:spPr>
              <a:xfrm>
                <a:off x="6771128" y="5549442"/>
                <a:ext cx="969000" cy="3608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400"/>
                  <a:buFont typeface="Times New Roman"/>
                  <a:buNone/>
                </a:pPr>
                <a:r>
                  <a:rPr lang="en-US" sz="1400">
                    <a:solidFill>
                      <a:srgbClr val="FFFFFF"/>
                    </a:solidFill>
                    <a:latin typeface="Arial"/>
                    <a:ea typeface="Arial"/>
                    <a:cs typeface="Arial"/>
                    <a:sym typeface="Arial"/>
                  </a:rPr>
                  <a:t>Decel.</a:t>
                </a:r>
                <a:endParaRPr sz="1400">
                  <a:solidFill>
                    <a:schemeClr val="lt1"/>
                  </a:solidFill>
                  <a:latin typeface="Libre Franklin"/>
                  <a:ea typeface="Libre Franklin"/>
                  <a:cs typeface="Libre Franklin"/>
                  <a:sym typeface="Libre Franklin"/>
                </a:endParaRPr>
              </a:p>
            </p:txBody>
          </p:sp>
          <p:grpSp>
            <p:nvGrpSpPr>
              <p:cNvPr id="705" name="Google Shape;705;p5"/>
              <p:cNvGrpSpPr/>
              <p:nvPr/>
            </p:nvGrpSpPr>
            <p:grpSpPr>
              <a:xfrm rot="-120038">
                <a:off x="4535174" y="5785286"/>
                <a:ext cx="5535177" cy="547275"/>
                <a:chOff x="2097045" y="2515744"/>
                <a:chExt cx="2308669" cy="547270"/>
              </a:xfrm>
            </p:grpSpPr>
            <p:sp>
              <p:nvSpPr>
                <p:cNvPr id="706" name="Google Shape;706;p5"/>
                <p:cNvSpPr/>
                <p:nvPr/>
              </p:nvSpPr>
              <p:spPr>
                <a:xfrm rot="-5280326">
                  <a:off x="2795453" y="1857460"/>
                  <a:ext cx="482692" cy="1863837"/>
                </a:xfrm>
                <a:prstGeom prst="triangle">
                  <a:avLst>
                    <a:gd name="adj" fmla="val 50000"/>
                  </a:avLst>
                </a:prstGeom>
                <a:solidFill>
                  <a:srgbClr val="FF00FF">
                    <a:alpha val="65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400"/>
                    <a:buFont typeface="Times New Roman"/>
                    <a:buNone/>
                  </a:pPr>
                  <a:endParaRPr sz="400">
                    <a:solidFill>
                      <a:srgbClr val="000000"/>
                    </a:solidFill>
                    <a:latin typeface="Arial"/>
                    <a:ea typeface="Arial"/>
                    <a:cs typeface="Arial"/>
                    <a:sym typeface="Arial"/>
                  </a:endParaRPr>
                </a:p>
              </p:txBody>
            </p:sp>
            <p:sp>
              <p:nvSpPr>
                <p:cNvPr id="707" name="Google Shape;707;p5"/>
                <p:cNvSpPr txBox="1"/>
                <p:nvPr/>
              </p:nvSpPr>
              <p:spPr>
                <a:xfrm rot="119593">
                  <a:off x="2813486" y="2666803"/>
                  <a:ext cx="1587060" cy="3247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200"/>
                    <a:buFont typeface="Times New Roman"/>
                    <a:buNone/>
                  </a:pPr>
                  <a:r>
                    <a:rPr lang="en-US" sz="1200">
                      <a:solidFill>
                        <a:srgbClr val="000000"/>
                      </a:solidFill>
                      <a:latin typeface="Arial"/>
                      <a:ea typeface="Arial"/>
                      <a:cs typeface="Arial"/>
                      <a:sym typeface="Arial"/>
                    </a:rPr>
                    <a:t>Mononergetic Thomson photons🡪</a:t>
                  </a:r>
                  <a:endParaRPr sz="1200">
                    <a:solidFill>
                      <a:srgbClr val="000000"/>
                    </a:solidFill>
                    <a:latin typeface="Arial"/>
                    <a:ea typeface="Arial"/>
                    <a:cs typeface="Arial"/>
                    <a:sym typeface="Arial"/>
                  </a:endParaRPr>
                </a:p>
              </p:txBody>
            </p:sp>
          </p:grpSp>
          <p:cxnSp>
            <p:nvCxnSpPr>
              <p:cNvPr id="708" name="Google Shape;708;p5"/>
              <p:cNvCxnSpPr/>
              <p:nvPr/>
            </p:nvCxnSpPr>
            <p:spPr>
              <a:xfrm rot="10800000" flipH="1">
                <a:off x="8293100" y="5852000"/>
                <a:ext cx="768300" cy="40800"/>
              </a:xfrm>
              <a:prstGeom prst="straightConnector1">
                <a:avLst/>
              </a:prstGeom>
              <a:solidFill>
                <a:schemeClr val="accent1"/>
              </a:solidFill>
              <a:ln w="76200" cap="flat" cmpd="sng">
                <a:solidFill>
                  <a:schemeClr val="lt1"/>
                </a:solidFill>
                <a:prstDash val="solid"/>
                <a:round/>
                <a:headEnd type="none" w="sm" len="sm"/>
                <a:tailEnd type="none" w="sm" len="sm"/>
              </a:ln>
            </p:spPr>
          </p:cxnSp>
          <p:cxnSp>
            <p:nvCxnSpPr>
              <p:cNvPr id="709" name="Google Shape;709;p5"/>
              <p:cNvCxnSpPr/>
              <p:nvPr/>
            </p:nvCxnSpPr>
            <p:spPr>
              <a:xfrm>
                <a:off x="8299450" y="6248401"/>
                <a:ext cx="743100" cy="38100"/>
              </a:xfrm>
              <a:prstGeom prst="straightConnector1">
                <a:avLst/>
              </a:prstGeom>
              <a:solidFill>
                <a:schemeClr val="accent1"/>
              </a:solidFill>
              <a:ln w="76200" cap="flat" cmpd="sng">
                <a:solidFill>
                  <a:schemeClr val="lt1"/>
                </a:solidFill>
                <a:prstDash val="solid"/>
                <a:round/>
                <a:headEnd type="none" w="sm" len="sm"/>
                <a:tailEnd type="none" w="sm" len="sm"/>
              </a:ln>
            </p:spPr>
          </p:cxnSp>
          <p:cxnSp>
            <p:nvCxnSpPr>
              <p:cNvPr id="710" name="Google Shape;710;p5"/>
              <p:cNvCxnSpPr/>
              <p:nvPr/>
            </p:nvCxnSpPr>
            <p:spPr>
              <a:xfrm rot="10800000" flipH="1">
                <a:off x="8299450" y="5883750"/>
                <a:ext cx="768300" cy="40800"/>
              </a:xfrm>
              <a:prstGeom prst="straightConnector1">
                <a:avLst/>
              </a:prstGeom>
              <a:solidFill>
                <a:schemeClr val="accent1"/>
              </a:solidFill>
              <a:ln w="76200" cap="flat" cmpd="sng">
                <a:solidFill>
                  <a:schemeClr val="lt1"/>
                </a:solidFill>
                <a:prstDash val="solid"/>
                <a:round/>
                <a:headEnd type="none" w="sm" len="sm"/>
                <a:tailEnd type="none" w="sm" len="sm"/>
              </a:ln>
            </p:spPr>
          </p:cxnSp>
          <p:cxnSp>
            <p:nvCxnSpPr>
              <p:cNvPr id="711" name="Google Shape;711;p5"/>
              <p:cNvCxnSpPr/>
              <p:nvPr/>
            </p:nvCxnSpPr>
            <p:spPr>
              <a:xfrm>
                <a:off x="8305800" y="6216651"/>
                <a:ext cx="743100" cy="38100"/>
              </a:xfrm>
              <a:prstGeom prst="straightConnector1">
                <a:avLst/>
              </a:prstGeom>
              <a:solidFill>
                <a:schemeClr val="accent1"/>
              </a:solidFill>
              <a:ln w="76200" cap="flat" cmpd="sng">
                <a:solidFill>
                  <a:schemeClr val="lt1"/>
                </a:solidFill>
                <a:prstDash val="solid"/>
                <a:round/>
                <a:headEnd type="none" w="sm" len="sm"/>
                <a:tailEnd type="none" w="sm" len="sm"/>
              </a:ln>
            </p:spPr>
          </p:cxnSp>
          <p:sp>
            <p:nvSpPr>
              <p:cNvPr id="712" name="Google Shape;712;p5"/>
              <p:cNvSpPr/>
              <p:nvPr/>
            </p:nvSpPr>
            <p:spPr>
              <a:xfrm>
                <a:off x="8159750" y="5676900"/>
                <a:ext cx="133500" cy="2859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400"/>
                  <a:buFont typeface="Times New Roman"/>
                  <a:buNone/>
                </a:pPr>
                <a:endParaRPr sz="400">
                  <a:solidFill>
                    <a:srgbClr val="000000"/>
                  </a:solidFill>
                  <a:latin typeface="Arial"/>
                  <a:ea typeface="Arial"/>
                  <a:cs typeface="Arial"/>
                  <a:sym typeface="Arial"/>
                </a:endParaRPr>
              </a:p>
            </p:txBody>
          </p:sp>
          <p:sp>
            <p:nvSpPr>
              <p:cNvPr id="713" name="Google Shape;713;p5"/>
              <p:cNvSpPr/>
              <p:nvPr/>
            </p:nvSpPr>
            <p:spPr>
              <a:xfrm>
                <a:off x="8166100" y="6184900"/>
                <a:ext cx="133500" cy="2859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400"/>
                  <a:buFont typeface="Times New Roman"/>
                  <a:buNone/>
                </a:pPr>
                <a:endParaRPr sz="400">
                  <a:solidFill>
                    <a:srgbClr val="000000"/>
                  </a:solidFill>
                  <a:latin typeface="Arial"/>
                  <a:ea typeface="Arial"/>
                  <a:cs typeface="Arial"/>
                  <a:sym typeface="Arial"/>
                </a:endParaRPr>
              </a:p>
            </p:txBody>
          </p:sp>
        </p:grpSp>
        <p:sp>
          <p:nvSpPr>
            <p:cNvPr id="714" name="Google Shape;714;p5"/>
            <p:cNvSpPr txBox="1"/>
            <p:nvPr/>
          </p:nvSpPr>
          <p:spPr>
            <a:xfrm>
              <a:off x="1130707" y="2767219"/>
              <a:ext cx="1437900" cy="3608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1400"/>
                <a:buFont typeface="Times New Roman"/>
                <a:buNone/>
              </a:pPr>
              <a:r>
                <a:rPr lang="en-US" sz="1400">
                  <a:solidFill>
                    <a:srgbClr val="FFFFFF"/>
                  </a:solidFill>
                  <a:latin typeface="Arial"/>
                  <a:ea typeface="Arial"/>
                  <a:cs typeface="Arial"/>
                  <a:sym typeface="Arial"/>
                </a:rPr>
                <a:t>e</a:t>
              </a:r>
              <a:r>
                <a:rPr lang="en-US" sz="1400" baseline="30000">
                  <a:solidFill>
                    <a:srgbClr val="FFFFFF"/>
                  </a:solidFill>
                  <a:latin typeface="Arial"/>
                  <a:ea typeface="Arial"/>
                  <a:cs typeface="Arial"/>
                  <a:sym typeface="Arial"/>
                </a:rPr>
                <a:t>-</a:t>
              </a:r>
              <a:r>
                <a:rPr lang="en-US" sz="1400">
                  <a:solidFill>
                    <a:srgbClr val="FFFFFF"/>
                  </a:solidFill>
                  <a:latin typeface="Arial"/>
                  <a:ea typeface="Arial"/>
                  <a:cs typeface="Arial"/>
                  <a:sym typeface="Arial"/>
                </a:rPr>
                <a:t> accel.</a:t>
              </a:r>
              <a:endParaRPr sz="1400">
                <a:solidFill>
                  <a:schemeClr val="lt1"/>
                </a:solidFill>
                <a:latin typeface="Libre Franklin"/>
                <a:ea typeface="Libre Franklin"/>
                <a:cs typeface="Libre Franklin"/>
                <a:sym typeface="Libre Franklin"/>
              </a:endParaRPr>
            </a:p>
          </p:txBody>
        </p:sp>
      </p:grpSp>
      <p:pic>
        <p:nvPicPr>
          <p:cNvPr id="715" name="Google Shape;715;p5" descr="Setup2lenses.pdf"/>
          <p:cNvPicPr preferRelativeResize="0"/>
          <p:nvPr/>
        </p:nvPicPr>
        <p:blipFill rotWithShape="1">
          <a:blip r:embed="rId6">
            <a:alphaModFix/>
          </a:blip>
          <a:srcRect/>
          <a:stretch/>
        </p:blipFill>
        <p:spPr>
          <a:xfrm>
            <a:off x="5925766" y="2902204"/>
            <a:ext cx="5809034" cy="1704387"/>
          </a:xfrm>
          <a:prstGeom prst="rect">
            <a:avLst/>
          </a:prstGeom>
          <a:noFill/>
          <a:ln>
            <a:noFill/>
          </a:ln>
        </p:spPr>
      </p:pic>
      <p:pic>
        <p:nvPicPr>
          <p:cNvPr id="716" name="Google Shape;716;p5"/>
          <p:cNvPicPr preferRelativeResize="0"/>
          <p:nvPr/>
        </p:nvPicPr>
        <p:blipFill rotWithShape="1">
          <a:blip r:embed="rId7">
            <a:alphaModFix/>
          </a:blip>
          <a:srcRect/>
          <a:stretch/>
        </p:blipFill>
        <p:spPr>
          <a:xfrm>
            <a:off x="5633787" y="1072406"/>
            <a:ext cx="2801688" cy="2222580"/>
          </a:xfrm>
          <a:prstGeom prst="rect">
            <a:avLst/>
          </a:prstGeom>
          <a:noFill/>
          <a:ln>
            <a:noFill/>
          </a:ln>
        </p:spPr>
      </p:pic>
      <p:sp>
        <p:nvSpPr>
          <p:cNvPr id="717" name="Google Shape;717;p5"/>
          <p:cNvSpPr txBox="1"/>
          <p:nvPr/>
        </p:nvSpPr>
        <p:spPr>
          <a:xfrm>
            <a:off x="6881851" y="1486907"/>
            <a:ext cx="1155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Times New Roman"/>
              <a:buNone/>
            </a:pPr>
            <a:r>
              <a:rPr lang="en-US" sz="1400" b="0" i="0" u="none" strike="noStrike" cap="none">
                <a:solidFill>
                  <a:srgbClr val="FF0000"/>
                </a:solidFill>
                <a:latin typeface="Arial"/>
                <a:ea typeface="Arial"/>
                <a:cs typeface="Arial"/>
                <a:sym typeface="Arial"/>
              </a:rPr>
              <a:t>🡪 Laser</a:t>
            </a:r>
            <a:endParaRPr sz="1800">
              <a:solidFill>
                <a:schemeClr val="lt1"/>
              </a:solidFill>
              <a:latin typeface="Libre Franklin"/>
              <a:ea typeface="Libre Franklin"/>
              <a:cs typeface="Libre Franklin"/>
              <a:sym typeface="Libre Franklin"/>
            </a:endParaRPr>
          </a:p>
        </p:txBody>
      </p:sp>
      <p:sp>
        <p:nvSpPr>
          <p:cNvPr id="718" name="Google Shape;718;p5"/>
          <p:cNvSpPr txBox="1"/>
          <p:nvPr/>
        </p:nvSpPr>
        <p:spPr>
          <a:xfrm>
            <a:off x="5995132" y="2593794"/>
            <a:ext cx="1866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Times New Roman"/>
              <a:buNone/>
            </a:pPr>
            <a:r>
              <a:rPr lang="en-US" sz="1400" b="0" i="0" u="none" strike="noStrike" cap="none">
                <a:solidFill>
                  <a:srgbClr val="85B2F6"/>
                </a:solidFill>
                <a:latin typeface="Arial"/>
                <a:ea typeface="Arial"/>
                <a:cs typeface="Arial"/>
                <a:sym typeface="Arial"/>
              </a:rPr>
              <a:t>🡪 Plasma wave</a:t>
            </a:r>
            <a:endParaRPr sz="1800">
              <a:solidFill>
                <a:schemeClr val="lt1"/>
              </a:solidFill>
              <a:latin typeface="Libre Franklin"/>
              <a:ea typeface="Libre Franklin"/>
              <a:cs typeface="Libre Franklin"/>
              <a:sym typeface="Libre Franklin"/>
            </a:endParaRPr>
          </a:p>
        </p:txBody>
      </p:sp>
      <p:sp>
        <p:nvSpPr>
          <p:cNvPr id="719" name="Google Shape;719;p5"/>
          <p:cNvSpPr txBox="1"/>
          <p:nvPr/>
        </p:nvSpPr>
        <p:spPr>
          <a:xfrm>
            <a:off x="5812417" y="1825823"/>
            <a:ext cx="1350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Times New Roman"/>
              <a:buNone/>
            </a:pPr>
            <a:r>
              <a:rPr lang="en-US" sz="1400" b="0" i="0" u="none" strike="noStrike" cap="none">
                <a:solidFill>
                  <a:srgbClr val="FFFF00"/>
                </a:solidFill>
                <a:latin typeface="Libre Franklin"/>
                <a:ea typeface="Libre Franklin"/>
                <a:cs typeface="Libre Franklin"/>
                <a:sym typeface="Libre Franklin"/>
              </a:rPr>
              <a:t> e-bunch </a:t>
            </a:r>
            <a:r>
              <a:rPr lang="en-US" sz="1400" b="0" i="0" u="none" strike="noStrike" cap="none">
                <a:solidFill>
                  <a:srgbClr val="FFFF00"/>
                </a:solidFill>
                <a:latin typeface="Arial"/>
                <a:ea typeface="Arial"/>
                <a:cs typeface="Arial"/>
                <a:sym typeface="Arial"/>
              </a:rPr>
              <a:t>🡪</a:t>
            </a:r>
            <a:endParaRPr sz="1400" b="0" i="0" u="none" strike="noStrike" cap="none">
              <a:solidFill>
                <a:srgbClr val="FFFF00"/>
              </a:solidFill>
              <a:latin typeface="Arial"/>
              <a:ea typeface="Arial"/>
              <a:cs typeface="Arial"/>
              <a:sym typeface="Arial"/>
            </a:endParaRPr>
          </a:p>
        </p:txBody>
      </p:sp>
      <p:grpSp>
        <p:nvGrpSpPr>
          <p:cNvPr id="720" name="Google Shape;720;p5"/>
          <p:cNvGrpSpPr/>
          <p:nvPr/>
        </p:nvGrpSpPr>
        <p:grpSpPr>
          <a:xfrm>
            <a:off x="8578864" y="1014676"/>
            <a:ext cx="2847302" cy="1796486"/>
            <a:chOff x="5805859" y="1090442"/>
            <a:chExt cx="4625999" cy="3133588"/>
          </a:xfrm>
        </p:grpSpPr>
        <p:sp>
          <p:nvSpPr>
            <p:cNvPr id="721" name="Google Shape;721;p5"/>
            <p:cNvSpPr txBox="1"/>
            <p:nvPr/>
          </p:nvSpPr>
          <p:spPr>
            <a:xfrm>
              <a:off x="7283119" y="2776111"/>
              <a:ext cx="2659500" cy="536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Times New Roman"/>
                <a:buNone/>
              </a:pPr>
              <a:r>
                <a:rPr lang="en-US" sz="1400" b="0" i="0" u="none" strike="noStrike" cap="none">
                  <a:solidFill>
                    <a:srgbClr val="000000"/>
                  </a:solidFill>
                  <a:latin typeface="Arial"/>
                  <a:ea typeface="Arial"/>
                  <a:cs typeface="Arial"/>
                  <a:sym typeface="Arial"/>
                </a:rPr>
                <a:t>in a 20 cm plasma</a:t>
              </a:r>
              <a:endParaRPr sz="1800">
                <a:solidFill>
                  <a:schemeClr val="lt1"/>
                </a:solidFill>
                <a:latin typeface="Libre Franklin"/>
                <a:ea typeface="Libre Franklin"/>
                <a:cs typeface="Libre Franklin"/>
                <a:sym typeface="Libre Franklin"/>
              </a:endParaRPr>
            </a:p>
          </p:txBody>
        </p:sp>
        <p:sp>
          <p:nvSpPr>
            <p:cNvPr id="722" name="Google Shape;722;p5"/>
            <p:cNvSpPr txBox="1"/>
            <p:nvPr/>
          </p:nvSpPr>
          <p:spPr>
            <a:xfrm>
              <a:off x="7466685" y="1090442"/>
              <a:ext cx="2836500" cy="536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Times New Roman"/>
                <a:buNone/>
              </a:pPr>
              <a:r>
                <a:rPr lang="en-US" sz="1400" b="0" i="0" u="none" strike="noStrike" cap="none">
                  <a:solidFill>
                    <a:srgbClr val="000000"/>
                  </a:solidFill>
                  <a:latin typeface="Arial"/>
                  <a:ea typeface="Arial"/>
                  <a:cs typeface="Arial"/>
                  <a:sym typeface="Arial"/>
                </a:rPr>
                <a:t>2019: 8 GeV record</a:t>
              </a:r>
              <a:endParaRPr sz="1800">
                <a:solidFill>
                  <a:schemeClr val="lt1"/>
                </a:solidFill>
                <a:latin typeface="Libre Franklin"/>
                <a:ea typeface="Libre Franklin"/>
                <a:cs typeface="Libre Franklin"/>
                <a:sym typeface="Libre Franklin"/>
              </a:endParaRPr>
            </a:p>
          </p:txBody>
        </p:sp>
        <p:pic>
          <p:nvPicPr>
            <p:cNvPr id="723" name="Google Shape;723;p5"/>
            <p:cNvPicPr preferRelativeResize="0"/>
            <p:nvPr/>
          </p:nvPicPr>
          <p:blipFill rotWithShape="1">
            <a:blip r:embed="rId8">
              <a:alphaModFix/>
            </a:blip>
            <a:srcRect/>
            <a:stretch/>
          </p:blipFill>
          <p:spPr>
            <a:xfrm>
              <a:off x="5878694" y="3404565"/>
              <a:ext cx="4553164" cy="819465"/>
            </a:xfrm>
            <a:prstGeom prst="rect">
              <a:avLst/>
            </a:prstGeom>
            <a:noFill/>
            <a:ln>
              <a:noFill/>
            </a:ln>
          </p:spPr>
        </p:pic>
        <p:pic>
          <p:nvPicPr>
            <p:cNvPr id="724" name="Google Shape;724;p5"/>
            <p:cNvPicPr preferRelativeResize="0"/>
            <p:nvPr/>
          </p:nvPicPr>
          <p:blipFill rotWithShape="1">
            <a:blip r:embed="rId9">
              <a:alphaModFix/>
            </a:blip>
            <a:srcRect/>
            <a:stretch/>
          </p:blipFill>
          <p:spPr>
            <a:xfrm>
              <a:off x="5805859" y="1547383"/>
              <a:ext cx="4553164" cy="1266443"/>
            </a:xfrm>
            <a:prstGeom prst="rect">
              <a:avLst/>
            </a:prstGeom>
            <a:noFill/>
            <a:ln>
              <a:noFill/>
            </a:ln>
          </p:spPr>
        </p:pic>
      </p:grpSp>
      <p:pic>
        <p:nvPicPr>
          <p:cNvPr id="725" name="Google Shape;725;p5"/>
          <p:cNvPicPr preferRelativeResize="0"/>
          <p:nvPr/>
        </p:nvPicPr>
        <p:blipFill rotWithShape="1">
          <a:blip r:embed="rId10">
            <a:alphaModFix/>
          </a:blip>
          <a:srcRect/>
          <a:stretch/>
        </p:blipFill>
        <p:spPr>
          <a:xfrm>
            <a:off x="10491753" y="3984286"/>
            <a:ext cx="1621951" cy="2013443"/>
          </a:xfrm>
          <a:prstGeom prst="rect">
            <a:avLst/>
          </a:prstGeom>
          <a:noFill/>
          <a:ln>
            <a:noFill/>
          </a:ln>
        </p:spPr>
      </p:pic>
      <p:sp>
        <p:nvSpPr>
          <p:cNvPr id="726" name="Google Shape;726;p5"/>
          <p:cNvSpPr txBox="1"/>
          <p:nvPr/>
        </p:nvSpPr>
        <p:spPr>
          <a:xfrm>
            <a:off x="10551025" y="5438050"/>
            <a:ext cx="1562700" cy="5541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1200"/>
              <a:buFont typeface="Times New Roman"/>
              <a:buNone/>
            </a:pPr>
            <a:r>
              <a:rPr lang="en-US" sz="1200">
                <a:solidFill>
                  <a:schemeClr val="lt1"/>
                </a:solidFill>
                <a:latin typeface="Libre Franklin Medium"/>
                <a:ea typeface="Libre Franklin Medium"/>
                <a:cs typeface="Libre Franklin Medium"/>
                <a:sym typeface="Libre Franklin Medium"/>
              </a:rPr>
              <a:t>Electron probe of plasma expansion</a:t>
            </a:r>
            <a:endParaRPr sz="1200">
              <a:solidFill>
                <a:schemeClr val="lt1"/>
              </a:solidFill>
              <a:latin typeface="Libre Franklin Medium"/>
              <a:ea typeface="Libre Franklin Medium"/>
              <a:cs typeface="Libre Franklin Medium"/>
              <a:sym typeface="Libre Franklin Medium"/>
            </a:endParaRPr>
          </a:p>
        </p:txBody>
      </p:sp>
      <p:sp>
        <p:nvSpPr>
          <p:cNvPr id="2" name="Google Shape;672;p4">
            <a:extLst>
              <a:ext uri="{FF2B5EF4-FFF2-40B4-BE49-F238E27FC236}">
                <a16:creationId xmlns:a16="http://schemas.microsoft.com/office/drawing/2014/main" id="{35C14B04-1684-120B-41AC-24F9DAC293FF}"/>
              </a:ext>
            </a:extLst>
          </p:cNvPr>
          <p:cNvSpPr txBox="1">
            <a:spLocks noGrp="1"/>
          </p:cNvSpPr>
          <p:nvPr>
            <p:ph type="body" idx="1"/>
          </p:nvPr>
        </p:nvSpPr>
        <p:spPr>
          <a:xfrm>
            <a:off x="0" y="963829"/>
            <a:ext cx="5927971" cy="2053692"/>
          </a:xfrm>
          <a:prstGeom prst="rect">
            <a:avLst/>
          </a:prstGeom>
          <a:noFill/>
          <a:ln>
            <a:noFill/>
          </a:ln>
        </p:spPr>
        <p:txBody>
          <a:bodyPr spcFirstLastPara="1" wrap="square" lIns="91375" tIns="45675" rIns="91375" bIns="45675" anchor="t" anchorCtr="0">
            <a:noAutofit/>
          </a:bodyPr>
          <a:lstStyle/>
          <a:p>
            <a:pPr marL="457200">
              <a:spcBef>
                <a:spcPts val="400"/>
              </a:spcBef>
              <a:buSzPts val="1800"/>
            </a:pPr>
            <a:r>
              <a:rPr lang="en-US" sz="1800" b="1" dirty="0">
                <a:solidFill>
                  <a:srgbClr val="1E497D"/>
                </a:solidFill>
                <a:latin typeface="Arial"/>
                <a:ea typeface="Arial"/>
                <a:cs typeface="Arial"/>
                <a:sym typeface="Arial"/>
              </a:rPr>
              <a:t>Laser plasma acceleration of electrons</a:t>
            </a:r>
          </a:p>
          <a:p>
            <a:pPr marL="862013" lvl="1" indent="-350838">
              <a:spcBef>
                <a:spcPts val="300"/>
              </a:spcBef>
              <a:buSzPts val="1500"/>
              <a:buFont typeface="Merriweather Sans"/>
              <a:buChar char="–"/>
            </a:pPr>
            <a:r>
              <a:rPr lang="en-US" sz="1600" b="0" i="0" u="none" strike="noStrike" cap="none" dirty="0">
                <a:solidFill>
                  <a:schemeClr val="tx2"/>
                </a:solidFill>
                <a:latin typeface="Arial"/>
                <a:ea typeface="Arial"/>
                <a:cs typeface="Arial"/>
                <a:sym typeface="Arial"/>
              </a:rPr>
              <a:t>Intrinsically short (10 fs), up to 10 GeV</a:t>
            </a:r>
          </a:p>
          <a:p>
            <a:pPr marL="862013" lvl="1" indent="-350838">
              <a:spcBef>
                <a:spcPts val="300"/>
              </a:spcBef>
              <a:buSzPts val="1500"/>
              <a:buFont typeface="Merriweather Sans"/>
              <a:buChar char="–"/>
            </a:pPr>
            <a:endParaRPr lang="en-US" sz="300" b="1" dirty="0">
              <a:solidFill>
                <a:srgbClr val="1E497D"/>
              </a:solidFill>
              <a:latin typeface="Arial"/>
              <a:ea typeface="Arial"/>
              <a:cs typeface="Arial"/>
              <a:sym typeface="Arial"/>
            </a:endParaRPr>
          </a:p>
          <a:p>
            <a:pPr marL="457200">
              <a:spcBef>
                <a:spcPts val="400"/>
              </a:spcBef>
              <a:buSzPts val="1800"/>
            </a:pPr>
            <a:r>
              <a:rPr lang="en-US" sz="1800" b="1" dirty="0" err="1">
                <a:solidFill>
                  <a:schemeClr val="tx2"/>
                </a:solidFill>
                <a:latin typeface="Arial"/>
                <a:ea typeface="Arial"/>
                <a:cs typeface="Arial"/>
                <a:sym typeface="Arial"/>
              </a:rPr>
              <a:t>Betatron</a:t>
            </a:r>
            <a:r>
              <a:rPr lang="en-US" sz="1800" b="1" dirty="0">
                <a:solidFill>
                  <a:schemeClr val="tx2"/>
                </a:solidFill>
                <a:latin typeface="Arial"/>
                <a:ea typeface="Arial"/>
                <a:cs typeface="Arial"/>
                <a:sym typeface="Arial"/>
              </a:rPr>
              <a:t> radiation</a:t>
            </a:r>
            <a:endParaRPr lang="en-US" sz="1800" b="1" dirty="0">
              <a:solidFill>
                <a:srgbClr val="1E497D"/>
              </a:solidFill>
              <a:latin typeface="Arial"/>
              <a:ea typeface="Arial"/>
              <a:cs typeface="Arial"/>
              <a:sym typeface="Arial"/>
            </a:endParaRPr>
          </a:p>
          <a:p>
            <a:pPr marL="862013" lvl="1" indent="-350838">
              <a:spcBef>
                <a:spcPts val="300"/>
              </a:spcBef>
              <a:buSzPts val="1500"/>
              <a:buFont typeface="Merriweather Sans"/>
              <a:buChar char="–"/>
            </a:pPr>
            <a:r>
              <a:rPr lang="en-US" sz="1600" b="0" i="0" u="none" strike="noStrike" cap="none" dirty="0">
                <a:solidFill>
                  <a:schemeClr val="tx2"/>
                </a:solidFill>
                <a:latin typeface="Arial"/>
                <a:ea typeface="Arial"/>
                <a:cs typeface="Arial"/>
                <a:sym typeface="Arial"/>
              </a:rPr>
              <a:t>Transverse electron oscillations</a:t>
            </a:r>
          </a:p>
          <a:p>
            <a:pPr marL="862013" lvl="1" indent="-350838">
              <a:spcBef>
                <a:spcPts val="300"/>
              </a:spcBef>
              <a:buSzPts val="1500"/>
              <a:buFont typeface="Merriweather Sans"/>
              <a:buChar char="–"/>
            </a:pPr>
            <a:r>
              <a:rPr lang="en-US" sz="1600" b="0" i="0" u="none" strike="noStrike" cap="none" dirty="0">
                <a:solidFill>
                  <a:schemeClr val="tx2"/>
                </a:solidFill>
                <a:latin typeface="Arial"/>
                <a:ea typeface="Arial"/>
                <a:cs typeface="Arial"/>
                <a:sym typeface="Arial"/>
              </a:rPr>
              <a:t>Broadband width incoherent hard x-rays</a:t>
            </a:r>
          </a:p>
          <a:p>
            <a:pPr marL="862013" lvl="1" indent="-350838">
              <a:spcBef>
                <a:spcPts val="300"/>
              </a:spcBef>
              <a:buSzPts val="1500"/>
              <a:buFont typeface="Merriweather Sans"/>
              <a:buChar char="–"/>
            </a:pPr>
            <a:endParaRPr lang="en-US" sz="300" b="1" dirty="0">
              <a:solidFill>
                <a:schemeClr val="tx2"/>
              </a:solidFill>
              <a:latin typeface="Arial"/>
              <a:ea typeface="Arial"/>
              <a:cs typeface="Arial"/>
              <a:sym typeface="Arial"/>
            </a:endParaRPr>
          </a:p>
          <a:p>
            <a:pPr marL="457200">
              <a:spcBef>
                <a:spcPts val="400"/>
              </a:spcBef>
              <a:buSzPts val="1800"/>
            </a:pPr>
            <a:r>
              <a:rPr lang="en-US" sz="1800" b="1" dirty="0">
                <a:solidFill>
                  <a:schemeClr val="tx2"/>
                </a:solidFill>
                <a:latin typeface="Arial"/>
                <a:ea typeface="Arial"/>
                <a:cs typeface="Arial"/>
                <a:sym typeface="Arial"/>
              </a:rPr>
              <a:t>LPA-driven Free Electron Laser</a:t>
            </a:r>
            <a:endParaRPr lang="en-US" sz="1800" b="1" dirty="0">
              <a:solidFill>
                <a:srgbClr val="1E497D"/>
              </a:solidFill>
              <a:latin typeface="Arial"/>
              <a:ea typeface="Arial"/>
              <a:cs typeface="Arial"/>
              <a:sym typeface="Arial"/>
            </a:endParaRPr>
          </a:p>
          <a:p>
            <a:pPr marL="862013" lvl="1" indent="-350838">
              <a:spcBef>
                <a:spcPts val="300"/>
              </a:spcBef>
              <a:buSzPts val="1500"/>
              <a:buFont typeface="Merriweather Sans"/>
              <a:buChar char="–"/>
            </a:pPr>
            <a:r>
              <a:rPr lang="en-US" sz="1600" b="0" i="0" u="none" strike="noStrike" cap="none" dirty="0">
                <a:solidFill>
                  <a:schemeClr val="tx2"/>
                </a:solidFill>
                <a:latin typeface="Arial"/>
                <a:ea typeface="Arial"/>
                <a:cs typeface="Arial"/>
                <a:sym typeface="Arial"/>
              </a:rPr>
              <a:t>Soft x-rays (path to keV) – Coherent imaging</a:t>
            </a:r>
          </a:p>
          <a:p>
            <a:pPr marL="862013" lvl="1" indent="-350838">
              <a:spcBef>
                <a:spcPts val="300"/>
              </a:spcBef>
              <a:buSzPts val="1500"/>
              <a:buFont typeface="Merriweather Sans"/>
              <a:buChar char="–"/>
            </a:pPr>
            <a:endParaRPr lang="en-US" sz="300" b="1" dirty="0">
              <a:solidFill>
                <a:schemeClr val="tx2"/>
              </a:solidFill>
              <a:latin typeface="Arial"/>
              <a:ea typeface="Arial"/>
              <a:cs typeface="Arial"/>
              <a:sym typeface="Arial"/>
            </a:endParaRPr>
          </a:p>
          <a:p>
            <a:pPr marL="457200">
              <a:spcBef>
                <a:spcPts val="400"/>
              </a:spcBef>
              <a:buSzPts val="1800"/>
            </a:pPr>
            <a:r>
              <a:rPr lang="en-US" sz="1800" b="1" dirty="0">
                <a:solidFill>
                  <a:schemeClr val="tx2"/>
                </a:solidFill>
                <a:latin typeface="Arial"/>
                <a:ea typeface="Arial"/>
                <a:cs typeface="Arial"/>
                <a:sym typeface="Arial"/>
              </a:rPr>
              <a:t>Thomson scattering</a:t>
            </a:r>
            <a:endParaRPr lang="en-US" sz="1800" b="1" dirty="0">
              <a:solidFill>
                <a:srgbClr val="1E497D"/>
              </a:solidFill>
              <a:latin typeface="Arial"/>
              <a:ea typeface="Arial"/>
              <a:cs typeface="Arial"/>
              <a:sym typeface="Arial"/>
            </a:endParaRPr>
          </a:p>
          <a:p>
            <a:pPr marL="862013" lvl="1" indent="-350838">
              <a:spcBef>
                <a:spcPts val="300"/>
              </a:spcBef>
              <a:buSzPts val="1500"/>
              <a:buFont typeface="Merriweather Sans"/>
              <a:buChar char="–"/>
            </a:pPr>
            <a:r>
              <a:rPr lang="en-US" sz="1600" b="0" i="0" u="none" strike="noStrike" cap="none" dirty="0">
                <a:solidFill>
                  <a:schemeClr val="tx2"/>
                </a:solidFill>
                <a:latin typeface="Arial"/>
                <a:ea typeface="Arial"/>
                <a:cs typeface="Arial"/>
                <a:sym typeface="Arial"/>
              </a:rPr>
              <a:t>Scatter laser off LPA e-beam</a:t>
            </a:r>
          </a:p>
          <a:p>
            <a:pPr marL="862013" lvl="1" indent="-350838">
              <a:spcBef>
                <a:spcPts val="300"/>
              </a:spcBef>
              <a:buSzPts val="1500"/>
              <a:buFont typeface="Merriweather Sans"/>
              <a:buChar char="–"/>
            </a:pPr>
            <a:r>
              <a:rPr lang="en-US" sz="1600" b="0" i="0" u="none" strike="noStrike" cap="none" dirty="0">
                <a:solidFill>
                  <a:schemeClr val="tx2"/>
                </a:solidFill>
                <a:latin typeface="Arial"/>
                <a:ea typeface="Arial"/>
                <a:cs typeface="Arial"/>
                <a:sym typeface="Arial"/>
              </a:rPr>
              <a:t>Narrow bandwidth MeV photons F. Albert @ LLNL)</a:t>
            </a:r>
          </a:p>
          <a:p>
            <a:pPr marL="862013" lvl="1" indent="-350838">
              <a:spcBef>
                <a:spcPts val="300"/>
              </a:spcBef>
              <a:buSzPts val="1500"/>
              <a:buFont typeface="Merriweather Sans"/>
              <a:buChar char="–"/>
            </a:pPr>
            <a:endParaRPr lang="en-US" sz="300" b="1" dirty="0">
              <a:solidFill>
                <a:schemeClr val="tx2"/>
              </a:solidFill>
              <a:latin typeface="Arial"/>
              <a:ea typeface="Arial"/>
              <a:cs typeface="Arial"/>
              <a:sym typeface="Arial"/>
            </a:endParaRPr>
          </a:p>
          <a:p>
            <a:pPr marL="457200">
              <a:spcBef>
                <a:spcPts val="400"/>
              </a:spcBef>
              <a:buSzPts val="1800"/>
            </a:pPr>
            <a:r>
              <a:rPr lang="en-US" sz="1800" b="1" dirty="0">
                <a:solidFill>
                  <a:schemeClr val="tx2"/>
                </a:solidFill>
                <a:latin typeface="Arial"/>
                <a:ea typeface="Arial"/>
                <a:cs typeface="Arial"/>
                <a:sym typeface="Arial"/>
              </a:rPr>
              <a:t>Electron and ion beam probes</a:t>
            </a:r>
            <a:endParaRPr lang="en-US" sz="1800" b="1" dirty="0">
              <a:solidFill>
                <a:srgbClr val="1E497D"/>
              </a:solidFill>
              <a:latin typeface="Arial"/>
              <a:ea typeface="Arial"/>
              <a:cs typeface="Arial"/>
              <a:sym typeface="Arial"/>
            </a:endParaRPr>
          </a:p>
          <a:p>
            <a:pPr marL="862013" lvl="1" indent="-350838">
              <a:spcBef>
                <a:spcPts val="300"/>
              </a:spcBef>
              <a:buSzPts val="1500"/>
              <a:buFont typeface="Merriweather Sans"/>
              <a:buChar char="–"/>
            </a:pPr>
            <a:r>
              <a:rPr lang="en-US" sz="1600" b="0" i="0" u="none" strike="noStrike" cap="none" dirty="0">
                <a:solidFill>
                  <a:schemeClr val="tx2"/>
                </a:solidFill>
                <a:latin typeface="Arial"/>
                <a:ea typeface="Arial"/>
                <a:cs typeface="Arial"/>
                <a:sym typeface="Arial"/>
              </a:rPr>
              <a:t>Laser-synched fs particle probes</a:t>
            </a:r>
          </a:p>
          <a:p>
            <a:pPr marL="862013" lvl="1" indent="-350838">
              <a:spcBef>
                <a:spcPts val="300"/>
              </a:spcBef>
              <a:buSzPts val="1500"/>
              <a:buFont typeface="Merriweather Sans"/>
              <a:buChar char="–"/>
            </a:pPr>
            <a:r>
              <a:rPr lang="en-US" sz="1600" b="0" i="0" u="none" strike="noStrike" cap="none" dirty="0">
                <a:solidFill>
                  <a:schemeClr val="tx2"/>
                </a:solidFill>
                <a:latin typeface="Arial"/>
                <a:ea typeface="Arial"/>
                <a:cs typeface="Arial"/>
                <a:sym typeface="Arial"/>
              </a:rPr>
              <a:t>Dynamics in high-density plasmas</a:t>
            </a:r>
          </a:p>
          <a:p>
            <a:pPr marL="862013" lvl="1" indent="-350838">
              <a:spcBef>
                <a:spcPts val="900"/>
              </a:spcBef>
              <a:buSzPts val="1500"/>
              <a:buFont typeface="Merriweather Sans"/>
              <a:buChar char="–"/>
            </a:pPr>
            <a:endParaRPr lang="en-US" sz="2000" dirty="0">
              <a:solidFill>
                <a:srgbClr val="1E497D"/>
              </a:solidFill>
              <a:latin typeface="Arial"/>
              <a:ea typeface="Arial"/>
              <a:cs typeface="Arial"/>
              <a:sym typeface="Arial"/>
            </a:endParaRPr>
          </a:p>
          <a:p>
            <a:pPr marL="457200" lvl="0" indent="-228600" algn="l" rtl="0">
              <a:lnSpc>
                <a:spcPct val="100000"/>
              </a:lnSpc>
              <a:spcBef>
                <a:spcPts val="400"/>
              </a:spcBef>
              <a:spcAft>
                <a:spcPts val="0"/>
              </a:spcAft>
              <a:buSzPts val="1800"/>
              <a:buNone/>
            </a:pPr>
            <a:endParaRPr sz="1600" dirty="0">
              <a:solidFill>
                <a:srgbClr val="1E497D"/>
              </a:solidFill>
              <a:latin typeface="Arial"/>
              <a:ea typeface="Arial"/>
              <a:cs typeface="Arial"/>
              <a:sym typeface="Arial"/>
            </a:endParaRPr>
          </a:p>
        </p:txBody>
      </p:sp>
      <p:sp>
        <p:nvSpPr>
          <p:cNvPr id="3" name="Google Shape;289;p36">
            <a:extLst>
              <a:ext uri="{FF2B5EF4-FFF2-40B4-BE49-F238E27FC236}">
                <a16:creationId xmlns:a16="http://schemas.microsoft.com/office/drawing/2014/main" id="{9A52C3C6-6A8B-6FC1-E384-B05F6916F022}"/>
              </a:ext>
            </a:extLst>
          </p:cNvPr>
          <p:cNvSpPr txBox="1">
            <a:spLocks noGrp="1"/>
          </p:cNvSpPr>
          <p:nvPr>
            <p:ph type="sldNum" idx="12"/>
          </p:nvPr>
        </p:nvSpPr>
        <p:spPr>
          <a:xfrm>
            <a:off x="11511387" y="6486277"/>
            <a:ext cx="679039" cy="365125"/>
          </a:xfrm>
          <a:prstGeom prst="rect">
            <a:avLst/>
          </a:prstGeom>
          <a:noFill/>
          <a:ln>
            <a:noFill/>
          </a:ln>
        </p:spPr>
        <p:txBody>
          <a:bodyPr spcFirstLastPara="1" wrap="square" lIns="91389" tIns="45679" rIns="91389" bIns="45679" anchor="ctr" anchorCtr="0">
            <a:noAutofit/>
          </a:bodyPr>
          <a:lstStyle/>
          <a:p>
            <a:pPr defTabSz="914400" fontAlgn="auto">
              <a:buClr>
                <a:srgbClr val="FFFFFF"/>
              </a:buClr>
            </a:pPr>
            <a:fld id="{00000000-1234-1234-1234-123412341234}" type="slidenum">
              <a:rPr lang="en" sz="1500" kern="0">
                <a:solidFill>
                  <a:srgbClr val="FFFFFF"/>
                </a:solidFill>
              </a:rPr>
              <a:pPr defTabSz="914400" fontAlgn="auto">
                <a:buClr>
                  <a:srgbClr val="FFFFFF"/>
                </a:buClr>
              </a:pPr>
              <a:t>7</a:t>
            </a:fld>
            <a:endParaRPr sz="1500" kern="0" dirty="0">
              <a:solidFill>
                <a:srgbClr val="FFFFFF"/>
              </a:solidFill>
            </a:endParaRPr>
          </a:p>
        </p:txBody>
      </p:sp>
      <p:sp>
        <p:nvSpPr>
          <p:cNvPr id="4" name="Google Shape;680;p4">
            <a:extLst>
              <a:ext uri="{FF2B5EF4-FFF2-40B4-BE49-F238E27FC236}">
                <a16:creationId xmlns:a16="http://schemas.microsoft.com/office/drawing/2014/main" id="{827D0EA5-A9CC-AC7C-A382-7DFBEF6AAA0F}"/>
              </a:ext>
            </a:extLst>
          </p:cNvPr>
          <p:cNvSpPr txBox="1"/>
          <p:nvPr/>
        </p:nvSpPr>
        <p:spPr>
          <a:xfrm>
            <a:off x="0" y="5792959"/>
            <a:ext cx="3065263"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a:solidFill>
                  <a:srgbClr val="1E497D"/>
                </a:solidFill>
                <a:latin typeface="Arial"/>
                <a:ea typeface="Arial"/>
                <a:cs typeface="Arial"/>
                <a:sym typeface="Arial"/>
              </a:rPr>
              <a:t>Contact: </a:t>
            </a:r>
            <a:r>
              <a:rPr lang="en-US" sz="1600" b="1" dirty="0" err="1">
                <a:solidFill>
                  <a:srgbClr val="1E497D"/>
                </a:solidFill>
                <a:latin typeface="Arial"/>
                <a:ea typeface="Arial"/>
                <a:cs typeface="Arial"/>
                <a:sym typeface="Arial"/>
              </a:rPr>
              <a:t>EHEsarey@lbl.gov</a:t>
            </a:r>
            <a:r>
              <a:rPr lang="en-US" sz="1600" b="1" dirty="0">
                <a:solidFill>
                  <a:srgbClr val="1E497D"/>
                </a:solidFill>
                <a:latin typeface="Arial"/>
                <a:ea typeface="Arial"/>
                <a:cs typeface="Arial"/>
                <a:sym typeface="Arial"/>
              </a:rPr>
              <a:t>   </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6"/>
          <p:cNvSpPr txBox="1">
            <a:spLocks noGrp="1"/>
          </p:cNvSpPr>
          <p:nvPr>
            <p:ph type="body" idx="2"/>
          </p:nvPr>
        </p:nvSpPr>
        <p:spPr>
          <a:xfrm>
            <a:off x="152400" y="152400"/>
            <a:ext cx="11658600" cy="685800"/>
          </a:xfrm>
          <a:prstGeom prst="rect">
            <a:avLst/>
          </a:prstGeom>
          <a:noFill/>
          <a:ln>
            <a:noFill/>
          </a:ln>
        </p:spPr>
        <p:txBody>
          <a:bodyPr spcFirstLastPara="1" wrap="square" lIns="91375" tIns="45675" rIns="91375" bIns="45675" anchor="t" anchorCtr="0">
            <a:noAutofit/>
          </a:bodyPr>
          <a:lstStyle/>
          <a:p>
            <a:pPr marL="0" lvl="0" indent="0" algn="l" rtl="0">
              <a:lnSpc>
                <a:spcPct val="100000"/>
              </a:lnSpc>
              <a:spcBef>
                <a:spcPts val="400"/>
              </a:spcBef>
              <a:spcAft>
                <a:spcPts val="0"/>
              </a:spcAft>
              <a:buSzPts val="1800"/>
              <a:buNone/>
            </a:pPr>
            <a:r>
              <a:rPr lang="en-US" sz="2600" dirty="0"/>
              <a:t>Development of efficient Laser Drivers for Inertial Fusion</a:t>
            </a:r>
            <a:endParaRPr dirty="0"/>
          </a:p>
        </p:txBody>
      </p:sp>
      <p:sp>
        <p:nvSpPr>
          <p:cNvPr id="733" name="Google Shape;733;p6"/>
          <p:cNvSpPr txBox="1">
            <a:spLocks noGrp="1"/>
          </p:cNvSpPr>
          <p:nvPr>
            <p:ph type="sldNum" idx="12"/>
          </p:nvPr>
        </p:nvSpPr>
        <p:spPr>
          <a:xfrm>
            <a:off x="11511387" y="6486277"/>
            <a:ext cx="679039" cy="365125"/>
          </a:xfrm>
          <a:prstGeom prst="rect">
            <a:avLst/>
          </a:prstGeom>
          <a:noFill/>
          <a:ln>
            <a:noFill/>
          </a:ln>
        </p:spPr>
        <p:txBody>
          <a:bodyPr spcFirstLastPara="1" wrap="square" lIns="91375" tIns="45675" rIns="91375" bIns="45675" anchor="ctr" anchorCtr="0">
            <a:noAutofit/>
          </a:bodyPr>
          <a:lstStyle/>
          <a:p>
            <a:pPr marL="0" lvl="0" indent="0" algn="r" rtl="0">
              <a:spcBef>
                <a:spcPts val="0"/>
              </a:spcBef>
              <a:spcAft>
                <a:spcPts val="0"/>
              </a:spcAft>
              <a:buClr>
                <a:srgbClr val="FFFFFF"/>
              </a:buClr>
              <a:buSzPts val="800"/>
              <a:buNone/>
            </a:pPr>
            <a:fld id="{00000000-1234-1234-1234-123412341234}" type="slidenum">
              <a:rPr lang="en-US" sz="1500">
                <a:solidFill>
                  <a:srgbClr val="FFFFFF"/>
                </a:solidFill>
              </a:rPr>
              <a:t>8</a:t>
            </a:fld>
            <a:endParaRPr sz="1500">
              <a:solidFill>
                <a:srgbClr val="FFFFFF"/>
              </a:solidFill>
            </a:endParaRPr>
          </a:p>
        </p:txBody>
      </p:sp>
      <p:pic>
        <p:nvPicPr>
          <p:cNvPr id="734" name="Google Shape;734;p6"/>
          <p:cNvPicPr preferRelativeResize="0">
            <a:picLocks noChangeAspect="1"/>
          </p:cNvPicPr>
          <p:nvPr/>
        </p:nvPicPr>
        <p:blipFill rotWithShape="1">
          <a:blip r:embed="rId3">
            <a:alphaModFix/>
          </a:blip>
          <a:srcRect/>
          <a:stretch/>
        </p:blipFill>
        <p:spPr>
          <a:xfrm>
            <a:off x="5678211" y="1755604"/>
            <a:ext cx="6429383" cy="3336900"/>
          </a:xfrm>
          <a:prstGeom prst="rect">
            <a:avLst/>
          </a:prstGeom>
          <a:noFill/>
          <a:ln>
            <a:noFill/>
          </a:ln>
        </p:spPr>
      </p:pic>
      <p:sp>
        <p:nvSpPr>
          <p:cNvPr id="735" name="Google Shape;735;p6"/>
          <p:cNvSpPr txBox="1"/>
          <p:nvPr/>
        </p:nvSpPr>
        <p:spPr>
          <a:xfrm>
            <a:off x="9098067" y="1766617"/>
            <a:ext cx="2717838" cy="738623"/>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dirty="0">
                <a:solidFill>
                  <a:srgbClr val="072B62"/>
                </a:solidFill>
                <a:latin typeface="Arial"/>
                <a:ea typeface="Arial"/>
                <a:cs typeface="Arial"/>
                <a:sym typeface="Arial"/>
              </a:rPr>
              <a:t>The combination of fibers offers efficient driver options </a:t>
            </a:r>
          </a:p>
          <a:p>
            <a:pPr marL="0" marR="0" lvl="0" indent="0" algn="r" rtl="0">
              <a:spcBef>
                <a:spcPts val="0"/>
              </a:spcBef>
              <a:spcAft>
                <a:spcPts val="0"/>
              </a:spcAft>
              <a:buNone/>
            </a:pPr>
            <a:r>
              <a:rPr lang="en-US" sz="1400" dirty="0">
                <a:solidFill>
                  <a:srgbClr val="072B62"/>
                </a:solidFill>
                <a:latin typeface="Arial"/>
                <a:ea typeface="Arial"/>
                <a:cs typeface="Arial"/>
                <a:sym typeface="Arial"/>
              </a:rPr>
              <a:t>for IFE</a:t>
            </a:r>
            <a:endParaRPr dirty="0"/>
          </a:p>
        </p:txBody>
      </p:sp>
      <p:pic>
        <p:nvPicPr>
          <p:cNvPr id="736" name="Google Shape;736;p6"/>
          <p:cNvPicPr preferRelativeResize="0">
            <a:picLocks noChangeAspect="1"/>
          </p:cNvPicPr>
          <p:nvPr/>
        </p:nvPicPr>
        <p:blipFill rotWithShape="1">
          <a:blip r:embed="rId4">
            <a:alphaModFix/>
          </a:blip>
          <a:srcRect/>
          <a:stretch/>
        </p:blipFill>
        <p:spPr>
          <a:xfrm>
            <a:off x="654900" y="3479930"/>
            <a:ext cx="5047930" cy="2198509"/>
          </a:xfrm>
          <a:prstGeom prst="rect">
            <a:avLst/>
          </a:prstGeom>
          <a:noFill/>
          <a:ln>
            <a:noFill/>
          </a:ln>
        </p:spPr>
      </p:pic>
      <p:sp>
        <p:nvSpPr>
          <p:cNvPr id="737" name="Google Shape;737;p6"/>
          <p:cNvSpPr txBox="1"/>
          <p:nvPr/>
        </p:nvSpPr>
        <p:spPr>
          <a:xfrm>
            <a:off x="2859055" y="5270329"/>
            <a:ext cx="2910389" cy="52322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dirty="0">
                <a:solidFill>
                  <a:srgbClr val="072B62"/>
                </a:solidFill>
                <a:latin typeface="Arial"/>
                <a:ea typeface="Arial"/>
                <a:cs typeface="Arial"/>
                <a:sym typeface="Arial"/>
              </a:rPr>
              <a:t>The proposed </a:t>
            </a:r>
            <a:r>
              <a:rPr lang="en-US" sz="1400" dirty="0" err="1">
                <a:solidFill>
                  <a:srgbClr val="072B62"/>
                </a:solidFill>
                <a:latin typeface="Arial"/>
                <a:ea typeface="Arial"/>
                <a:cs typeface="Arial"/>
                <a:sym typeface="Arial"/>
              </a:rPr>
              <a:t>kBELLA</a:t>
            </a:r>
            <a:r>
              <a:rPr lang="en-US" sz="1400" dirty="0">
                <a:solidFill>
                  <a:srgbClr val="072B62"/>
                </a:solidFill>
                <a:latin typeface="Arial"/>
                <a:ea typeface="Arial"/>
                <a:cs typeface="Arial"/>
                <a:sym typeface="Arial"/>
              </a:rPr>
              <a:t> </a:t>
            </a:r>
          </a:p>
          <a:p>
            <a:pPr marL="0" marR="0" lvl="0" indent="0" algn="r" rtl="0">
              <a:spcBef>
                <a:spcPts val="0"/>
              </a:spcBef>
              <a:spcAft>
                <a:spcPts val="0"/>
              </a:spcAft>
              <a:buNone/>
            </a:pPr>
            <a:r>
              <a:rPr lang="en-US" sz="1400" dirty="0">
                <a:solidFill>
                  <a:srgbClr val="072B62"/>
                </a:solidFill>
                <a:latin typeface="Arial"/>
                <a:ea typeface="Arial"/>
                <a:cs typeface="Arial"/>
                <a:sym typeface="Arial"/>
              </a:rPr>
              <a:t>high average power laser</a:t>
            </a:r>
            <a:endParaRPr dirty="0"/>
          </a:p>
        </p:txBody>
      </p:sp>
      <p:sp>
        <p:nvSpPr>
          <p:cNvPr id="732" name="Google Shape;732;p6"/>
          <p:cNvSpPr txBox="1">
            <a:spLocks noGrp="1"/>
          </p:cNvSpPr>
          <p:nvPr>
            <p:ph type="body" idx="1"/>
          </p:nvPr>
        </p:nvSpPr>
        <p:spPr>
          <a:xfrm>
            <a:off x="108354" y="1148133"/>
            <a:ext cx="6186937" cy="3256227"/>
          </a:xfrm>
          <a:prstGeom prst="rect">
            <a:avLst/>
          </a:prstGeom>
          <a:noFill/>
          <a:ln>
            <a:noFill/>
          </a:ln>
        </p:spPr>
        <p:txBody>
          <a:bodyPr spcFirstLastPara="1" wrap="square" lIns="91375" tIns="45675" rIns="91375" bIns="45675" anchor="t" anchorCtr="0">
            <a:noAutofit/>
          </a:bodyPr>
          <a:lstStyle/>
          <a:p>
            <a:pPr marL="457200" lvl="0" indent="-342900" algn="l" rtl="0">
              <a:lnSpc>
                <a:spcPct val="100000"/>
              </a:lnSpc>
              <a:spcBef>
                <a:spcPts val="400"/>
              </a:spcBef>
              <a:spcAft>
                <a:spcPts val="0"/>
              </a:spcAft>
              <a:buSzPts val="1800"/>
              <a:buChar char="•"/>
            </a:pPr>
            <a:r>
              <a:rPr lang="en-US" sz="1800" b="1" dirty="0"/>
              <a:t>IFE requires drivers at 10s of percent efficiency</a:t>
            </a:r>
            <a:endParaRPr sz="1800" b="1" dirty="0"/>
          </a:p>
          <a:p>
            <a:pPr marL="862013" lvl="1" indent="-350838" algn="l" rtl="0">
              <a:lnSpc>
                <a:spcPct val="100000"/>
              </a:lnSpc>
              <a:spcBef>
                <a:spcPts val="900"/>
              </a:spcBef>
              <a:spcAft>
                <a:spcPts val="0"/>
              </a:spcAft>
              <a:buSzPts val="1500"/>
              <a:buFont typeface="Merriweather Sans"/>
              <a:buChar char="–"/>
            </a:pPr>
            <a:r>
              <a:rPr lang="en-US" sz="1600" dirty="0">
                <a:solidFill>
                  <a:schemeClr val="tx2"/>
                </a:solidFill>
              </a:rPr>
              <a:t>But current laser drivers &lt; 1% (flash lamps)</a:t>
            </a:r>
          </a:p>
          <a:p>
            <a:pPr marL="787029" lvl="1" indent="0" algn="l" rtl="0">
              <a:lnSpc>
                <a:spcPct val="100000"/>
              </a:lnSpc>
              <a:spcBef>
                <a:spcPts val="900"/>
              </a:spcBef>
              <a:spcAft>
                <a:spcPts val="0"/>
              </a:spcAft>
              <a:buSzPts val="1500"/>
              <a:buNone/>
            </a:pPr>
            <a:endParaRPr sz="1000" dirty="0">
              <a:solidFill>
                <a:schemeClr val="tx2"/>
              </a:solidFill>
            </a:endParaRPr>
          </a:p>
          <a:p>
            <a:pPr marL="457200" lvl="0" indent="-342900" algn="l" rtl="0">
              <a:lnSpc>
                <a:spcPct val="100000"/>
              </a:lnSpc>
              <a:spcBef>
                <a:spcPts val="400"/>
              </a:spcBef>
              <a:spcAft>
                <a:spcPts val="0"/>
              </a:spcAft>
              <a:buSzPts val="1800"/>
              <a:buChar char="•"/>
            </a:pPr>
            <a:r>
              <a:rPr lang="en-US" sz="1800" b="1" dirty="0"/>
              <a:t>High efficiency laser technology program</a:t>
            </a:r>
          </a:p>
          <a:p>
            <a:pPr marL="862013" lvl="1" indent="-350838" algn="l" rtl="0">
              <a:lnSpc>
                <a:spcPct val="100000"/>
              </a:lnSpc>
              <a:spcBef>
                <a:spcPts val="300"/>
              </a:spcBef>
              <a:spcAft>
                <a:spcPts val="0"/>
              </a:spcAft>
              <a:buSzPts val="1500"/>
              <a:buFont typeface="Merriweather Sans"/>
              <a:buChar char="–"/>
            </a:pPr>
            <a:r>
              <a:rPr lang="en-US" sz="1600" dirty="0">
                <a:solidFill>
                  <a:schemeClr val="tx2"/>
                </a:solidFill>
              </a:rPr>
              <a:t>Leverages our development of lasers for particle accelerators</a:t>
            </a:r>
          </a:p>
          <a:p>
            <a:pPr marL="862013" lvl="1" indent="-350838" algn="l" rtl="0">
              <a:lnSpc>
                <a:spcPct val="100000"/>
              </a:lnSpc>
              <a:spcBef>
                <a:spcPts val="300"/>
              </a:spcBef>
              <a:spcAft>
                <a:spcPts val="0"/>
              </a:spcAft>
              <a:buSzPts val="1500"/>
              <a:buFont typeface="Merriweather Sans"/>
              <a:buChar char="–"/>
            </a:pPr>
            <a:r>
              <a:rPr lang="en-US" sz="1600" dirty="0">
                <a:solidFill>
                  <a:schemeClr val="tx2"/>
                </a:solidFill>
              </a:rPr>
              <a:t>Diode pumping, fiber combination, paths to ≥30% </a:t>
            </a:r>
          </a:p>
          <a:p>
            <a:pPr marL="1140348" lvl="1" indent="-353319" algn="l" rtl="0">
              <a:lnSpc>
                <a:spcPct val="100000"/>
              </a:lnSpc>
              <a:spcBef>
                <a:spcPts val="300"/>
              </a:spcBef>
              <a:spcAft>
                <a:spcPts val="0"/>
              </a:spcAft>
              <a:buSzPts val="1500"/>
              <a:buFont typeface="Merriweather Sans"/>
              <a:buChar char="–"/>
            </a:pPr>
            <a:endParaRPr lang="en-US" dirty="0">
              <a:solidFill>
                <a:schemeClr val="tx2"/>
              </a:solidFill>
            </a:endParaRPr>
          </a:p>
          <a:p>
            <a:pPr marL="457200" lvl="0" indent="-228600" algn="l" rtl="0">
              <a:lnSpc>
                <a:spcPct val="100000"/>
              </a:lnSpc>
              <a:spcBef>
                <a:spcPts val="400"/>
              </a:spcBef>
              <a:spcAft>
                <a:spcPts val="0"/>
              </a:spcAft>
              <a:buSzPts val="1800"/>
              <a:buNone/>
            </a:pPr>
            <a:endParaRPr sz="1400" dirty="0"/>
          </a:p>
          <a:p>
            <a:pPr marL="457200" lvl="0" indent="-228600" algn="l" rtl="0">
              <a:lnSpc>
                <a:spcPct val="100000"/>
              </a:lnSpc>
              <a:spcBef>
                <a:spcPts val="400"/>
              </a:spcBef>
              <a:spcAft>
                <a:spcPts val="0"/>
              </a:spcAft>
              <a:buSzPts val="1800"/>
              <a:buNone/>
            </a:pPr>
            <a:endParaRPr sz="1400" dirty="0">
              <a:solidFill>
                <a:srgbClr val="072B62"/>
              </a:solidFill>
            </a:endParaRPr>
          </a:p>
        </p:txBody>
      </p:sp>
      <p:sp>
        <p:nvSpPr>
          <p:cNvPr id="2" name="Google Shape;680;p4">
            <a:extLst>
              <a:ext uri="{FF2B5EF4-FFF2-40B4-BE49-F238E27FC236}">
                <a16:creationId xmlns:a16="http://schemas.microsoft.com/office/drawing/2014/main" id="{CE5CADA3-E0BC-D167-C47B-B58B20D4C8E8}"/>
              </a:ext>
            </a:extLst>
          </p:cNvPr>
          <p:cNvSpPr txBox="1"/>
          <p:nvPr/>
        </p:nvSpPr>
        <p:spPr>
          <a:xfrm>
            <a:off x="0" y="5792959"/>
            <a:ext cx="3065263"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a:solidFill>
                  <a:srgbClr val="1E497D"/>
                </a:solidFill>
                <a:latin typeface="Arial"/>
                <a:ea typeface="Arial"/>
                <a:cs typeface="Arial"/>
                <a:sym typeface="Arial"/>
              </a:rPr>
              <a:t>Contact: </a:t>
            </a:r>
            <a:r>
              <a:rPr lang="en-US" sz="1600" b="1" dirty="0" err="1">
                <a:solidFill>
                  <a:srgbClr val="1E497D"/>
                </a:solidFill>
                <a:latin typeface="Arial"/>
                <a:ea typeface="Arial"/>
                <a:cs typeface="Arial"/>
                <a:sym typeface="Arial"/>
              </a:rPr>
              <a:t>EHEsarey@lbl.gov</a:t>
            </a:r>
            <a:r>
              <a:rPr lang="en-US" sz="1600" b="1" dirty="0">
                <a:solidFill>
                  <a:srgbClr val="1E497D"/>
                </a:solidFill>
                <a:latin typeface="Arial"/>
                <a:ea typeface="Arial"/>
                <a:cs typeface="Arial"/>
                <a:sym typeface="Arial"/>
              </a:rPr>
              <a:t>   </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1028" name="Picture 4">
            <a:extLst>
              <a:ext uri="{FF2B5EF4-FFF2-40B4-BE49-F238E27FC236}">
                <a16:creationId xmlns:a16="http://schemas.microsoft.com/office/drawing/2014/main" id="{CF45B82B-C49A-5864-42C1-362D0A340C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0930" y="4235555"/>
            <a:ext cx="2496312" cy="1664465"/>
          </a:xfrm>
          <a:prstGeom prst="rect">
            <a:avLst/>
          </a:prstGeom>
          <a:noFill/>
          <a:extLst>
            <a:ext uri="{909E8E84-426E-40DD-AFC4-6F175D3DCCD1}">
              <a14:hiddenFill xmlns:a14="http://schemas.microsoft.com/office/drawing/2010/main">
                <a:solidFill>
                  <a:srgbClr val="FFFFFF"/>
                </a:solidFill>
              </a14:hiddenFill>
            </a:ext>
          </a:extLst>
        </p:spPr>
      </p:pic>
      <p:sp>
        <p:nvSpPr>
          <p:cNvPr id="341" name="Google Shape;341;p43"/>
          <p:cNvSpPr txBox="1">
            <a:spLocks noGrp="1"/>
          </p:cNvSpPr>
          <p:nvPr>
            <p:ph type="body" idx="2"/>
          </p:nvPr>
        </p:nvSpPr>
        <p:spPr>
          <a:xfrm>
            <a:off x="440907" y="158947"/>
            <a:ext cx="10974130" cy="812161"/>
          </a:xfrm>
          <a:prstGeom prst="rect">
            <a:avLst/>
          </a:prstGeom>
        </p:spPr>
        <p:txBody>
          <a:bodyPr spcFirstLastPara="1" wrap="square" lIns="91389" tIns="45679" rIns="91389" bIns="45679" anchor="t" anchorCtr="0">
            <a:noAutofit/>
          </a:bodyPr>
          <a:lstStyle/>
          <a:p>
            <a:pPr marL="0" indent="0" algn="ctr">
              <a:buNone/>
            </a:pPr>
            <a:r>
              <a:rPr lang="en-US" dirty="0"/>
              <a:t>Research environment for fusion at LBNL</a:t>
            </a:r>
          </a:p>
        </p:txBody>
      </p:sp>
      <p:sp>
        <p:nvSpPr>
          <p:cNvPr id="4" name="Google Shape;289;p36"/>
          <p:cNvSpPr txBox="1">
            <a:spLocks noGrp="1"/>
          </p:cNvSpPr>
          <p:nvPr>
            <p:ph type="sldNum" idx="12"/>
          </p:nvPr>
        </p:nvSpPr>
        <p:spPr>
          <a:xfrm>
            <a:off x="11511387" y="6486277"/>
            <a:ext cx="679039" cy="365125"/>
          </a:xfrm>
          <a:prstGeom prst="rect">
            <a:avLst/>
          </a:prstGeom>
          <a:noFill/>
          <a:ln>
            <a:noFill/>
          </a:ln>
        </p:spPr>
        <p:txBody>
          <a:bodyPr spcFirstLastPara="1" wrap="square" lIns="91389" tIns="45679" rIns="91389" bIns="45679" anchor="ctr" anchorCtr="0">
            <a:noAutofit/>
          </a:bodyPr>
          <a:lstStyle/>
          <a:p>
            <a:pPr defTabSz="914400" fontAlgn="auto">
              <a:buClr>
                <a:srgbClr val="FFFFFF"/>
              </a:buClr>
            </a:pPr>
            <a:fld id="{00000000-1234-1234-1234-123412341234}" type="slidenum">
              <a:rPr lang="en" sz="1500" kern="0">
                <a:solidFill>
                  <a:srgbClr val="FFFFFF"/>
                </a:solidFill>
              </a:rPr>
              <a:pPr defTabSz="914400" fontAlgn="auto">
                <a:buClr>
                  <a:srgbClr val="FFFFFF"/>
                </a:buClr>
              </a:pPr>
              <a:t>9</a:t>
            </a:fld>
            <a:endParaRPr sz="1500" kern="0" dirty="0">
              <a:solidFill>
                <a:srgbClr val="FFFFFF"/>
              </a:solidFill>
            </a:endParaRPr>
          </a:p>
        </p:txBody>
      </p:sp>
      <p:grpSp>
        <p:nvGrpSpPr>
          <p:cNvPr id="57" name="Group 56">
            <a:extLst>
              <a:ext uri="{FF2B5EF4-FFF2-40B4-BE49-F238E27FC236}">
                <a16:creationId xmlns:a16="http://schemas.microsoft.com/office/drawing/2014/main" id="{9A30E8D0-F74E-549F-8645-81CA4D92D4D9}"/>
              </a:ext>
            </a:extLst>
          </p:cNvPr>
          <p:cNvGrpSpPr/>
          <p:nvPr/>
        </p:nvGrpSpPr>
        <p:grpSpPr>
          <a:xfrm>
            <a:off x="3693939" y="3917565"/>
            <a:ext cx="2497188" cy="2005715"/>
            <a:chOff x="4596939" y="3851061"/>
            <a:chExt cx="2497188" cy="2005715"/>
          </a:xfrm>
        </p:grpSpPr>
        <p:pic>
          <p:nvPicPr>
            <p:cNvPr id="54" name="Picture 53">
              <a:extLst>
                <a:ext uri="{FF2B5EF4-FFF2-40B4-BE49-F238E27FC236}">
                  <a16:creationId xmlns:a16="http://schemas.microsoft.com/office/drawing/2014/main" id="{B24B80CC-9AA6-9C87-C067-90568B08E994}"/>
                </a:ext>
              </a:extLst>
            </p:cNvPr>
            <p:cNvPicPr>
              <a:picLocks noChangeAspect="1"/>
            </p:cNvPicPr>
            <p:nvPr/>
          </p:nvPicPr>
          <p:blipFill rotWithShape="1">
            <a:blip r:embed="rId4"/>
            <a:srcRect t="9641" b="15972"/>
            <a:stretch/>
          </p:blipFill>
          <p:spPr>
            <a:xfrm>
              <a:off x="4597377" y="3999841"/>
              <a:ext cx="2496312" cy="1856935"/>
            </a:xfrm>
            <a:prstGeom prst="rect">
              <a:avLst/>
            </a:prstGeom>
          </p:spPr>
        </p:pic>
        <p:sp>
          <p:nvSpPr>
            <p:cNvPr id="20" name="TextBox 19">
              <a:extLst>
                <a:ext uri="{FF2B5EF4-FFF2-40B4-BE49-F238E27FC236}">
                  <a16:creationId xmlns:a16="http://schemas.microsoft.com/office/drawing/2014/main" id="{010C4565-E3F0-E617-91F8-DE7555D65B9F}"/>
                </a:ext>
              </a:extLst>
            </p:cNvPr>
            <p:cNvSpPr txBox="1"/>
            <p:nvPr/>
          </p:nvSpPr>
          <p:spPr>
            <a:xfrm>
              <a:off x="4596939" y="3851061"/>
              <a:ext cx="2497188" cy="400110"/>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Advanced modeling</a:t>
              </a:r>
            </a:p>
          </p:txBody>
        </p:sp>
      </p:grpSp>
      <p:grpSp>
        <p:nvGrpSpPr>
          <p:cNvPr id="31" name="Group 30">
            <a:extLst>
              <a:ext uri="{FF2B5EF4-FFF2-40B4-BE49-F238E27FC236}">
                <a16:creationId xmlns:a16="http://schemas.microsoft.com/office/drawing/2014/main" id="{10940428-5500-8170-9C25-B2338AE75CB7}"/>
              </a:ext>
            </a:extLst>
          </p:cNvPr>
          <p:cNvGrpSpPr/>
          <p:nvPr/>
        </p:nvGrpSpPr>
        <p:grpSpPr>
          <a:xfrm>
            <a:off x="3693939" y="1670120"/>
            <a:ext cx="2497188" cy="1962636"/>
            <a:chOff x="4651860" y="1301079"/>
            <a:chExt cx="2497188" cy="1962636"/>
          </a:xfrm>
        </p:grpSpPr>
        <p:sp>
          <p:nvSpPr>
            <p:cNvPr id="19" name="TextBox 18">
              <a:extLst>
                <a:ext uri="{FF2B5EF4-FFF2-40B4-BE49-F238E27FC236}">
                  <a16:creationId xmlns:a16="http://schemas.microsoft.com/office/drawing/2014/main" id="{AF81E2BE-14AC-EFD0-3213-6C145C8B52EB}"/>
                </a:ext>
              </a:extLst>
            </p:cNvPr>
            <p:cNvSpPr txBox="1"/>
            <p:nvPr/>
          </p:nvSpPr>
          <p:spPr>
            <a:xfrm>
              <a:off x="4651860" y="1301079"/>
              <a:ext cx="2497188" cy="400110"/>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BELLA Center</a:t>
              </a:r>
            </a:p>
          </p:txBody>
        </p:sp>
        <p:pic>
          <p:nvPicPr>
            <p:cNvPr id="21" name="Picture 20" descr="A picture containing text, indoor, green, colorful&#10;&#10;Description automatically generated">
              <a:extLst>
                <a:ext uri="{FF2B5EF4-FFF2-40B4-BE49-F238E27FC236}">
                  <a16:creationId xmlns:a16="http://schemas.microsoft.com/office/drawing/2014/main" id="{A9EA1B70-9BFA-F6DC-FC78-42A95781C8F2}"/>
                </a:ext>
              </a:extLst>
            </p:cNvPr>
            <p:cNvPicPr>
              <a:picLocks noChangeAspect="1"/>
            </p:cNvPicPr>
            <p:nvPr/>
          </p:nvPicPr>
          <p:blipFill>
            <a:blip r:embed="rId5"/>
            <a:stretch>
              <a:fillRect/>
            </a:stretch>
          </p:blipFill>
          <p:spPr>
            <a:xfrm>
              <a:off x="4651860" y="1701189"/>
              <a:ext cx="2497188" cy="1562526"/>
            </a:xfrm>
            <a:prstGeom prst="rect">
              <a:avLst/>
            </a:prstGeom>
          </p:spPr>
        </p:pic>
      </p:grpSp>
      <p:grpSp>
        <p:nvGrpSpPr>
          <p:cNvPr id="40" name="Group 39">
            <a:extLst>
              <a:ext uri="{FF2B5EF4-FFF2-40B4-BE49-F238E27FC236}">
                <a16:creationId xmlns:a16="http://schemas.microsoft.com/office/drawing/2014/main" id="{CEB4A0EC-297E-B74D-662B-FA2F0F1F998E}"/>
              </a:ext>
            </a:extLst>
          </p:cNvPr>
          <p:cNvGrpSpPr/>
          <p:nvPr/>
        </p:nvGrpSpPr>
        <p:grpSpPr>
          <a:xfrm>
            <a:off x="1054261" y="1670120"/>
            <a:ext cx="2497188" cy="1981200"/>
            <a:chOff x="1828800" y="1295400"/>
            <a:chExt cx="2497188" cy="1981200"/>
          </a:xfrm>
        </p:grpSpPr>
        <p:pic>
          <p:nvPicPr>
            <p:cNvPr id="34" name="Picture 33">
              <a:extLst>
                <a:ext uri="{FF2B5EF4-FFF2-40B4-BE49-F238E27FC236}">
                  <a16:creationId xmlns:a16="http://schemas.microsoft.com/office/drawing/2014/main" id="{B99F88B3-283A-A814-20B8-FCC5E7CEFD60}"/>
                </a:ext>
              </a:extLst>
            </p:cNvPr>
            <p:cNvPicPr>
              <a:picLocks noChangeAspect="1"/>
            </p:cNvPicPr>
            <p:nvPr/>
          </p:nvPicPr>
          <p:blipFill rotWithShape="1">
            <a:blip r:embed="rId6"/>
            <a:srcRect r="16652"/>
            <a:stretch/>
          </p:blipFill>
          <p:spPr>
            <a:xfrm>
              <a:off x="1830485" y="1981200"/>
              <a:ext cx="2493818" cy="1295400"/>
            </a:xfrm>
            <a:prstGeom prst="rect">
              <a:avLst/>
            </a:prstGeom>
          </p:spPr>
        </p:pic>
        <p:sp>
          <p:nvSpPr>
            <p:cNvPr id="22" name="TextBox 21">
              <a:extLst>
                <a:ext uri="{FF2B5EF4-FFF2-40B4-BE49-F238E27FC236}">
                  <a16:creationId xmlns:a16="http://schemas.microsoft.com/office/drawing/2014/main" id="{2D154A2A-5941-14D7-327C-FA64C68CD8EA}"/>
                </a:ext>
              </a:extLst>
            </p:cNvPr>
            <p:cNvSpPr txBox="1"/>
            <p:nvPr/>
          </p:nvSpPr>
          <p:spPr>
            <a:xfrm>
              <a:off x="1828800" y="1295400"/>
              <a:ext cx="2497188" cy="707886"/>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Superconducting</a:t>
              </a:r>
              <a:br>
                <a:rPr lang="en-US" sz="2000" b="1" dirty="0">
                  <a:solidFill>
                    <a:schemeClr val="bg1"/>
                  </a:solidFill>
                </a:rPr>
              </a:br>
              <a:r>
                <a:rPr lang="en-US" sz="2000" b="1" dirty="0">
                  <a:solidFill>
                    <a:schemeClr val="bg1"/>
                  </a:solidFill>
                </a:rPr>
                <a:t>magnet program </a:t>
              </a:r>
            </a:p>
          </p:txBody>
        </p:sp>
      </p:grpSp>
      <p:grpSp>
        <p:nvGrpSpPr>
          <p:cNvPr id="33" name="Group 32">
            <a:extLst>
              <a:ext uri="{FF2B5EF4-FFF2-40B4-BE49-F238E27FC236}">
                <a16:creationId xmlns:a16="http://schemas.microsoft.com/office/drawing/2014/main" id="{33E84A27-122E-2BB0-50F8-FB13CB81FB25}"/>
              </a:ext>
            </a:extLst>
          </p:cNvPr>
          <p:cNvGrpSpPr/>
          <p:nvPr/>
        </p:nvGrpSpPr>
        <p:grpSpPr>
          <a:xfrm>
            <a:off x="1054261" y="3917565"/>
            <a:ext cx="2497188" cy="2003642"/>
            <a:chOff x="4686366" y="3560109"/>
            <a:chExt cx="2497188" cy="2003642"/>
          </a:xfrm>
        </p:grpSpPr>
        <p:pic>
          <p:nvPicPr>
            <p:cNvPr id="23" name="Picture 22">
              <a:extLst>
                <a:ext uri="{FF2B5EF4-FFF2-40B4-BE49-F238E27FC236}">
                  <a16:creationId xmlns:a16="http://schemas.microsoft.com/office/drawing/2014/main" id="{3D692D59-CAA7-135D-CE38-ED66D3C0AF0D}"/>
                </a:ext>
              </a:extLst>
            </p:cNvPr>
            <p:cNvPicPr>
              <a:picLocks noChangeAspect="1"/>
            </p:cNvPicPr>
            <p:nvPr/>
          </p:nvPicPr>
          <p:blipFill>
            <a:blip r:embed="rId7"/>
            <a:stretch>
              <a:fillRect/>
            </a:stretch>
          </p:blipFill>
          <p:spPr>
            <a:xfrm>
              <a:off x="4686366" y="4069565"/>
              <a:ext cx="2497188" cy="1494186"/>
            </a:xfrm>
            <a:prstGeom prst="rect">
              <a:avLst/>
            </a:prstGeom>
          </p:spPr>
        </p:pic>
        <p:sp>
          <p:nvSpPr>
            <p:cNvPr id="24" name="TextBox 23">
              <a:extLst>
                <a:ext uri="{FF2B5EF4-FFF2-40B4-BE49-F238E27FC236}">
                  <a16:creationId xmlns:a16="http://schemas.microsoft.com/office/drawing/2014/main" id="{8E33D22D-8F55-9C6E-5855-742D20C8E715}"/>
                </a:ext>
              </a:extLst>
            </p:cNvPr>
            <p:cNvSpPr txBox="1"/>
            <p:nvPr/>
          </p:nvSpPr>
          <p:spPr>
            <a:xfrm>
              <a:off x="4686366" y="3560109"/>
              <a:ext cx="2497188" cy="707886"/>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Fusion science &amp;</a:t>
              </a:r>
              <a:br>
                <a:rPr lang="en-US" sz="2000" b="1" dirty="0">
                  <a:solidFill>
                    <a:schemeClr val="bg1"/>
                  </a:solidFill>
                </a:rPr>
              </a:br>
              <a:r>
                <a:rPr lang="en-US" sz="2000" b="1" dirty="0">
                  <a:solidFill>
                    <a:schemeClr val="bg1"/>
                  </a:solidFill>
                </a:rPr>
                <a:t>ion beam tech.</a:t>
              </a:r>
            </a:p>
          </p:txBody>
        </p:sp>
      </p:grpSp>
      <p:grpSp>
        <p:nvGrpSpPr>
          <p:cNvPr id="320" name="Group 319">
            <a:extLst>
              <a:ext uri="{FF2B5EF4-FFF2-40B4-BE49-F238E27FC236}">
                <a16:creationId xmlns:a16="http://schemas.microsoft.com/office/drawing/2014/main" id="{8CD6F3E9-AE38-3C36-41F9-8CAAAEA04124}"/>
              </a:ext>
            </a:extLst>
          </p:cNvPr>
          <p:cNvGrpSpPr/>
          <p:nvPr/>
        </p:nvGrpSpPr>
        <p:grpSpPr>
          <a:xfrm>
            <a:off x="154748" y="1033449"/>
            <a:ext cx="6168683" cy="5002867"/>
            <a:chOff x="832660" y="1040483"/>
            <a:chExt cx="6168683" cy="5002867"/>
          </a:xfrm>
        </p:grpSpPr>
        <p:sp>
          <p:nvSpPr>
            <p:cNvPr id="15" name="Rectangle 14">
              <a:extLst>
                <a:ext uri="{FF2B5EF4-FFF2-40B4-BE49-F238E27FC236}">
                  <a16:creationId xmlns:a16="http://schemas.microsoft.com/office/drawing/2014/main" id="{2F5C5DE5-E2B1-4A37-FEBB-A7B44BEA9DF1}"/>
                </a:ext>
              </a:extLst>
            </p:cNvPr>
            <p:cNvSpPr/>
            <p:nvPr/>
          </p:nvSpPr>
          <p:spPr>
            <a:xfrm>
              <a:off x="1596043" y="1438100"/>
              <a:ext cx="5405300" cy="4588035"/>
            </a:xfrm>
            <a:prstGeom prst="rect">
              <a:avLst/>
            </a:prstGeom>
            <a:noFill/>
            <a:ln>
              <a:solidFill>
                <a:srgbClr val="04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Logo&#10;&#10;Description automatically generated">
              <a:extLst>
                <a:ext uri="{FF2B5EF4-FFF2-40B4-BE49-F238E27FC236}">
                  <a16:creationId xmlns:a16="http://schemas.microsoft.com/office/drawing/2014/main" id="{E293453E-F1CA-7269-D127-32DE7D2C6BC2}"/>
                </a:ext>
              </a:extLst>
            </p:cNvPr>
            <p:cNvPicPr>
              <a:picLocks noChangeAspect="1"/>
            </p:cNvPicPr>
            <p:nvPr/>
          </p:nvPicPr>
          <p:blipFill>
            <a:blip r:embed="rId8"/>
            <a:stretch>
              <a:fillRect/>
            </a:stretch>
          </p:blipFill>
          <p:spPr>
            <a:xfrm>
              <a:off x="832660" y="5278581"/>
              <a:ext cx="764769" cy="764769"/>
            </a:xfrm>
            <a:prstGeom prst="rect">
              <a:avLst/>
            </a:prstGeom>
          </p:spPr>
        </p:pic>
        <p:sp>
          <p:nvSpPr>
            <p:cNvPr id="41" name="TextBox 40">
              <a:extLst>
                <a:ext uri="{FF2B5EF4-FFF2-40B4-BE49-F238E27FC236}">
                  <a16:creationId xmlns:a16="http://schemas.microsoft.com/office/drawing/2014/main" id="{D7F0A3E8-A04C-7CA8-C538-F2E004A41322}"/>
                </a:ext>
              </a:extLst>
            </p:cNvPr>
            <p:cNvSpPr txBox="1"/>
            <p:nvPr/>
          </p:nvSpPr>
          <p:spPr>
            <a:xfrm>
              <a:off x="1597239" y="1040483"/>
              <a:ext cx="5404104" cy="400110"/>
            </a:xfrm>
            <a:prstGeom prst="rect">
              <a:avLst/>
            </a:prstGeom>
            <a:solidFill>
              <a:srgbClr val="04676D"/>
            </a:solidFill>
            <a:ln w="25400">
              <a:solidFill>
                <a:srgbClr val="04676D"/>
              </a:solidFill>
            </a:ln>
          </p:spPr>
          <p:txBody>
            <a:bodyPr wrap="square" rtlCol="0">
              <a:spAutoFit/>
            </a:bodyPr>
            <a:lstStyle/>
            <a:p>
              <a:pPr algn="ctr"/>
              <a:r>
                <a:rPr lang="en-US" sz="2000" b="1" dirty="0">
                  <a:solidFill>
                    <a:schemeClr val="bg1"/>
                  </a:solidFill>
                </a:rPr>
                <a:t>Physical Sciences</a:t>
              </a:r>
            </a:p>
          </p:txBody>
        </p:sp>
      </p:grpSp>
      <p:sp>
        <p:nvSpPr>
          <p:cNvPr id="58" name="TextBox 57">
            <a:extLst>
              <a:ext uri="{FF2B5EF4-FFF2-40B4-BE49-F238E27FC236}">
                <a16:creationId xmlns:a16="http://schemas.microsoft.com/office/drawing/2014/main" id="{D1CEEE3F-AFBC-2098-14E4-C5281CC8000F}"/>
              </a:ext>
            </a:extLst>
          </p:cNvPr>
          <p:cNvSpPr txBox="1"/>
          <p:nvPr/>
        </p:nvSpPr>
        <p:spPr>
          <a:xfrm>
            <a:off x="1896475" y="1373945"/>
            <a:ext cx="941668" cy="338554"/>
          </a:xfrm>
          <a:prstGeom prst="rect">
            <a:avLst/>
          </a:prstGeom>
          <a:noFill/>
        </p:spPr>
        <p:txBody>
          <a:bodyPr wrap="none" rtlCol="0">
            <a:spAutoFit/>
          </a:bodyPr>
          <a:lstStyle/>
          <a:p>
            <a:pPr algn="ctr"/>
            <a:r>
              <a:rPr lang="en-US" sz="1600" dirty="0">
                <a:solidFill>
                  <a:schemeClr val="tx2"/>
                </a:solidFill>
                <a:latin typeface="+mj-lt"/>
              </a:rPr>
              <a:t>Magnets</a:t>
            </a:r>
          </a:p>
        </p:txBody>
      </p:sp>
      <p:sp>
        <p:nvSpPr>
          <p:cNvPr id="59" name="TextBox 58">
            <a:extLst>
              <a:ext uri="{FF2B5EF4-FFF2-40B4-BE49-F238E27FC236}">
                <a16:creationId xmlns:a16="http://schemas.microsoft.com/office/drawing/2014/main" id="{0269199E-A8B6-7EE0-0DD3-84CC4D0AE954}"/>
              </a:ext>
            </a:extLst>
          </p:cNvPr>
          <p:cNvSpPr txBox="1"/>
          <p:nvPr/>
        </p:nvSpPr>
        <p:spPr>
          <a:xfrm>
            <a:off x="4545886" y="1373945"/>
            <a:ext cx="761042" cy="338554"/>
          </a:xfrm>
          <a:prstGeom prst="rect">
            <a:avLst/>
          </a:prstGeom>
          <a:noFill/>
        </p:spPr>
        <p:txBody>
          <a:bodyPr wrap="none" rtlCol="0">
            <a:spAutoFit/>
          </a:bodyPr>
          <a:lstStyle/>
          <a:p>
            <a:pPr algn="ctr"/>
            <a:r>
              <a:rPr lang="en-US" sz="1600" dirty="0">
                <a:solidFill>
                  <a:schemeClr val="tx2"/>
                </a:solidFill>
                <a:latin typeface="+mj-lt"/>
              </a:rPr>
              <a:t>Lasers</a:t>
            </a:r>
          </a:p>
        </p:txBody>
      </p:sp>
      <p:sp>
        <p:nvSpPr>
          <p:cNvPr id="60" name="TextBox 59">
            <a:extLst>
              <a:ext uri="{FF2B5EF4-FFF2-40B4-BE49-F238E27FC236}">
                <a16:creationId xmlns:a16="http://schemas.microsoft.com/office/drawing/2014/main" id="{5D8D96D4-1CAA-E02F-5260-38E5375C4F6E}"/>
              </a:ext>
            </a:extLst>
          </p:cNvPr>
          <p:cNvSpPr txBox="1"/>
          <p:nvPr/>
        </p:nvSpPr>
        <p:spPr>
          <a:xfrm>
            <a:off x="1944555" y="3627120"/>
            <a:ext cx="798617" cy="338554"/>
          </a:xfrm>
          <a:prstGeom prst="rect">
            <a:avLst/>
          </a:prstGeom>
          <a:noFill/>
        </p:spPr>
        <p:txBody>
          <a:bodyPr wrap="none" rtlCol="0">
            <a:spAutoFit/>
          </a:bodyPr>
          <a:lstStyle/>
          <a:p>
            <a:pPr algn="ctr"/>
            <a:r>
              <a:rPr lang="en-US" sz="1600" dirty="0">
                <a:solidFill>
                  <a:schemeClr val="tx2"/>
                </a:solidFill>
                <a:latin typeface="+mj-lt"/>
              </a:rPr>
              <a:t>Beams</a:t>
            </a:r>
          </a:p>
        </p:txBody>
      </p:sp>
      <p:sp>
        <p:nvSpPr>
          <p:cNvPr id="61" name="TextBox 60">
            <a:extLst>
              <a:ext uri="{FF2B5EF4-FFF2-40B4-BE49-F238E27FC236}">
                <a16:creationId xmlns:a16="http://schemas.microsoft.com/office/drawing/2014/main" id="{0383B557-972F-59B9-2316-A311FDD9EEA6}"/>
              </a:ext>
            </a:extLst>
          </p:cNvPr>
          <p:cNvSpPr txBox="1"/>
          <p:nvPr/>
        </p:nvSpPr>
        <p:spPr>
          <a:xfrm>
            <a:off x="4288852" y="3627120"/>
            <a:ext cx="1228221" cy="338554"/>
          </a:xfrm>
          <a:prstGeom prst="rect">
            <a:avLst/>
          </a:prstGeom>
          <a:noFill/>
        </p:spPr>
        <p:txBody>
          <a:bodyPr wrap="none" rtlCol="0">
            <a:spAutoFit/>
          </a:bodyPr>
          <a:lstStyle/>
          <a:p>
            <a:pPr algn="ctr"/>
            <a:r>
              <a:rPr lang="en-US" sz="1600" dirty="0">
                <a:solidFill>
                  <a:schemeClr val="tx2"/>
                </a:solidFill>
                <a:latin typeface="+mj-lt"/>
              </a:rPr>
              <a:t>Simulations</a:t>
            </a:r>
          </a:p>
        </p:txBody>
      </p:sp>
      <p:grpSp>
        <p:nvGrpSpPr>
          <p:cNvPr id="321" name="Group 320">
            <a:extLst>
              <a:ext uri="{FF2B5EF4-FFF2-40B4-BE49-F238E27FC236}">
                <a16:creationId xmlns:a16="http://schemas.microsoft.com/office/drawing/2014/main" id="{E898AE48-5CA6-F136-7AB0-B6424A8CEF4A}"/>
              </a:ext>
            </a:extLst>
          </p:cNvPr>
          <p:cNvGrpSpPr/>
          <p:nvPr/>
        </p:nvGrpSpPr>
        <p:grpSpPr>
          <a:xfrm>
            <a:off x="6523051" y="1380979"/>
            <a:ext cx="2715808" cy="4519041"/>
            <a:chOff x="7845410" y="1380979"/>
            <a:chExt cx="2715808" cy="4519041"/>
          </a:xfrm>
        </p:grpSpPr>
        <p:grpSp>
          <p:nvGrpSpPr>
            <p:cNvPr id="55" name="Group 54">
              <a:extLst>
                <a:ext uri="{FF2B5EF4-FFF2-40B4-BE49-F238E27FC236}">
                  <a16:creationId xmlns:a16="http://schemas.microsoft.com/office/drawing/2014/main" id="{98856879-54FA-4AB2-80C8-CB1C0D650FAF}"/>
                </a:ext>
              </a:extLst>
            </p:cNvPr>
            <p:cNvGrpSpPr/>
            <p:nvPr/>
          </p:nvGrpSpPr>
          <p:grpSpPr>
            <a:xfrm>
              <a:off x="7937942" y="3924599"/>
              <a:ext cx="2499253" cy="1975421"/>
              <a:chOff x="7909560" y="3875462"/>
              <a:chExt cx="2499253" cy="1975421"/>
            </a:xfrm>
          </p:grpSpPr>
          <p:pic>
            <p:nvPicPr>
              <p:cNvPr id="48" name="Picture 47">
                <a:extLst>
                  <a:ext uri="{FF2B5EF4-FFF2-40B4-BE49-F238E27FC236}">
                    <a16:creationId xmlns:a16="http://schemas.microsoft.com/office/drawing/2014/main" id="{7C3CCBA0-C62E-587E-ED37-38A3AF278180}"/>
                  </a:ext>
                </a:extLst>
              </p:cNvPr>
              <p:cNvPicPr>
                <a:picLocks noChangeAspect="1"/>
              </p:cNvPicPr>
              <p:nvPr/>
            </p:nvPicPr>
            <p:blipFill rotWithShape="1">
              <a:blip r:embed="rId9"/>
              <a:srcRect l="27963" t="9088"/>
              <a:stretch/>
            </p:blipFill>
            <p:spPr>
              <a:xfrm>
                <a:off x="7913077" y="4279777"/>
                <a:ext cx="2495736" cy="1571106"/>
              </a:xfrm>
              <a:prstGeom prst="rect">
                <a:avLst/>
              </a:prstGeom>
            </p:spPr>
          </p:pic>
          <p:sp>
            <p:nvSpPr>
              <p:cNvPr id="29" name="TextBox 28">
                <a:extLst>
                  <a:ext uri="{FF2B5EF4-FFF2-40B4-BE49-F238E27FC236}">
                    <a16:creationId xmlns:a16="http://schemas.microsoft.com/office/drawing/2014/main" id="{7B8FEBD3-E5F4-5FFB-1589-4BFFE6EE86ED}"/>
                  </a:ext>
                </a:extLst>
              </p:cNvPr>
              <p:cNvSpPr txBox="1"/>
              <p:nvPr/>
            </p:nvSpPr>
            <p:spPr>
              <a:xfrm>
                <a:off x="7909560" y="3875462"/>
                <a:ext cx="2497188" cy="707886"/>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App. Math &amp; Comp. Research Division</a:t>
                </a:r>
              </a:p>
            </p:txBody>
          </p:sp>
        </p:grpSp>
        <p:grpSp>
          <p:nvGrpSpPr>
            <p:cNvPr id="56" name="Group 55">
              <a:extLst>
                <a:ext uri="{FF2B5EF4-FFF2-40B4-BE49-F238E27FC236}">
                  <a16:creationId xmlns:a16="http://schemas.microsoft.com/office/drawing/2014/main" id="{86674209-7A7C-F246-8384-6F457DB7017E}"/>
                </a:ext>
              </a:extLst>
            </p:cNvPr>
            <p:cNvGrpSpPr/>
            <p:nvPr/>
          </p:nvGrpSpPr>
          <p:grpSpPr>
            <a:xfrm>
              <a:off x="7938974" y="1677154"/>
              <a:ext cx="2497188" cy="1952245"/>
              <a:chOff x="7926185" y="1615015"/>
              <a:chExt cx="2497188" cy="1952245"/>
            </a:xfrm>
          </p:grpSpPr>
          <p:sp>
            <p:nvSpPr>
              <p:cNvPr id="52" name="TextBox 51">
                <a:extLst>
                  <a:ext uri="{FF2B5EF4-FFF2-40B4-BE49-F238E27FC236}">
                    <a16:creationId xmlns:a16="http://schemas.microsoft.com/office/drawing/2014/main" id="{21527498-1EF7-A744-3235-8F58A2F55670}"/>
                  </a:ext>
                </a:extLst>
              </p:cNvPr>
              <p:cNvSpPr txBox="1"/>
              <p:nvPr/>
            </p:nvSpPr>
            <p:spPr>
              <a:xfrm>
                <a:off x="7926185" y="3167150"/>
                <a:ext cx="2497188" cy="400110"/>
              </a:xfrm>
              <a:prstGeom prst="rect">
                <a:avLst/>
              </a:prstGeom>
              <a:solidFill>
                <a:schemeClr val="accent1">
                  <a:lumMod val="50000"/>
                </a:schemeClr>
              </a:solidFill>
            </p:spPr>
            <p:txBody>
              <a:bodyPr wrap="square" rtlCol="0">
                <a:spAutoFit/>
              </a:bodyPr>
              <a:lstStyle/>
              <a:p>
                <a:pPr algn="ctr"/>
                <a:endParaRPr lang="en-US" sz="2000" b="1" dirty="0">
                  <a:solidFill>
                    <a:schemeClr val="bg1"/>
                  </a:solidFill>
                </a:endParaRPr>
              </a:p>
            </p:txBody>
          </p:sp>
          <p:sp>
            <p:nvSpPr>
              <p:cNvPr id="28" name="TextBox 27">
                <a:extLst>
                  <a:ext uri="{FF2B5EF4-FFF2-40B4-BE49-F238E27FC236}">
                    <a16:creationId xmlns:a16="http://schemas.microsoft.com/office/drawing/2014/main" id="{AEE343AB-AEA1-2C95-E5B0-9E45E9F69AB2}"/>
                  </a:ext>
                </a:extLst>
              </p:cNvPr>
              <p:cNvSpPr txBox="1"/>
              <p:nvPr/>
            </p:nvSpPr>
            <p:spPr>
              <a:xfrm>
                <a:off x="7926185" y="1615015"/>
                <a:ext cx="2497188" cy="400110"/>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NERSC</a:t>
                </a:r>
              </a:p>
            </p:txBody>
          </p:sp>
          <p:pic>
            <p:nvPicPr>
              <p:cNvPr id="50" name="Picture 49">
                <a:extLst>
                  <a:ext uri="{FF2B5EF4-FFF2-40B4-BE49-F238E27FC236}">
                    <a16:creationId xmlns:a16="http://schemas.microsoft.com/office/drawing/2014/main" id="{77F13EBA-6F4A-3CCA-C345-E7C8A500EC48}"/>
                  </a:ext>
                </a:extLst>
              </p:cNvPr>
              <p:cNvPicPr>
                <a:picLocks noChangeAspect="1"/>
              </p:cNvPicPr>
              <p:nvPr/>
            </p:nvPicPr>
            <p:blipFill>
              <a:blip r:embed="rId10"/>
              <a:stretch>
                <a:fillRect/>
              </a:stretch>
            </p:blipFill>
            <p:spPr>
              <a:xfrm>
                <a:off x="7926185" y="2011969"/>
                <a:ext cx="2496312" cy="1326288"/>
              </a:xfrm>
              <a:prstGeom prst="rect">
                <a:avLst/>
              </a:prstGeom>
            </p:spPr>
          </p:pic>
        </p:grpSp>
        <p:sp>
          <p:nvSpPr>
            <p:cNvPr id="62" name="TextBox 61">
              <a:extLst>
                <a:ext uri="{FF2B5EF4-FFF2-40B4-BE49-F238E27FC236}">
                  <a16:creationId xmlns:a16="http://schemas.microsoft.com/office/drawing/2014/main" id="{10BDF332-A37A-73DC-DE2D-D6FE5491D38C}"/>
                </a:ext>
              </a:extLst>
            </p:cNvPr>
            <p:cNvSpPr txBox="1"/>
            <p:nvPr/>
          </p:nvSpPr>
          <p:spPr>
            <a:xfrm>
              <a:off x="8400392" y="1380979"/>
              <a:ext cx="1633973" cy="338554"/>
            </a:xfrm>
            <a:prstGeom prst="rect">
              <a:avLst/>
            </a:prstGeom>
            <a:noFill/>
          </p:spPr>
          <p:txBody>
            <a:bodyPr wrap="none" rtlCol="0">
              <a:spAutoFit/>
            </a:bodyPr>
            <a:lstStyle/>
            <a:p>
              <a:pPr algn="ctr"/>
              <a:r>
                <a:rPr lang="en-US" sz="1600" dirty="0">
                  <a:solidFill>
                    <a:schemeClr val="tx2"/>
                  </a:solidFill>
                  <a:latin typeface="+mj-lt"/>
                </a:rPr>
                <a:t>Supercomputers</a:t>
              </a:r>
            </a:p>
          </p:txBody>
        </p:sp>
        <p:sp>
          <p:nvSpPr>
            <p:cNvPr id="63" name="TextBox 62">
              <a:extLst>
                <a:ext uri="{FF2B5EF4-FFF2-40B4-BE49-F238E27FC236}">
                  <a16:creationId xmlns:a16="http://schemas.microsoft.com/office/drawing/2014/main" id="{3632F893-AA1D-52D1-270F-11E866EFBF02}"/>
                </a:ext>
              </a:extLst>
            </p:cNvPr>
            <p:cNvSpPr txBox="1"/>
            <p:nvPr/>
          </p:nvSpPr>
          <p:spPr>
            <a:xfrm>
              <a:off x="7845410" y="3634154"/>
              <a:ext cx="2715808" cy="338554"/>
            </a:xfrm>
            <a:prstGeom prst="rect">
              <a:avLst/>
            </a:prstGeom>
            <a:noFill/>
          </p:spPr>
          <p:txBody>
            <a:bodyPr wrap="none" rtlCol="0">
              <a:spAutoFit/>
            </a:bodyPr>
            <a:lstStyle/>
            <a:p>
              <a:pPr algn="ctr"/>
              <a:r>
                <a:rPr lang="en-US" sz="1600" dirty="0">
                  <a:solidFill>
                    <a:schemeClr val="tx2"/>
                  </a:solidFill>
                  <a:latin typeface="+mj-lt"/>
                </a:rPr>
                <a:t>Applied </a:t>
              </a:r>
              <a:r>
                <a:rPr lang="en-US" sz="1600" dirty="0" err="1">
                  <a:solidFill>
                    <a:schemeClr val="tx2"/>
                  </a:solidFill>
                  <a:latin typeface="+mj-lt"/>
                </a:rPr>
                <a:t>maths</a:t>
              </a:r>
              <a:r>
                <a:rPr lang="en-US" sz="1600" dirty="0">
                  <a:solidFill>
                    <a:schemeClr val="tx2"/>
                  </a:solidFill>
                  <a:latin typeface="+mj-lt"/>
                </a:rPr>
                <a:t> &amp; </a:t>
              </a:r>
              <a:r>
                <a:rPr lang="en-US" sz="1600" dirty="0" err="1">
                  <a:solidFill>
                    <a:schemeClr val="tx2"/>
                  </a:solidFill>
                  <a:latin typeface="+mj-lt"/>
                </a:rPr>
                <a:t>comput</a:t>
              </a:r>
              <a:r>
                <a:rPr lang="en-US" sz="1600" dirty="0">
                  <a:solidFill>
                    <a:schemeClr val="tx2"/>
                  </a:solidFill>
                  <a:latin typeface="+mj-lt"/>
                </a:rPr>
                <a:t>. sc.</a:t>
              </a:r>
            </a:p>
          </p:txBody>
        </p:sp>
      </p:grpSp>
      <p:grpSp>
        <p:nvGrpSpPr>
          <p:cNvPr id="7" name="Group 6">
            <a:extLst>
              <a:ext uri="{FF2B5EF4-FFF2-40B4-BE49-F238E27FC236}">
                <a16:creationId xmlns:a16="http://schemas.microsoft.com/office/drawing/2014/main" id="{54AB337E-D60D-2599-C53D-3928E48A88B4}"/>
              </a:ext>
            </a:extLst>
          </p:cNvPr>
          <p:cNvGrpSpPr/>
          <p:nvPr/>
        </p:nvGrpSpPr>
        <p:grpSpPr>
          <a:xfrm>
            <a:off x="6486593" y="1031104"/>
            <a:ext cx="5405300" cy="4985652"/>
            <a:chOff x="915783" y="1185849"/>
            <a:chExt cx="5405300" cy="4985652"/>
          </a:xfrm>
        </p:grpSpPr>
        <p:sp>
          <p:nvSpPr>
            <p:cNvPr id="5" name="Rectangle 4">
              <a:extLst>
                <a:ext uri="{FF2B5EF4-FFF2-40B4-BE49-F238E27FC236}">
                  <a16:creationId xmlns:a16="http://schemas.microsoft.com/office/drawing/2014/main" id="{5CDB6700-6C54-9288-5160-52CC530DC9CE}"/>
                </a:ext>
              </a:extLst>
            </p:cNvPr>
            <p:cNvSpPr/>
            <p:nvPr/>
          </p:nvSpPr>
          <p:spPr>
            <a:xfrm>
              <a:off x="915783" y="1583466"/>
              <a:ext cx="5405300" cy="4588035"/>
            </a:xfrm>
            <a:prstGeom prst="rect">
              <a:avLst/>
            </a:prstGeom>
            <a:noFill/>
            <a:ln>
              <a:solidFill>
                <a:srgbClr val="04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96F4AC9-EE82-4A54-2577-FA5A00D21369}"/>
                </a:ext>
              </a:extLst>
            </p:cNvPr>
            <p:cNvSpPr txBox="1"/>
            <p:nvPr/>
          </p:nvSpPr>
          <p:spPr>
            <a:xfrm>
              <a:off x="916979" y="1185849"/>
              <a:ext cx="5404104" cy="400110"/>
            </a:xfrm>
            <a:prstGeom prst="rect">
              <a:avLst/>
            </a:prstGeom>
            <a:solidFill>
              <a:srgbClr val="04676D"/>
            </a:solidFill>
            <a:ln w="25400">
              <a:solidFill>
                <a:srgbClr val="04676D"/>
              </a:solidFill>
            </a:ln>
          </p:spPr>
          <p:txBody>
            <a:bodyPr wrap="square" rtlCol="0">
              <a:spAutoFit/>
            </a:bodyPr>
            <a:lstStyle/>
            <a:p>
              <a:pPr algn="ctr"/>
              <a:r>
                <a:rPr lang="en-US" sz="2000" b="1" dirty="0">
                  <a:solidFill>
                    <a:schemeClr val="bg1"/>
                  </a:solidFill>
                </a:rPr>
                <a:t>Computing Sciences</a:t>
              </a:r>
            </a:p>
          </p:txBody>
        </p:sp>
      </p:grpSp>
      <p:sp>
        <p:nvSpPr>
          <p:cNvPr id="18" name="TextBox 17">
            <a:extLst>
              <a:ext uri="{FF2B5EF4-FFF2-40B4-BE49-F238E27FC236}">
                <a16:creationId xmlns:a16="http://schemas.microsoft.com/office/drawing/2014/main" id="{AF83665A-7ECD-982A-188B-89BCAF42CCE5}"/>
              </a:ext>
            </a:extLst>
          </p:cNvPr>
          <p:cNvSpPr txBox="1"/>
          <p:nvPr/>
        </p:nvSpPr>
        <p:spPr>
          <a:xfrm>
            <a:off x="9250930" y="3924599"/>
            <a:ext cx="2497188" cy="400110"/>
          </a:xfrm>
          <a:prstGeom prst="rect">
            <a:avLst/>
          </a:prstGeom>
          <a:solidFill>
            <a:schemeClr val="accent1">
              <a:lumMod val="50000"/>
            </a:schemeClr>
          </a:solidFill>
        </p:spPr>
        <p:txBody>
          <a:bodyPr wrap="square" rtlCol="0">
            <a:spAutoFit/>
          </a:bodyPr>
          <a:lstStyle/>
          <a:p>
            <a:pPr algn="ctr"/>
            <a:r>
              <a:rPr lang="en-US" sz="2000" b="1" dirty="0"/>
              <a:t>Scientific Data Div. </a:t>
            </a:r>
            <a:endParaRPr lang="en-US" sz="2000" b="1" dirty="0">
              <a:solidFill>
                <a:schemeClr val="bg1"/>
              </a:solidFill>
            </a:endParaRPr>
          </a:p>
        </p:txBody>
      </p:sp>
      <p:sp>
        <p:nvSpPr>
          <p:cNvPr id="13" name="TextBox 12">
            <a:extLst>
              <a:ext uri="{FF2B5EF4-FFF2-40B4-BE49-F238E27FC236}">
                <a16:creationId xmlns:a16="http://schemas.microsoft.com/office/drawing/2014/main" id="{63066899-22D1-2FD3-7D72-EB2CCE1917B2}"/>
              </a:ext>
            </a:extLst>
          </p:cNvPr>
          <p:cNvSpPr txBox="1"/>
          <p:nvPr/>
        </p:nvSpPr>
        <p:spPr>
          <a:xfrm>
            <a:off x="9251962" y="3229289"/>
            <a:ext cx="2497188" cy="400110"/>
          </a:xfrm>
          <a:prstGeom prst="rect">
            <a:avLst/>
          </a:prstGeom>
          <a:solidFill>
            <a:schemeClr val="accent1">
              <a:lumMod val="50000"/>
            </a:schemeClr>
          </a:solidFill>
        </p:spPr>
        <p:txBody>
          <a:bodyPr wrap="square" rtlCol="0">
            <a:spAutoFit/>
          </a:bodyPr>
          <a:lstStyle/>
          <a:p>
            <a:pPr algn="ctr"/>
            <a:endParaRPr lang="en-US" sz="2000" b="1" dirty="0">
              <a:solidFill>
                <a:schemeClr val="bg1"/>
              </a:solidFill>
            </a:endParaRPr>
          </a:p>
        </p:txBody>
      </p:sp>
      <p:sp>
        <p:nvSpPr>
          <p:cNvPr id="14" name="TextBox 13">
            <a:extLst>
              <a:ext uri="{FF2B5EF4-FFF2-40B4-BE49-F238E27FC236}">
                <a16:creationId xmlns:a16="http://schemas.microsoft.com/office/drawing/2014/main" id="{DC17AC9D-9DB9-F893-22CD-C1922A34EA96}"/>
              </a:ext>
            </a:extLst>
          </p:cNvPr>
          <p:cNvSpPr txBox="1"/>
          <p:nvPr/>
        </p:nvSpPr>
        <p:spPr>
          <a:xfrm>
            <a:off x="9251962" y="1677154"/>
            <a:ext cx="2497188" cy="400110"/>
          </a:xfrm>
          <a:prstGeom prst="rect">
            <a:avLst/>
          </a:prstGeom>
          <a:solidFill>
            <a:schemeClr val="accent1">
              <a:lumMod val="50000"/>
            </a:schemeClr>
          </a:solidFill>
        </p:spPr>
        <p:txBody>
          <a:bodyPr wrap="square" rtlCol="0">
            <a:spAutoFit/>
          </a:bodyPr>
          <a:lstStyle/>
          <a:p>
            <a:pPr algn="ctr"/>
            <a:r>
              <a:rPr lang="en-US" sz="2000" b="1" dirty="0" err="1">
                <a:solidFill>
                  <a:schemeClr val="bg1"/>
                </a:solidFill>
              </a:rPr>
              <a:t>ESnet</a:t>
            </a:r>
            <a:endParaRPr lang="en-US" sz="2000" b="1" dirty="0">
              <a:solidFill>
                <a:schemeClr val="bg1"/>
              </a:solidFill>
            </a:endParaRPr>
          </a:p>
        </p:txBody>
      </p:sp>
      <p:sp>
        <p:nvSpPr>
          <p:cNvPr id="11" name="TextBox 10">
            <a:extLst>
              <a:ext uri="{FF2B5EF4-FFF2-40B4-BE49-F238E27FC236}">
                <a16:creationId xmlns:a16="http://schemas.microsoft.com/office/drawing/2014/main" id="{56C2856A-1ECB-7E03-1C26-908F416A08D3}"/>
              </a:ext>
            </a:extLst>
          </p:cNvPr>
          <p:cNvSpPr txBox="1"/>
          <p:nvPr/>
        </p:nvSpPr>
        <p:spPr>
          <a:xfrm>
            <a:off x="9827963" y="1380979"/>
            <a:ext cx="1404808" cy="338554"/>
          </a:xfrm>
          <a:prstGeom prst="rect">
            <a:avLst/>
          </a:prstGeom>
          <a:noFill/>
        </p:spPr>
        <p:txBody>
          <a:bodyPr wrap="none" rtlCol="0">
            <a:spAutoFit/>
          </a:bodyPr>
          <a:lstStyle/>
          <a:p>
            <a:pPr algn="ctr"/>
            <a:r>
              <a:rPr lang="en-US" sz="1600" dirty="0">
                <a:solidFill>
                  <a:schemeClr val="tx2"/>
                </a:solidFill>
                <a:latin typeface="+mj-lt"/>
              </a:rPr>
              <a:t>Fast networks</a:t>
            </a:r>
          </a:p>
        </p:txBody>
      </p:sp>
      <p:sp>
        <p:nvSpPr>
          <p:cNvPr id="12" name="TextBox 11">
            <a:extLst>
              <a:ext uri="{FF2B5EF4-FFF2-40B4-BE49-F238E27FC236}">
                <a16:creationId xmlns:a16="http://schemas.microsoft.com/office/drawing/2014/main" id="{F53193A9-F0CE-2FEA-6794-8853F027F865}"/>
              </a:ext>
            </a:extLst>
          </p:cNvPr>
          <p:cNvSpPr txBox="1"/>
          <p:nvPr/>
        </p:nvSpPr>
        <p:spPr>
          <a:xfrm>
            <a:off x="9535107" y="3634154"/>
            <a:ext cx="1962397" cy="338554"/>
          </a:xfrm>
          <a:prstGeom prst="rect">
            <a:avLst/>
          </a:prstGeom>
          <a:noFill/>
        </p:spPr>
        <p:txBody>
          <a:bodyPr wrap="none" rtlCol="0">
            <a:spAutoFit/>
          </a:bodyPr>
          <a:lstStyle/>
          <a:p>
            <a:pPr algn="ctr"/>
            <a:r>
              <a:rPr lang="en-US" sz="1600" dirty="0">
                <a:solidFill>
                  <a:schemeClr val="tx2"/>
                </a:solidFill>
                <a:latin typeface="+mj-lt"/>
              </a:rPr>
              <a:t>Data science, AI/ML</a:t>
            </a:r>
          </a:p>
        </p:txBody>
      </p:sp>
      <p:pic>
        <p:nvPicPr>
          <p:cNvPr id="1026" name="Picture 2" descr="ESnet Launches Next-Generation Network to Enhance Collaborative Science￼ –  Berkeley Lab News Center">
            <a:extLst>
              <a:ext uri="{FF2B5EF4-FFF2-40B4-BE49-F238E27FC236}">
                <a16:creationId xmlns:a16="http://schemas.microsoft.com/office/drawing/2014/main" id="{62D57375-5444-BF41-7F48-6020A00476D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234" r="8444"/>
          <a:stretch/>
        </p:blipFill>
        <p:spPr bwMode="auto">
          <a:xfrm>
            <a:off x="9251962" y="2074108"/>
            <a:ext cx="2496312" cy="12832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EC58F5E-6652-D465-0C40-AFF9870453CE}"/>
              </a:ext>
            </a:extLst>
          </p:cNvPr>
          <p:cNvSpPr/>
          <p:nvPr/>
        </p:nvSpPr>
        <p:spPr>
          <a:xfrm>
            <a:off x="1041009" y="3685728"/>
            <a:ext cx="2489982" cy="2222696"/>
          </a:xfrm>
          <a:prstGeom prst="rect">
            <a:avLst/>
          </a:prstGeom>
          <a:no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7641213"/>
      </p:ext>
    </p:extLst>
  </p:cSld>
  <p:clrMapOvr>
    <a:masterClrMapping/>
  </p:clrMapOvr>
</p:sld>
</file>

<file path=ppt/theme/_rels/theme8.xml.rels><?xml version="1.0" encoding="UTF-8" standalone="yes"?>
<Relationships xmlns="http://schemas.openxmlformats.org/package/2006/relationships"><Relationship Id="rId1" Type="http://schemas.openxmlformats.org/officeDocument/2006/relationships/image" Target="../media/image17.jpeg"/></Relationships>
</file>

<file path=ppt/theme/theme1.xml><?xml version="1.0" encoding="utf-8"?>
<a:theme xmlns:a="http://schemas.openxmlformats.org/drawingml/2006/main" name="4_ATAP Blue Footer">
  <a:themeElements>
    <a:clrScheme name="ATAP">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chemeClr val="tx2"/>
            </a:solidFill>
            <a:latin typeface="+mj-lt"/>
          </a:defRPr>
        </a:defPPr>
      </a:lstStyle>
    </a:txDef>
  </a:objectDefaults>
  <a:extraClrSchemeLst/>
</a:theme>
</file>

<file path=ppt/theme/theme10.xml><?xml version="1.0" encoding="utf-8"?>
<a:theme xmlns:a="http://schemas.openxmlformats.org/drawingml/2006/main" name="13_ATAP Blue Footer">
  <a:themeElements>
    <a:clrScheme name="ATAP">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chemeClr val="tx2"/>
            </a:solidFill>
            <a:latin typeface="+mj-lt"/>
          </a:defRPr>
        </a:defPPr>
      </a:lstStyle>
    </a:txDef>
  </a:objectDefaults>
  <a:extraClrSchemeLst/>
</a:theme>
</file>

<file path=ppt/theme/theme11.xml><?xml version="1.0" encoding="utf-8"?>
<a:theme xmlns:a="http://schemas.openxmlformats.org/drawingml/2006/main" name="6_LBNL_Template_0324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_LBNL_Template_0324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ATAP Template_nofoo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ATAP Blue Footer">
  <a:themeElements>
    <a:clrScheme name="ATAP">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chemeClr val="tx2"/>
            </a:solidFill>
            <a:latin typeface="+mj-lt"/>
          </a:defRPr>
        </a:defPPr>
      </a:lstStyle>
    </a:txDef>
  </a:objectDefaults>
  <a:extraClrSchemeLst/>
</a:theme>
</file>

<file path=ppt/theme/theme15.xml><?xml version="1.0" encoding="utf-8"?>
<a:theme xmlns:a="http://schemas.openxmlformats.org/drawingml/2006/main" name="4_ATAP No Footer">
  <a:themeElements>
    <a:clrScheme name="Custom 10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0_ATAP Blue Footer">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1_ATAP Blue Footer">
  <a:themeElements>
    <a:clrScheme name="ATAP">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chemeClr val="tx2"/>
            </a:solidFill>
            <a:latin typeface="+mj-lt"/>
          </a:defRPr>
        </a:defPPr>
      </a:lstStyle>
    </a:txDef>
  </a:objectDefaults>
  <a:extraClrSchemeLst/>
</a:theme>
</file>

<file path=ppt/theme/theme18.xml><?xml version="1.0" encoding="utf-8"?>
<a:theme xmlns:a="http://schemas.openxmlformats.org/drawingml/2006/main" name="Berkeley Lab Wide PPT Theme">
  <a:themeElements>
    <a:clrScheme name="ATAP Theme Colors">
      <a:dk1>
        <a:srgbClr val="00303C"/>
      </a:dk1>
      <a:lt1>
        <a:srgbClr val="FFFFFF"/>
      </a:lt1>
      <a:dk2>
        <a:srgbClr val="00303B"/>
      </a:dk2>
      <a:lt2>
        <a:srgbClr val="B1B3B3"/>
      </a:lt2>
      <a:accent1>
        <a:srgbClr val="0F4581"/>
      </a:accent1>
      <a:accent2>
        <a:srgbClr val="4198B5"/>
      </a:accent2>
      <a:accent3>
        <a:srgbClr val="D57800"/>
      </a:accent3>
      <a:accent4>
        <a:srgbClr val="74AA50"/>
      </a:accent4>
      <a:accent5>
        <a:srgbClr val="F7A800"/>
      </a:accent5>
      <a:accent6>
        <a:srgbClr val="E04E38"/>
      </a:accent6>
      <a:hlink>
        <a:srgbClr val="0095C8"/>
      </a:hlink>
      <a:folHlink>
        <a:srgbClr val="6633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ATAP Blue Footer">
  <a:themeElements>
    <a:clrScheme name="ATAP">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chemeClr val="tx2"/>
            </a:solidFill>
            <a:latin typeface="+mj-lt"/>
          </a:defRPr>
        </a:defPPr>
      </a:lstStyle>
    </a:txDef>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ATAP Blue Footer">
  <a:themeElements>
    <a:clrScheme name="ATAP">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chemeClr val="tx2"/>
            </a:solidFill>
            <a:latin typeface="+mj-lt"/>
          </a:defRPr>
        </a:defPPr>
      </a:lstStyle>
    </a:txDef>
  </a:objectDefaults>
  <a:extraClrSchemeLst/>
</a:theme>
</file>

<file path=ppt/theme/theme4.xml><?xml version="1.0" encoding="utf-8"?>
<a:theme xmlns:a="http://schemas.openxmlformats.org/drawingml/2006/main" name="2_ATAP Blue Footer">
  <a:themeElements>
    <a:clrScheme name="ATAP">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chemeClr val="tx2"/>
            </a:solidFill>
            <a:latin typeface="+mj-lt"/>
          </a:defRPr>
        </a:defPPr>
      </a:lstStyle>
    </a:txDef>
  </a:objectDefaults>
  <a:extraClrSchemeLst/>
</a:theme>
</file>

<file path=ppt/theme/theme5.xml><?xml version="1.0" encoding="utf-8"?>
<a:theme xmlns:a="http://schemas.openxmlformats.org/drawingml/2006/main" name="7_ATAP Blue Footer">
  <a:themeElements>
    <a:clrScheme name="ATAP">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chemeClr val="tx2"/>
            </a:solidFill>
            <a:latin typeface="+mj-lt"/>
          </a:defRPr>
        </a:defPPr>
      </a:lstStyle>
    </a:txDef>
  </a:objectDefaults>
  <a:extraClrSchemeLst/>
</a:theme>
</file>

<file path=ppt/theme/theme6.xml><?xml version="1.0" encoding="utf-8"?>
<a:theme xmlns:a="http://schemas.openxmlformats.org/drawingml/2006/main" name="1_ATAP Blue Footer">
  <a:themeElements>
    <a:clrScheme name="ATAP">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chemeClr val="tx2"/>
            </a:solidFill>
            <a:latin typeface="+mj-lt"/>
          </a:defRPr>
        </a:defPPr>
      </a:lstStyle>
    </a:txDef>
  </a:objectDefaults>
  <a:extraClrSchemeLst/>
</a:theme>
</file>

<file path=ppt/theme/theme7.xml><?xml version="1.0" encoding="utf-8"?>
<a:theme xmlns:a="http://schemas.openxmlformats.org/drawingml/2006/main" name="8_ATAP Blue Footer">
  <a:themeElements>
    <a:clrScheme name="ATAP">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chemeClr val="tx2"/>
            </a:solidFill>
            <a:latin typeface="+mj-lt"/>
          </a:defRPr>
        </a:defPPr>
      </a:lstStyle>
    </a:txDef>
  </a:objectDefaults>
  <a:extraClrSchemeLst/>
</a:theme>
</file>

<file path=ppt/theme/theme8.xml><?xml version="1.0" encoding="utf-8"?>
<a:theme xmlns:a="http://schemas.openxmlformats.org/drawingml/2006/main" name="2015_PPT_UNC_V8.2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a:spPr>
      <a:bodyPr rtlCol="0" anchor="b">
        <a:prstTxWarp prst="textNoShape">
          <a:avLst/>
        </a:prstTxWarp>
      </a:bodyPr>
      <a:lstStyle>
        <a:defPPr algn="ctr">
          <a:spcBef>
            <a:spcPct val="0"/>
          </a:spcBef>
          <a:defRPr sz="1600" dirty="0">
            <a:solidFill>
              <a:srgbClr val="000000"/>
            </a:solidFill>
          </a:defRPr>
        </a:defPPr>
      </a:lstStyle>
      <a:style>
        <a:lnRef idx="1">
          <a:schemeClr val="accent1"/>
        </a:lnRef>
        <a:fillRef idx="2">
          <a:schemeClr val="accent1"/>
        </a:fillRef>
        <a:effectRef idx="1">
          <a:schemeClr val="accent1"/>
        </a:effectRef>
        <a:fontRef idx="minor">
          <a:schemeClr val="dk1"/>
        </a:fontRef>
      </a:style>
    </a:spDef>
    <a:lnDef>
      <a:spPr>
        <a:ln w="28575" cmpd="sng">
          <a:solidFill>
            <a:schemeClr val="accent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ATAP Blue Footer">
  <a:themeElements>
    <a:clrScheme name="ATAP">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chemeClr val="tx2"/>
            </a:solidFill>
            <a:latin typeface="+mj-lt"/>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60008</TotalTime>
  <Words>1980</Words>
  <Application>Microsoft Macintosh PowerPoint</Application>
  <PresentationFormat>Widescreen</PresentationFormat>
  <Paragraphs>361</Paragraphs>
  <Slides>19</Slides>
  <Notes>16</Notes>
  <HiddenSlides>0</HiddenSlides>
  <MMClips>1</MMClips>
  <ScaleCrop>false</ScaleCrop>
  <HeadingPairs>
    <vt:vector size="6" baseType="variant">
      <vt:variant>
        <vt:lpstr>Fonts Used</vt:lpstr>
      </vt:variant>
      <vt:variant>
        <vt:i4>21</vt:i4>
      </vt:variant>
      <vt:variant>
        <vt:lpstr>Theme</vt:lpstr>
      </vt:variant>
      <vt:variant>
        <vt:i4>18</vt:i4>
      </vt:variant>
      <vt:variant>
        <vt:lpstr>Slide Titles</vt:lpstr>
      </vt:variant>
      <vt:variant>
        <vt:i4>19</vt:i4>
      </vt:variant>
    </vt:vector>
  </HeadingPairs>
  <TitlesOfParts>
    <vt:vector size="58" baseType="lpstr">
      <vt:lpstr>Arial</vt:lpstr>
      <vt:lpstr>Arial Regular</vt:lpstr>
      <vt:lpstr>Avenir</vt:lpstr>
      <vt:lpstr>Avenir Light Oblique</vt:lpstr>
      <vt:lpstr>Avenir Medium</vt:lpstr>
      <vt:lpstr>Calibri</vt:lpstr>
      <vt:lpstr>Courier</vt:lpstr>
      <vt:lpstr>Courier New</vt:lpstr>
      <vt:lpstr>Franklin Gothic Book</vt:lpstr>
      <vt:lpstr>Franklin Gothic Medium</vt:lpstr>
      <vt:lpstr>Libre Franklin</vt:lpstr>
      <vt:lpstr>Libre Franklin Medium</vt:lpstr>
      <vt:lpstr>Lucida Grande</vt:lpstr>
      <vt:lpstr>Merriweather Sans</vt:lpstr>
      <vt:lpstr>Montserrat</vt:lpstr>
      <vt:lpstr>Noto Sans Symbols</vt:lpstr>
      <vt:lpstr>Roboto</vt:lpstr>
      <vt:lpstr>Source Sans Pro</vt:lpstr>
      <vt:lpstr>Times New Roman</vt:lpstr>
      <vt:lpstr>Wingdings</vt:lpstr>
      <vt:lpstr>Wingdings 2</vt:lpstr>
      <vt:lpstr>4_ATAP Blue Footer</vt:lpstr>
      <vt:lpstr>5_ATAP Blue Footer</vt:lpstr>
      <vt:lpstr>6_ATAP Blue Footer</vt:lpstr>
      <vt:lpstr>2_ATAP Blue Footer</vt:lpstr>
      <vt:lpstr>7_ATAP Blue Footer</vt:lpstr>
      <vt:lpstr>1_ATAP Blue Footer</vt:lpstr>
      <vt:lpstr>8_ATAP Blue Footer</vt:lpstr>
      <vt:lpstr>2015_PPT_UNC_V8.28</vt:lpstr>
      <vt:lpstr>ATAP Blue Footer</vt:lpstr>
      <vt:lpstr>13_ATAP Blue Footer</vt:lpstr>
      <vt:lpstr>6_LBNL_Template_032411</vt:lpstr>
      <vt:lpstr>12_LBNL_Template_032411</vt:lpstr>
      <vt:lpstr>1_ATAP Template_nofooter</vt:lpstr>
      <vt:lpstr>3_ATAP Blue Footer</vt:lpstr>
      <vt:lpstr>4_ATAP No Footer</vt:lpstr>
      <vt:lpstr>10_ATAP Blue Footer</vt:lpstr>
      <vt:lpstr>11_ATAP Blue Footer</vt:lpstr>
      <vt:lpstr>Berkeley Lab Wide PPT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teid05</dc:creator>
  <cp:lastModifiedBy>Jean-Luc Vay</cp:lastModifiedBy>
  <cp:revision>1070</cp:revision>
  <cp:lastPrinted>2019-10-31T19:01:29Z</cp:lastPrinted>
  <dcterms:created xsi:type="dcterms:W3CDTF">2015-07-10T17:44:33Z</dcterms:created>
  <dcterms:modified xsi:type="dcterms:W3CDTF">2023-12-20T14:04:53Z</dcterms:modified>
</cp:coreProperties>
</file>