
<file path=[Content_Types].xml><?xml version="1.0" encoding="utf-8"?>
<Types xmlns="http://schemas.openxmlformats.org/package/2006/content-types">
  <Override PartName="/ppt/diagrams/layout2.xml" ContentType="application/vnd.openxmlformats-officedocument.drawingml.diagramLayout+xml"/>
  <Override PartName="/ppt/slides/slide14.xml" ContentType="application/vnd.openxmlformats-officedocument.presentationml.slide+xml"/>
  <Override PartName="/ppt/diagrams/colors8.xml" ContentType="application/vnd.openxmlformats-officedocument.drawingml.diagramColors+xml"/>
  <Override PartName="/ppt/embeddings/oleObject1.bin" ContentType="application/vnd.openxmlformats-officedocument.oleObject"/>
  <Override PartName="/ppt/diagrams/colors1.xml" ContentType="application/vnd.openxmlformats-officedocument.drawingml.diagramColors+xml"/>
  <Default Extension="xml" ContentType="application/xml"/>
  <Override PartName="/ppt/tableStyles.xml" ContentType="application/vnd.openxmlformats-officedocument.presentationml.tableStyles+xml"/>
  <Override PartName="/ppt/diagrams/quickStyle5.xml" ContentType="application/vnd.openxmlformats-officedocument.drawingml.diagramStyle+xml"/>
  <Override PartName="/ppt/notesSlides/notesSlide1.xml" ContentType="application/vnd.openxmlformats-officedocument.presentationml.notesSlide+xml"/>
  <Override PartName="/ppt/slides/slide28.xml" ContentType="application/vnd.openxmlformats-officedocument.presentationml.slide+xml"/>
  <Override PartName="/ppt/diagrams/drawing7.xml" ContentType="application/vnd.ms-office.drawingml.diagramDrawing+xml"/>
  <Override PartName="/ppt/slides/slide21.xml" ContentType="application/vnd.openxmlformats-officedocument.presentationml.slide+xml"/>
  <Override PartName="/ppt/slides/slide5.xml" ContentType="application/vnd.openxmlformats-officedocument.presentationml.slide+xml"/>
  <Override PartName="/ppt/diagrams/layout8.xml" ContentType="application/vnd.openxmlformats-officedocument.drawingml.diagramLayout+xml"/>
  <Override PartName="/ppt/diagrams/data4.xml" ContentType="application/vnd.openxmlformats-officedocument.drawingml.diagramData+xml"/>
  <Override PartName="/ppt/slides/slide30.xml" ContentType="application/vnd.openxmlformats-officedocument.presentationml.slide+xml"/>
  <Override PartName="/ppt/diagrams/layout1.xml" ContentType="application/vnd.openxmlformats-officedocument.drawingml.diagramLayout+xml"/>
  <Override PartName="/ppt/slides/slide13.xml" ContentType="application/vnd.openxmlformats-officedocument.presentationml.slide+xml"/>
  <Override PartName="/ppt/slideMasters/slideMaster1.xml" ContentType="application/vnd.openxmlformats-officedocument.presentationml.slideMaster+xml"/>
  <Override PartName="/ppt/diagrams/colors7.xml" ContentType="application/vnd.openxmlformats-officedocument.drawingml.diagramColors+xml"/>
  <Override PartName="/docProps/core.xml" ContentType="application/vnd.openxmlformats-package.core-properties+xml"/>
  <Override PartName="/ppt/diagrams/quickStyle4.xml" ContentType="application/vnd.openxmlformats-officedocument.drawingml.diagramStyle+xml"/>
  <Override PartName="/ppt/handoutMasters/handoutMaster1.xml" ContentType="application/vnd.openxmlformats-officedocument.presentationml.handoutMaster+xml"/>
  <Override PartName="/ppt/slides/slide27.xml" ContentType="application/vnd.openxmlformats-officedocument.presentationml.slide+xml"/>
  <Default Extension="vml" ContentType="application/vnd.openxmlformats-officedocument.vmlDrawing"/>
  <Override PartName="/ppt/diagrams/drawing6.xml" ContentType="application/vnd.ms-office.drawingml.diagramDrawing+xml"/>
  <Override PartName="/ppt/slides/slide20.xml" ContentType="application/vnd.openxmlformats-officedocument.presentationml.slide+xml"/>
  <Default Extension="emf" ContentType="image/x-emf"/>
  <Override PartName="/ppt/slides/slide4.xml" ContentType="application/vnd.openxmlformats-officedocument.presentationml.slide+xml"/>
  <Override PartName="/ppt/diagrams/layout7.xml" ContentType="application/vnd.openxmlformats-officedocument.drawingml.diagramLayout+xml"/>
  <Override PartName="/ppt/slides/slide19.xml" ContentType="application/vnd.openxmlformats-officedocument.presentationml.slide+xml"/>
  <Override PartName="/ppt/diagrams/data3.xml" ContentType="application/vnd.openxmlformats-officedocument.drawingml.diagramData+xml"/>
  <Default Extension="png" ContentType="image/png"/>
  <Override PartName="/ppt/slides/slide12.xml" ContentType="application/vnd.openxmlformats-officedocument.presentationml.slide+xml"/>
  <Override PartName="/ppt/diagrams/colors6.xml" ContentType="application/vnd.openxmlformats-officedocument.drawingml.diagramColors+xml"/>
  <Override PartName="/ppt/diagrams/quickStyle3.xml" ContentType="application/vnd.openxmlformats-officedocument.drawingml.diagramStyle+xml"/>
  <Override PartName="/ppt/presProps.xml" ContentType="application/vnd.openxmlformats-officedocument.presentationml.presProps+xml"/>
  <Override PartName="/ppt/slides/slide26.xml" ContentType="application/vnd.openxmlformats-officedocument.presentationml.slide+xml"/>
  <Override PartName="/ppt/diagrams/drawing5.xml" ContentType="application/vnd.ms-office.drawingml.diagramDrawing+xml"/>
  <Override PartName="/ppt/diagrams/layout6.xml" ContentType="application/vnd.openxmlformats-officedocument.drawingml.diagramLayout+xml"/>
  <Override PartName="/ppt/slides/slide3.xml" ContentType="application/vnd.openxmlformats-officedocument.presentationml.slide+xml"/>
  <Override PartName="/ppt/slides/slide18.xml" ContentType="application/vnd.openxmlformats-officedocument.presentationml.slide+xml"/>
  <Override PartName="/ppt/diagrams/data2.xml" ContentType="application/vnd.openxmlformats-officedocument.drawingml.diagramData+xml"/>
  <Override PartName="/ppt/slideLayouts/slideLayout3.xml" ContentType="application/vnd.openxmlformats-officedocument.presentationml.slideLayout+xml"/>
  <Override PartName="/ppt/slides/slide11.xml" ContentType="application/vnd.openxmlformats-officedocument.presentationml.slide+xml"/>
  <Override PartName="/ppt/diagrams/colors5.xml" ContentType="application/vnd.openxmlformats-officedocument.drawingml.diagramColors+xml"/>
  <Default Extension="m4v" ContentType="video/mp4"/>
  <Override PartName="/ppt/diagrams/quickStyle2.xml" ContentType="application/vnd.openxmlformats-officedocument.drawingml.diagramStyle+xml"/>
  <Override PartName="/ppt/notesSlides/notesSlide5.xml" ContentType="application/vnd.openxmlformats-officedocument.presentationml.notesSlide+xml"/>
  <Override PartName="/ppt/slides/slide25.xml" ContentType="application/vnd.openxmlformats-officedocument.presentationml.slide+xml"/>
  <Override PartName="/ppt/slides/slide9.xml" ContentType="application/vnd.openxmlformats-officedocument.presentationml.slide+xml"/>
  <Override PartName="/ppt/diagrams/drawing4.xml" ContentType="application/vnd.ms-office.drawingml.diagramDrawing+xml"/>
  <Override PartName="/ppt/diagrams/data8.xml" ContentType="application/vnd.openxmlformats-officedocument.drawingml.diagramData+xml"/>
  <Override PartName="/ppt/slides/slide34.xml" ContentType="application/vnd.openxmlformats-officedocument.presentationml.slide+xml"/>
  <Override PartName="/ppt/tags/tag1.xml" ContentType="application/vnd.openxmlformats-officedocument.presentationml.tags+xml"/>
  <Override PartName="/ppt/diagrams/layout5.xml" ContentType="application/vnd.openxmlformats-officedocument.drawingml.diagramLayout+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diagrams/data1.xml" ContentType="application/vnd.openxmlformats-officedocument.drawingml.diagramData+xml"/>
  <Override PartName="/ppt/slides/slide10.xml" ContentType="application/vnd.openxmlformats-officedocument.presentationml.slide+xml"/>
  <Override PartName="/ppt/diagrams/quickStyle8.xml" ContentType="application/vnd.openxmlformats-officedocument.drawingml.diagramStyle+xml"/>
  <Override PartName="/ppt/diagrams/colors4.xml" ContentType="application/vnd.openxmlformats-officedocument.drawingml.diagramColors+xml"/>
  <Override PartName="/docProps/app.xml" ContentType="application/vnd.openxmlformats-officedocument.extended-properties+xml"/>
  <Override PartName="/ppt/diagrams/quickStyle1.xml" ContentType="application/vnd.openxmlformats-officedocument.drawingml.diagramStyle+xml"/>
  <Override PartName="/ppt/notesSlides/notesSlide4.xml" ContentType="application/vnd.openxmlformats-officedocument.presentationml.notesSlide+xml"/>
  <Override PartName="/ppt/theme/theme3.xml" ContentType="application/vnd.openxmlformats-officedocument.theme+xml"/>
  <Override PartName="/ppt/slides/slide24.xml" ContentType="application/vnd.openxmlformats-officedocument.presentationml.slide+xml"/>
  <Override PartName="/ppt/diagrams/drawing3.xml" ContentType="application/vnd.ms-office.drawingml.diagramDrawing+xml"/>
  <Override PartName="/ppt/slides/slide8.xml" ContentType="application/vnd.openxmlformats-officedocument.presentationml.slide+xml"/>
  <Override PartName="/ppt/diagrams/data7.xml" ContentType="application/vnd.openxmlformats-officedocument.drawingml.diagramData+xml"/>
  <Override PartName="/ppt/slides/slide33.xml" ContentType="application/vnd.openxmlformats-officedocument.presentationml.slide+xml"/>
  <Override PartName="/ppt/slides/slide1.xml" ContentType="application/vnd.openxmlformats-officedocument.presentationml.slide+xml"/>
  <Override PartName="/ppt/diagrams/layout4.xml" ContentType="application/vnd.openxmlformats-officedocument.drawingml.diagramLayout+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diagrams/quickStyle7.xml" ContentType="application/vnd.openxmlformats-officedocument.drawingml.diagramStyle+xml"/>
  <Override PartName="/ppt/diagrams/colors3.xml" ContentType="application/vnd.openxmlformats-officedocument.drawingml.diagramColors+xml"/>
  <Override PartName="/ppt/notesSlides/notesSlide3.xml" ContentType="application/vnd.openxmlformats-officedocument.presentationml.notesSlide+xml"/>
  <Override PartName="/ppt/theme/theme2.xml" ContentType="application/vnd.openxmlformats-officedocument.theme+xml"/>
  <Override PartName="/ppt/slides/slide23.xml" ContentType="application/vnd.openxmlformats-officedocument.presentationml.slide+xml"/>
  <Override PartName="/ppt/diagrams/drawing2.xml" ContentType="application/vnd.ms-office.drawingml.diagramDrawing+xml"/>
  <Override PartName="/ppt/slides/slide7.xml" ContentType="application/vnd.openxmlformats-officedocument.presentationml.slide+xml"/>
  <Override PartName="/ppt/diagrams/data6.xml" ContentType="application/vnd.openxmlformats-officedocument.drawingml.diagramData+xml"/>
  <Override PartName="/ppt/slides/slide32.xml" ContentType="application/vnd.openxmlformats-officedocument.presentationml.slide+xml"/>
  <Override PartName="/ppt/diagrams/layout3.xml" ContentType="application/vnd.openxmlformats-officedocument.drawingml.diagramLayout+xml"/>
  <Override PartName="/ppt/notesMasters/notesMaster1.xml" ContentType="application/vnd.openxmlformats-officedocument.presentationml.notesMaster+xml"/>
  <Override PartName="/ppt/slides/slide15.xml" ContentType="application/vnd.openxmlformats-officedocument.presentationml.slide+xml"/>
  <Override PartName="/ppt/diagrams/quickStyle6.xml" ContentType="application/vnd.openxmlformats-officedocument.drawingml.diagramStyle+xml"/>
  <Override PartName="/ppt/diagrams/colors2.xml" ContentType="application/vnd.openxmlformats-officedocument.drawingml.diagramColors+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diagrams/drawing8.xml" ContentType="application/vnd.ms-office.drawingml.diagramDrawing+xml"/>
  <Override PartName="/ppt/slides/slide22.xml" ContentType="application/vnd.openxmlformats-officedocument.presentationml.slide+xml"/>
  <Override PartName="/ppt/presentation.xml" ContentType="application/vnd.openxmlformats-officedocument.presentationml.presentation.main+xml"/>
  <Default Extension="bin" ContentType="application/vnd.openxmlformats-officedocument.presentationml.printerSettings"/>
  <Override PartName="/ppt/slides/slide6.xml" ContentType="application/vnd.openxmlformats-officedocument.presentationml.slide+xml"/>
  <Override PartName="/ppt/diagrams/drawing1.xml" ContentType="application/vnd.ms-office.drawingml.diagramDrawing+xml"/>
  <Override PartName="/ppt/diagrams/data5.xml" ContentType="application/vnd.openxmlformats-officedocument.drawingml.diagramData+xml"/>
  <Override PartName="/ppt/slides/slide3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36"/>
  </p:notesMasterIdLst>
  <p:handoutMasterIdLst>
    <p:handoutMasterId r:id="rId37"/>
  </p:handoutMasterIdLst>
  <p:sldIdLst>
    <p:sldId id="256" r:id="rId2"/>
    <p:sldId id="394" r:id="rId3"/>
    <p:sldId id="262" r:id="rId4"/>
    <p:sldId id="388" r:id="rId5"/>
    <p:sldId id="389" r:id="rId6"/>
    <p:sldId id="390" r:id="rId7"/>
    <p:sldId id="391" r:id="rId8"/>
    <p:sldId id="392" r:id="rId9"/>
    <p:sldId id="393" r:id="rId10"/>
    <p:sldId id="457" r:id="rId11"/>
    <p:sldId id="458" r:id="rId12"/>
    <p:sldId id="459" r:id="rId13"/>
    <p:sldId id="460" r:id="rId14"/>
    <p:sldId id="461" r:id="rId15"/>
    <p:sldId id="462" r:id="rId16"/>
    <p:sldId id="463" r:id="rId17"/>
    <p:sldId id="464" r:id="rId18"/>
    <p:sldId id="396" r:id="rId19"/>
    <p:sldId id="414" r:id="rId20"/>
    <p:sldId id="412" r:id="rId21"/>
    <p:sldId id="413" r:id="rId22"/>
    <p:sldId id="416" r:id="rId23"/>
    <p:sldId id="420" r:id="rId24"/>
    <p:sldId id="421" r:id="rId25"/>
    <p:sldId id="437" r:id="rId26"/>
    <p:sldId id="438" r:id="rId27"/>
    <p:sldId id="439" r:id="rId28"/>
    <p:sldId id="440" r:id="rId29"/>
    <p:sldId id="441" r:id="rId30"/>
    <p:sldId id="444" r:id="rId31"/>
    <p:sldId id="445" r:id="rId32"/>
    <p:sldId id="450" r:id="rId33"/>
    <p:sldId id="452" r:id="rId34"/>
    <p:sldId id="385" r:id="rId35"/>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p="http://schemas.openxmlformats.org/presentationml/2006/main" xmlns:r="http://schemas.openxmlformats.org/officeDocument/2006/relationships" xmlns:a="http://schemas.openxmlformats.org/drawingml/2006/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p="http://schemas.openxmlformats.org/presentationml/2006/main" xmlns:r="http://schemas.openxmlformats.org/officeDocument/2006/relationships" xmlns:a="http://schemas.openxmlformats.org/drawingml/2006/main" xmlns="">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003399"/>
    <a:srgbClr val="FFCC00"/>
    <a:srgbClr val="FF9900"/>
    <a:srgbClr val="E3E3E3"/>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p15="http://schemas.microsoft.com/office/powerpoint/2012/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1390" autoAdjust="0"/>
    <p:restoredTop sz="94675" autoAdjust="0"/>
  </p:normalViewPr>
  <p:slideViewPr>
    <p:cSldViewPr showGuides="1">
      <p:cViewPr varScale="1">
        <p:scale>
          <a:sx n="78" d="100"/>
          <a:sy n="78" d="100"/>
        </p:scale>
        <p:origin x="0" y="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howGuides="1">
      <p:cViewPr varScale="1">
        <p:scale>
          <a:sx n="85" d="100"/>
          <a:sy n="85" d="100"/>
        </p:scale>
        <p:origin x="-3834" y="-96"/>
      </p:cViewPr>
      <p:guideLst>
        <p:guide orient="horz" pos="3224"/>
        <p:guide pos="2236"/>
      </p:guideLst>
    </p:cSldViewPr>
  </p:notes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E39D35-BAAB-45CC-A5BA-BB4E396DD69E}"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en-US"/>
        </a:p>
      </dgm:t>
    </dgm:pt>
    <dgm:pt modelId="{B2E60E5B-A391-4790-A854-63EEBBB0DF6C}">
      <dgm:prSet phldrT="[Text]"/>
      <dgm:spPr/>
      <dgm:t>
        <a:bodyPr/>
        <a:lstStyle/>
        <a:p>
          <a:r>
            <a:rPr lang="en-US" dirty="0" smtClean="0"/>
            <a:t>1</a:t>
          </a:r>
          <a:endParaRPr lang="en-US" dirty="0"/>
        </a:p>
      </dgm:t>
    </dgm:pt>
    <dgm:pt modelId="{9E712A44-1769-49C0-BFB1-F58F9E1BD2B6}" type="parTrans" cxnId="{EC20C97D-D277-490C-8F52-143772107665}">
      <dgm:prSet/>
      <dgm:spPr/>
      <dgm:t>
        <a:bodyPr/>
        <a:lstStyle/>
        <a:p>
          <a:endParaRPr lang="en-US"/>
        </a:p>
      </dgm:t>
    </dgm:pt>
    <dgm:pt modelId="{E8212366-885B-44EE-8D7D-1C8D310A8210}" type="sibTrans" cxnId="{EC20C97D-D277-490C-8F52-143772107665}">
      <dgm:prSet/>
      <dgm:spPr/>
      <dgm:t>
        <a:bodyPr/>
        <a:lstStyle/>
        <a:p>
          <a:endParaRPr lang="en-US"/>
        </a:p>
      </dgm:t>
    </dgm:pt>
    <dgm:pt modelId="{EF737718-1FAA-4DCB-BA13-6AE00961159D}">
      <dgm:prSet phldrT="[Text]" custT="1"/>
      <dgm:spPr/>
      <dgm:t>
        <a:bodyPr/>
        <a:lstStyle/>
        <a:p>
          <a:r>
            <a:rPr lang="en-US" sz="1600" dirty="0" smtClean="0"/>
            <a:t>Plasma Regimes of Operation</a:t>
          </a:r>
          <a:endParaRPr lang="en-US" sz="1600" dirty="0"/>
        </a:p>
      </dgm:t>
    </dgm:pt>
    <dgm:pt modelId="{2FF4CE67-52F2-417D-833B-8F392A76C9C1}" type="parTrans" cxnId="{31C6B6B2-B3B5-4404-9B6E-F7E282BE98E5}">
      <dgm:prSet/>
      <dgm:spPr/>
      <dgm:t>
        <a:bodyPr/>
        <a:lstStyle/>
        <a:p>
          <a:endParaRPr lang="en-US"/>
        </a:p>
      </dgm:t>
    </dgm:pt>
    <dgm:pt modelId="{EC27AB67-193A-4CF9-B0EE-869F87B76092}" type="sibTrans" cxnId="{31C6B6B2-B3B5-4404-9B6E-F7E282BE98E5}">
      <dgm:prSet/>
      <dgm:spPr/>
      <dgm:t>
        <a:bodyPr/>
        <a:lstStyle/>
        <a:p>
          <a:endParaRPr lang="en-US"/>
        </a:p>
      </dgm:t>
    </dgm:pt>
    <dgm:pt modelId="{AC3E7B19-5576-4BD6-86FE-A88891FEF18B}" type="pres">
      <dgm:prSet presAssocID="{59E39D35-BAAB-45CC-A5BA-BB4E396DD69E}" presName="linearFlow" presStyleCnt="0">
        <dgm:presLayoutVars>
          <dgm:dir/>
          <dgm:animLvl val="lvl"/>
          <dgm:resizeHandles val="exact"/>
        </dgm:presLayoutVars>
      </dgm:prSet>
      <dgm:spPr/>
      <dgm:t>
        <a:bodyPr/>
        <a:lstStyle/>
        <a:p>
          <a:endParaRPr lang="en-US"/>
        </a:p>
      </dgm:t>
    </dgm:pt>
    <dgm:pt modelId="{C0B7FB25-3118-469E-ABC9-0EC2E92C8667}" type="pres">
      <dgm:prSet presAssocID="{B2E60E5B-A391-4790-A854-63EEBBB0DF6C}" presName="composite" presStyleCnt="0"/>
      <dgm:spPr/>
    </dgm:pt>
    <dgm:pt modelId="{28374050-C81B-4BE9-A8E2-B62EC3E3CDAF}" type="pres">
      <dgm:prSet presAssocID="{B2E60E5B-A391-4790-A854-63EEBBB0DF6C}" presName="parentText" presStyleLbl="alignNode1" presStyleIdx="0" presStyleCnt="1">
        <dgm:presLayoutVars>
          <dgm:chMax val="1"/>
          <dgm:bulletEnabled val="1"/>
        </dgm:presLayoutVars>
      </dgm:prSet>
      <dgm:spPr/>
      <dgm:t>
        <a:bodyPr/>
        <a:lstStyle/>
        <a:p>
          <a:endParaRPr lang="en-US"/>
        </a:p>
      </dgm:t>
    </dgm:pt>
    <dgm:pt modelId="{63E7ED47-2233-4580-ADB8-ABB254F66EAF}" type="pres">
      <dgm:prSet presAssocID="{B2E60E5B-A391-4790-A854-63EEBBB0DF6C}" presName="descendantText" presStyleLbl="alignAcc1" presStyleIdx="0" presStyleCnt="1">
        <dgm:presLayoutVars>
          <dgm:bulletEnabled val="1"/>
        </dgm:presLayoutVars>
      </dgm:prSet>
      <dgm:spPr/>
      <dgm:t>
        <a:bodyPr/>
        <a:lstStyle/>
        <a:p>
          <a:endParaRPr lang="en-US"/>
        </a:p>
      </dgm:t>
    </dgm:pt>
  </dgm:ptLst>
  <dgm:cxnLst>
    <dgm:cxn modelId="{31C6B6B2-B3B5-4404-9B6E-F7E282BE98E5}" srcId="{B2E60E5B-A391-4790-A854-63EEBBB0DF6C}" destId="{EF737718-1FAA-4DCB-BA13-6AE00961159D}" srcOrd="0" destOrd="0" parTransId="{2FF4CE67-52F2-417D-833B-8F392A76C9C1}" sibTransId="{EC27AB67-193A-4CF9-B0EE-869F87B76092}"/>
    <dgm:cxn modelId="{D42F4F64-0A8C-4AD3-A592-7046F41D57D1}" type="presOf" srcId="{B2E60E5B-A391-4790-A854-63EEBBB0DF6C}" destId="{28374050-C81B-4BE9-A8E2-B62EC3E3CDAF}" srcOrd="0" destOrd="0" presId="urn:microsoft.com/office/officeart/2005/8/layout/chevron2"/>
    <dgm:cxn modelId="{537B3777-8937-40C3-83F7-429FB5077673}" type="presOf" srcId="{59E39D35-BAAB-45CC-A5BA-BB4E396DD69E}" destId="{AC3E7B19-5576-4BD6-86FE-A88891FEF18B}" srcOrd="0" destOrd="0" presId="urn:microsoft.com/office/officeart/2005/8/layout/chevron2"/>
    <dgm:cxn modelId="{EC20C97D-D277-490C-8F52-143772107665}" srcId="{59E39D35-BAAB-45CC-A5BA-BB4E396DD69E}" destId="{B2E60E5B-A391-4790-A854-63EEBBB0DF6C}" srcOrd="0" destOrd="0" parTransId="{9E712A44-1769-49C0-BFB1-F58F9E1BD2B6}" sibTransId="{E8212366-885B-44EE-8D7D-1C8D310A8210}"/>
    <dgm:cxn modelId="{B305C937-6446-47C5-B3C5-B3936CB6F262}" type="presOf" srcId="{EF737718-1FAA-4DCB-BA13-6AE00961159D}" destId="{63E7ED47-2233-4580-ADB8-ABB254F66EAF}" srcOrd="0" destOrd="0" presId="urn:microsoft.com/office/officeart/2005/8/layout/chevron2"/>
    <dgm:cxn modelId="{7DCA3800-5F71-4912-AE3F-9D885DCF68F9}" type="presParOf" srcId="{AC3E7B19-5576-4BD6-86FE-A88891FEF18B}" destId="{C0B7FB25-3118-469E-ABC9-0EC2E92C8667}" srcOrd="0" destOrd="0" presId="urn:microsoft.com/office/officeart/2005/8/layout/chevron2"/>
    <dgm:cxn modelId="{CB2C6F2D-F326-46F4-ABEF-63D5A9AFBC05}" type="presParOf" srcId="{C0B7FB25-3118-469E-ABC9-0EC2E92C8667}" destId="{28374050-C81B-4BE9-A8E2-B62EC3E3CDAF}" srcOrd="0" destOrd="0" presId="urn:microsoft.com/office/officeart/2005/8/layout/chevron2"/>
    <dgm:cxn modelId="{607A1A9F-2081-4618-90DC-96340CA90266}" type="presParOf" srcId="{C0B7FB25-3118-469E-ABC9-0EC2E92C8667}" destId="{63E7ED47-2233-4580-ADB8-ABB254F66EAF}"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E39D35-BAAB-45CC-A5BA-BB4E396DD69E}"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en-US"/>
        </a:p>
      </dgm:t>
    </dgm:pt>
    <dgm:pt modelId="{B2E60E5B-A391-4790-A854-63EEBBB0DF6C}">
      <dgm:prSet phldrT="[Text]"/>
      <dgm:spPr/>
      <dgm:t>
        <a:bodyPr/>
        <a:lstStyle/>
        <a:p>
          <a:r>
            <a:rPr lang="en-US" dirty="0" smtClean="0"/>
            <a:t>1</a:t>
          </a:r>
          <a:endParaRPr lang="en-US" dirty="0"/>
        </a:p>
      </dgm:t>
    </dgm:pt>
    <dgm:pt modelId="{9E712A44-1769-49C0-BFB1-F58F9E1BD2B6}" type="parTrans" cxnId="{EC20C97D-D277-490C-8F52-143772107665}">
      <dgm:prSet/>
      <dgm:spPr/>
      <dgm:t>
        <a:bodyPr/>
        <a:lstStyle/>
        <a:p>
          <a:endParaRPr lang="en-US"/>
        </a:p>
      </dgm:t>
    </dgm:pt>
    <dgm:pt modelId="{E8212366-885B-44EE-8D7D-1C8D310A8210}" type="sibTrans" cxnId="{EC20C97D-D277-490C-8F52-143772107665}">
      <dgm:prSet/>
      <dgm:spPr/>
      <dgm:t>
        <a:bodyPr/>
        <a:lstStyle/>
        <a:p>
          <a:endParaRPr lang="en-US"/>
        </a:p>
      </dgm:t>
    </dgm:pt>
    <dgm:pt modelId="{EF737718-1FAA-4DCB-BA13-6AE00961159D}">
      <dgm:prSet phldrT="[Text]"/>
      <dgm:spPr/>
      <dgm:t>
        <a:bodyPr/>
        <a:lstStyle/>
        <a:p>
          <a:r>
            <a:rPr lang="en-US" dirty="0" smtClean="0">
              <a:solidFill>
                <a:schemeClr val="bg1">
                  <a:lumMod val="65000"/>
                </a:schemeClr>
              </a:solidFill>
            </a:rPr>
            <a:t>Plasma Regimes of Operation</a:t>
          </a:r>
          <a:endParaRPr lang="en-US" dirty="0">
            <a:solidFill>
              <a:schemeClr val="bg1">
                <a:lumMod val="65000"/>
              </a:schemeClr>
            </a:solidFill>
          </a:endParaRPr>
        </a:p>
      </dgm:t>
    </dgm:pt>
    <dgm:pt modelId="{2FF4CE67-52F2-417D-833B-8F392A76C9C1}" type="parTrans" cxnId="{31C6B6B2-B3B5-4404-9B6E-F7E282BE98E5}">
      <dgm:prSet/>
      <dgm:spPr/>
      <dgm:t>
        <a:bodyPr/>
        <a:lstStyle/>
        <a:p>
          <a:endParaRPr lang="en-US"/>
        </a:p>
      </dgm:t>
    </dgm:pt>
    <dgm:pt modelId="{EC27AB67-193A-4CF9-B0EE-869F87B76092}" type="sibTrans" cxnId="{31C6B6B2-B3B5-4404-9B6E-F7E282BE98E5}">
      <dgm:prSet/>
      <dgm:spPr/>
      <dgm:t>
        <a:bodyPr/>
        <a:lstStyle/>
        <a:p>
          <a:endParaRPr lang="en-US"/>
        </a:p>
      </dgm:t>
    </dgm:pt>
    <dgm:pt modelId="{A7C5D8E6-7CDF-4F73-B56B-0D153207EB4A}">
      <dgm:prSet phldrT="[Text]"/>
      <dgm:spPr/>
      <dgm:t>
        <a:bodyPr/>
        <a:lstStyle/>
        <a:p>
          <a:r>
            <a:rPr lang="en-US" dirty="0" smtClean="0"/>
            <a:t>2</a:t>
          </a:r>
          <a:endParaRPr lang="en-US" dirty="0"/>
        </a:p>
      </dgm:t>
    </dgm:pt>
    <dgm:pt modelId="{E3ABAC64-F547-4BEC-AF0D-7DFD54221F70}" type="parTrans" cxnId="{0CC18395-F689-448B-9A35-5B7A69DE1647}">
      <dgm:prSet/>
      <dgm:spPr/>
      <dgm:t>
        <a:bodyPr/>
        <a:lstStyle/>
        <a:p>
          <a:endParaRPr lang="en-US"/>
        </a:p>
      </dgm:t>
    </dgm:pt>
    <dgm:pt modelId="{326A0ECD-6EEB-4899-A8B9-EF6AB6983F20}" type="sibTrans" cxnId="{0CC18395-F689-448B-9A35-5B7A69DE1647}">
      <dgm:prSet/>
      <dgm:spPr/>
      <dgm:t>
        <a:bodyPr/>
        <a:lstStyle/>
        <a:p>
          <a:endParaRPr lang="en-US"/>
        </a:p>
      </dgm:t>
    </dgm:pt>
    <dgm:pt modelId="{B59A5D3E-092E-4B6D-AFAA-79A10281E8FA}">
      <dgm:prSet phldrT="[Text]"/>
      <dgm:spPr/>
      <dgm:t>
        <a:bodyPr/>
        <a:lstStyle/>
        <a:p>
          <a:r>
            <a:rPr lang="en-US" dirty="0" smtClean="0"/>
            <a:t>Heat Exhaust Systems</a:t>
          </a:r>
          <a:endParaRPr lang="en-US" dirty="0"/>
        </a:p>
      </dgm:t>
    </dgm:pt>
    <dgm:pt modelId="{A3AAF4CA-39DE-4B25-BBD1-4966C9B88784}" type="parTrans" cxnId="{1C786B17-40E2-4AD0-84E6-FBE5C0B4DBA8}">
      <dgm:prSet/>
      <dgm:spPr/>
      <dgm:t>
        <a:bodyPr/>
        <a:lstStyle/>
        <a:p>
          <a:endParaRPr lang="en-US"/>
        </a:p>
      </dgm:t>
    </dgm:pt>
    <dgm:pt modelId="{57E92EA1-4829-4390-B3DB-255B0C993116}" type="sibTrans" cxnId="{1C786B17-40E2-4AD0-84E6-FBE5C0B4DBA8}">
      <dgm:prSet/>
      <dgm:spPr/>
      <dgm:t>
        <a:bodyPr/>
        <a:lstStyle/>
        <a:p>
          <a:endParaRPr lang="en-US"/>
        </a:p>
      </dgm:t>
    </dgm:pt>
    <dgm:pt modelId="{38228D73-E94C-4F0C-822E-B66E1033B27E}">
      <dgm:prSet phldrT="[Text]"/>
      <dgm:spPr/>
      <dgm:t>
        <a:bodyPr/>
        <a:lstStyle/>
        <a:p>
          <a:r>
            <a:rPr lang="en-US" dirty="0" smtClean="0"/>
            <a:t>8</a:t>
          </a:r>
          <a:endParaRPr lang="en-US" dirty="0"/>
        </a:p>
      </dgm:t>
    </dgm:pt>
    <dgm:pt modelId="{F745A360-3362-4B57-A0D5-B3BD10D72B0B}" type="parTrans" cxnId="{E4E1EB61-1C92-4DD5-A001-5702BC22FB37}">
      <dgm:prSet/>
      <dgm:spPr/>
      <dgm:t>
        <a:bodyPr/>
        <a:lstStyle/>
        <a:p>
          <a:endParaRPr lang="en-US"/>
        </a:p>
      </dgm:t>
    </dgm:pt>
    <dgm:pt modelId="{D379C41A-067E-4C27-B83C-3D75305B4327}" type="sibTrans" cxnId="{E4E1EB61-1C92-4DD5-A001-5702BC22FB37}">
      <dgm:prSet/>
      <dgm:spPr/>
      <dgm:t>
        <a:bodyPr/>
        <a:lstStyle/>
        <a:p>
          <a:endParaRPr lang="en-US"/>
        </a:p>
      </dgm:t>
    </dgm:pt>
    <dgm:pt modelId="{DCC38D97-BF89-468D-942D-A7FF3F47C9C9}">
      <dgm:prSet/>
      <dgm:spPr/>
      <dgm:t>
        <a:bodyPr/>
        <a:lstStyle/>
        <a:p>
          <a:r>
            <a:rPr lang="en-US" dirty="0" smtClean="0"/>
            <a:t>7</a:t>
          </a:r>
          <a:endParaRPr lang="en-US" dirty="0"/>
        </a:p>
      </dgm:t>
    </dgm:pt>
    <dgm:pt modelId="{549880A6-5A11-4684-9E61-F215B1060E22}" type="parTrans" cxnId="{2DC86822-AED8-4896-9D3B-FAC083AD3F40}">
      <dgm:prSet/>
      <dgm:spPr/>
      <dgm:t>
        <a:bodyPr/>
        <a:lstStyle/>
        <a:p>
          <a:endParaRPr lang="en-US"/>
        </a:p>
      </dgm:t>
    </dgm:pt>
    <dgm:pt modelId="{4DFA4665-BC5F-44CC-876D-FC7217119C84}" type="sibTrans" cxnId="{2DC86822-AED8-4896-9D3B-FAC083AD3F40}">
      <dgm:prSet/>
      <dgm:spPr/>
      <dgm:t>
        <a:bodyPr/>
        <a:lstStyle/>
        <a:p>
          <a:endParaRPr lang="en-US"/>
        </a:p>
      </dgm:t>
    </dgm:pt>
    <dgm:pt modelId="{FCAF16BF-D738-47D5-97E2-FAD212A28268}">
      <dgm:prSet/>
      <dgm:spPr/>
      <dgm:t>
        <a:bodyPr/>
        <a:lstStyle/>
        <a:p>
          <a:r>
            <a:rPr lang="en-US" dirty="0" smtClean="0"/>
            <a:t>5, 6</a:t>
          </a:r>
          <a:endParaRPr lang="en-US" dirty="0"/>
        </a:p>
      </dgm:t>
    </dgm:pt>
    <dgm:pt modelId="{A6647DAB-8E21-4A9A-B916-E3A35EBC82C3}" type="parTrans" cxnId="{70869054-C54B-446A-B466-1558011BE8E4}">
      <dgm:prSet/>
      <dgm:spPr/>
      <dgm:t>
        <a:bodyPr/>
        <a:lstStyle/>
        <a:p>
          <a:endParaRPr lang="en-US"/>
        </a:p>
      </dgm:t>
    </dgm:pt>
    <dgm:pt modelId="{051BCC59-4154-43DC-9EB2-313A0235AE9F}" type="sibTrans" cxnId="{70869054-C54B-446A-B466-1558011BE8E4}">
      <dgm:prSet/>
      <dgm:spPr/>
      <dgm:t>
        <a:bodyPr/>
        <a:lstStyle/>
        <a:p>
          <a:endParaRPr lang="en-US"/>
        </a:p>
      </dgm:t>
    </dgm:pt>
    <dgm:pt modelId="{494B94C3-9ABF-4D0E-BD3A-9503B6AB8EA0}">
      <dgm:prSet/>
      <dgm:spPr/>
      <dgm:t>
        <a:bodyPr/>
        <a:lstStyle/>
        <a:p>
          <a:r>
            <a:rPr lang="en-US" dirty="0" smtClean="0"/>
            <a:t>4</a:t>
          </a:r>
          <a:endParaRPr lang="en-US" dirty="0"/>
        </a:p>
      </dgm:t>
    </dgm:pt>
    <dgm:pt modelId="{CB3024E6-2A95-4421-BBE1-FE54BB77B8E5}" type="parTrans" cxnId="{892DD38B-D6DC-488A-ACBB-D753C4B2577E}">
      <dgm:prSet/>
      <dgm:spPr/>
      <dgm:t>
        <a:bodyPr/>
        <a:lstStyle/>
        <a:p>
          <a:endParaRPr lang="en-US"/>
        </a:p>
      </dgm:t>
    </dgm:pt>
    <dgm:pt modelId="{E6B69CBF-D43A-4594-A6E4-26C219406993}" type="sibTrans" cxnId="{892DD38B-D6DC-488A-ACBB-D753C4B2577E}">
      <dgm:prSet/>
      <dgm:spPr/>
      <dgm:t>
        <a:bodyPr/>
        <a:lstStyle/>
        <a:p>
          <a:endParaRPr lang="en-US"/>
        </a:p>
      </dgm:t>
    </dgm:pt>
    <dgm:pt modelId="{59AFFCF8-F113-4391-A80F-56606236D9D4}">
      <dgm:prSet/>
      <dgm:spPr/>
      <dgm:t>
        <a:bodyPr/>
        <a:lstStyle/>
        <a:p>
          <a:r>
            <a:rPr lang="en-US" dirty="0" smtClean="0"/>
            <a:t>3</a:t>
          </a:r>
          <a:endParaRPr lang="en-US" dirty="0"/>
        </a:p>
      </dgm:t>
    </dgm:pt>
    <dgm:pt modelId="{09306E55-7190-4418-8514-3D3382F7A8E3}" type="parTrans" cxnId="{F6038A7E-F38C-46D8-9513-37BDD532AFD0}">
      <dgm:prSet/>
      <dgm:spPr/>
      <dgm:t>
        <a:bodyPr/>
        <a:lstStyle/>
        <a:p>
          <a:endParaRPr lang="en-US"/>
        </a:p>
      </dgm:t>
    </dgm:pt>
    <dgm:pt modelId="{D8C5E624-F467-4C19-B9C3-DFC0829CFEEA}" type="sibTrans" cxnId="{F6038A7E-F38C-46D8-9513-37BDD532AFD0}">
      <dgm:prSet/>
      <dgm:spPr/>
      <dgm:t>
        <a:bodyPr/>
        <a:lstStyle/>
        <a:p>
          <a:endParaRPr lang="en-US"/>
        </a:p>
      </dgm:t>
    </dgm:pt>
    <dgm:pt modelId="{DAF05671-27CE-499E-AAC7-5198F7BDF548}">
      <dgm:prSet/>
      <dgm:spPr/>
      <dgm:t>
        <a:bodyPr/>
        <a:lstStyle/>
        <a:p>
          <a:r>
            <a:rPr lang="en-US" dirty="0" smtClean="0"/>
            <a:t>Neutron-Resistant Materials</a:t>
          </a:r>
          <a:endParaRPr lang="en-US" dirty="0"/>
        </a:p>
      </dgm:t>
    </dgm:pt>
    <dgm:pt modelId="{85913267-EE65-4055-BD75-1D1297E05D24}" type="parTrans" cxnId="{E8D08D97-0A0A-46C3-9CC9-57D6E38CFB8D}">
      <dgm:prSet/>
      <dgm:spPr/>
      <dgm:t>
        <a:bodyPr/>
        <a:lstStyle/>
        <a:p>
          <a:endParaRPr lang="en-US"/>
        </a:p>
      </dgm:t>
    </dgm:pt>
    <dgm:pt modelId="{86C11563-FC1A-43D7-8943-BE9DB6A49BAF}" type="sibTrans" cxnId="{E8D08D97-0A0A-46C3-9CC9-57D6E38CFB8D}">
      <dgm:prSet/>
      <dgm:spPr/>
      <dgm:t>
        <a:bodyPr/>
        <a:lstStyle/>
        <a:p>
          <a:endParaRPr lang="en-US"/>
        </a:p>
      </dgm:t>
    </dgm:pt>
    <dgm:pt modelId="{98064C9F-7C76-4E47-B11F-1775482FAB73}">
      <dgm:prSet/>
      <dgm:spPr/>
      <dgm:t>
        <a:bodyPr/>
        <a:lstStyle/>
        <a:p>
          <a:r>
            <a:rPr lang="en-US" dirty="0" smtClean="0"/>
            <a:t>Tritium self-sufficiency</a:t>
          </a:r>
          <a:endParaRPr lang="en-US" dirty="0"/>
        </a:p>
      </dgm:t>
    </dgm:pt>
    <dgm:pt modelId="{E9BDD522-3006-4595-83D1-3C28E54AEBCD}" type="parTrans" cxnId="{F4640082-F5E2-486D-A0A8-4F267D24ED35}">
      <dgm:prSet/>
      <dgm:spPr/>
      <dgm:t>
        <a:bodyPr/>
        <a:lstStyle/>
        <a:p>
          <a:endParaRPr lang="en-US"/>
        </a:p>
      </dgm:t>
    </dgm:pt>
    <dgm:pt modelId="{AFC8F1C8-F344-4F84-8550-8AE132904239}" type="sibTrans" cxnId="{F4640082-F5E2-486D-A0A8-4F267D24ED35}">
      <dgm:prSet/>
      <dgm:spPr/>
      <dgm:t>
        <a:bodyPr/>
        <a:lstStyle/>
        <a:p>
          <a:endParaRPr lang="en-US"/>
        </a:p>
      </dgm:t>
    </dgm:pt>
    <dgm:pt modelId="{4BD9A79F-4DD5-40C6-914C-CC6C7A7228A6}">
      <dgm:prSet/>
      <dgm:spPr/>
      <dgm:t>
        <a:bodyPr/>
        <a:lstStyle/>
        <a:p>
          <a:r>
            <a:rPr lang="en-US" dirty="0" smtClean="0"/>
            <a:t>Implementation of Intrinsic Safety Features</a:t>
          </a:r>
          <a:endParaRPr lang="en-US" dirty="0"/>
        </a:p>
      </dgm:t>
    </dgm:pt>
    <dgm:pt modelId="{372DDE3F-6DBD-42C0-9F13-F80315676A24}" type="parTrans" cxnId="{25DE685F-79F0-4D0F-A9A1-029248AD7127}">
      <dgm:prSet/>
      <dgm:spPr/>
      <dgm:t>
        <a:bodyPr/>
        <a:lstStyle/>
        <a:p>
          <a:endParaRPr lang="en-US"/>
        </a:p>
      </dgm:t>
    </dgm:pt>
    <dgm:pt modelId="{BF241783-81C3-4AD0-B547-416EFC273EB1}" type="sibTrans" cxnId="{25DE685F-79F0-4D0F-A9A1-029248AD7127}">
      <dgm:prSet/>
      <dgm:spPr/>
      <dgm:t>
        <a:bodyPr/>
        <a:lstStyle/>
        <a:p>
          <a:endParaRPr lang="en-US"/>
        </a:p>
      </dgm:t>
    </dgm:pt>
    <dgm:pt modelId="{22AC99D2-141D-401A-988F-EF1C808EB683}">
      <dgm:prSet/>
      <dgm:spPr/>
      <dgm:t>
        <a:bodyPr/>
        <a:lstStyle/>
        <a:p>
          <a:r>
            <a:rPr lang="en-US" dirty="0" smtClean="0"/>
            <a:t>Competitive Cost of </a:t>
          </a:r>
          <a:r>
            <a:rPr lang="en-US" dirty="0" err="1" smtClean="0"/>
            <a:t>ELectricity</a:t>
          </a:r>
          <a:endParaRPr lang="en-US" dirty="0"/>
        </a:p>
      </dgm:t>
    </dgm:pt>
    <dgm:pt modelId="{C8CB9683-24CF-46E2-A9BE-EC595F1502D3}" type="parTrans" cxnId="{072137D8-A5BD-4630-A13A-537273FD28C4}">
      <dgm:prSet/>
      <dgm:spPr/>
      <dgm:t>
        <a:bodyPr/>
        <a:lstStyle/>
        <a:p>
          <a:endParaRPr lang="en-US"/>
        </a:p>
      </dgm:t>
    </dgm:pt>
    <dgm:pt modelId="{80B971B6-635D-4A57-9438-9ED07E43C181}" type="sibTrans" cxnId="{072137D8-A5BD-4630-A13A-537273FD28C4}">
      <dgm:prSet/>
      <dgm:spPr/>
      <dgm:t>
        <a:bodyPr/>
        <a:lstStyle/>
        <a:p>
          <a:endParaRPr lang="en-US"/>
        </a:p>
      </dgm:t>
    </dgm:pt>
    <dgm:pt modelId="{0E55B47C-BCFE-4872-AE8F-8C1FA2245AE9}">
      <dgm:prSet/>
      <dgm:spPr/>
      <dgm:t>
        <a:bodyPr/>
        <a:lstStyle/>
        <a:p>
          <a:r>
            <a:rPr lang="en-US" dirty="0" smtClean="0"/>
            <a:t>Stellarator</a:t>
          </a:r>
          <a:endParaRPr lang="en-US" dirty="0"/>
        </a:p>
      </dgm:t>
    </dgm:pt>
    <dgm:pt modelId="{CCD16CD8-6C3B-4472-8E02-B7EF37E1514E}" type="parTrans" cxnId="{A9985392-40AD-480B-B256-53A7BBD2F0A3}">
      <dgm:prSet/>
      <dgm:spPr/>
      <dgm:t>
        <a:bodyPr/>
        <a:lstStyle/>
        <a:p>
          <a:endParaRPr lang="en-US"/>
        </a:p>
      </dgm:t>
    </dgm:pt>
    <dgm:pt modelId="{062FF823-2C66-49CD-B51A-B1134FE9B237}" type="sibTrans" cxnId="{A9985392-40AD-480B-B256-53A7BBD2F0A3}">
      <dgm:prSet/>
      <dgm:spPr/>
      <dgm:t>
        <a:bodyPr/>
        <a:lstStyle/>
        <a:p>
          <a:endParaRPr lang="en-US"/>
        </a:p>
      </dgm:t>
    </dgm:pt>
    <dgm:pt modelId="{C69E4DA9-B964-445A-B2DE-24BF46A9D578}">
      <dgm:prSet/>
      <dgm:spPr/>
      <dgm:t>
        <a:bodyPr/>
        <a:lstStyle/>
        <a:p>
          <a:r>
            <a:rPr lang="en-US" dirty="0" smtClean="0"/>
            <a:t>Integrated DEMO Design</a:t>
          </a:r>
          <a:endParaRPr lang="en-US" dirty="0"/>
        </a:p>
      </dgm:t>
    </dgm:pt>
    <dgm:pt modelId="{FC3656A4-6D9F-4895-8683-86500F9BABB5}" type="parTrans" cxnId="{6CEC933D-20A2-4AC1-9933-DC8394DCC9AB}">
      <dgm:prSet/>
      <dgm:spPr/>
      <dgm:t>
        <a:bodyPr/>
        <a:lstStyle/>
        <a:p>
          <a:endParaRPr lang="en-US"/>
        </a:p>
      </dgm:t>
    </dgm:pt>
    <dgm:pt modelId="{90E082D1-1249-412B-AF17-D41F4B2283CA}" type="sibTrans" cxnId="{6CEC933D-20A2-4AC1-9933-DC8394DCC9AB}">
      <dgm:prSet/>
      <dgm:spPr/>
      <dgm:t>
        <a:bodyPr/>
        <a:lstStyle/>
        <a:p>
          <a:endParaRPr lang="en-US"/>
        </a:p>
      </dgm:t>
    </dgm:pt>
    <dgm:pt modelId="{AC3E7B19-5576-4BD6-86FE-A88891FEF18B}" type="pres">
      <dgm:prSet presAssocID="{59E39D35-BAAB-45CC-A5BA-BB4E396DD69E}" presName="linearFlow" presStyleCnt="0">
        <dgm:presLayoutVars>
          <dgm:dir/>
          <dgm:animLvl val="lvl"/>
          <dgm:resizeHandles val="exact"/>
        </dgm:presLayoutVars>
      </dgm:prSet>
      <dgm:spPr/>
      <dgm:t>
        <a:bodyPr/>
        <a:lstStyle/>
        <a:p>
          <a:endParaRPr lang="en-US"/>
        </a:p>
      </dgm:t>
    </dgm:pt>
    <dgm:pt modelId="{C0B7FB25-3118-469E-ABC9-0EC2E92C8667}" type="pres">
      <dgm:prSet presAssocID="{B2E60E5B-A391-4790-A854-63EEBBB0DF6C}" presName="composite" presStyleCnt="0"/>
      <dgm:spPr/>
    </dgm:pt>
    <dgm:pt modelId="{28374050-C81B-4BE9-A8E2-B62EC3E3CDAF}" type="pres">
      <dgm:prSet presAssocID="{B2E60E5B-A391-4790-A854-63EEBBB0DF6C}" presName="parentText" presStyleLbl="alignNode1" presStyleIdx="0" presStyleCnt="7">
        <dgm:presLayoutVars>
          <dgm:chMax val="1"/>
          <dgm:bulletEnabled val="1"/>
        </dgm:presLayoutVars>
      </dgm:prSet>
      <dgm:spPr/>
      <dgm:t>
        <a:bodyPr/>
        <a:lstStyle/>
        <a:p>
          <a:endParaRPr lang="en-US"/>
        </a:p>
      </dgm:t>
    </dgm:pt>
    <dgm:pt modelId="{63E7ED47-2233-4580-ADB8-ABB254F66EAF}" type="pres">
      <dgm:prSet presAssocID="{B2E60E5B-A391-4790-A854-63EEBBB0DF6C}" presName="descendantText" presStyleLbl="alignAcc1" presStyleIdx="0" presStyleCnt="7">
        <dgm:presLayoutVars>
          <dgm:bulletEnabled val="1"/>
        </dgm:presLayoutVars>
      </dgm:prSet>
      <dgm:spPr/>
      <dgm:t>
        <a:bodyPr/>
        <a:lstStyle/>
        <a:p>
          <a:endParaRPr lang="en-US"/>
        </a:p>
      </dgm:t>
    </dgm:pt>
    <dgm:pt modelId="{F2C66FFB-EA5B-4213-B92C-C5F548635D64}" type="pres">
      <dgm:prSet presAssocID="{E8212366-885B-44EE-8D7D-1C8D310A8210}" presName="sp" presStyleCnt="0"/>
      <dgm:spPr/>
    </dgm:pt>
    <dgm:pt modelId="{A0201177-C680-4BB9-8717-657CF005CD84}" type="pres">
      <dgm:prSet presAssocID="{A7C5D8E6-7CDF-4F73-B56B-0D153207EB4A}" presName="composite" presStyleCnt="0"/>
      <dgm:spPr/>
    </dgm:pt>
    <dgm:pt modelId="{F5987F25-30FE-429D-A18A-2FA52E10D723}" type="pres">
      <dgm:prSet presAssocID="{A7C5D8E6-7CDF-4F73-B56B-0D153207EB4A}" presName="parentText" presStyleLbl="alignNode1" presStyleIdx="1" presStyleCnt="7">
        <dgm:presLayoutVars>
          <dgm:chMax val="1"/>
          <dgm:bulletEnabled val="1"/>
        </dgm:presLayoutVars>
      </dgm:prSet>
      <dgm:spPr/>
      <dgm:t>
        <a:bodyPr/>
        <a:lstStyle/>
        <a:p>
          <a:endParaRPr lang="en-US"/>
        </a:p>
      </dgm:t>
    </dgm:pt>
    <dgm:pt modelId="{D14046A6-F67E-494A-BB93-5A36EE83F257}" type="pres">
      <dgm:prSet presAssocID="{A7C5D8E6-7CDF-4F73-B56B-0D153207EB4A}" presName="descendantText" presStyleLbl="alignAcc1" presStyleIdx="1" presStyleCnt="7" custLinFactNeighborX="0" custLinFactNeighborY="-1773">
        <dgm:presLayoutVars>
          <dgm:bulletEnabled val="1"/>
        </dgm:presLayoutVars>
      </dgm:prSet>
      <dgm:spPr/>
      <dgm:t>
        <a:bodyPr/>
        <a:lstStyle/>
        <a:p>
          <a:endParaRPr lang="en-US"/>
        </a:p>
      </dgm:t>
    </dgm:pt>
    <dgm:pt modelId="{F0EA9E75-6117-4C0E-991E-5CF25982D7A9}" type="pres">
      <dgm:prSet presAssocID="{326A0ECD-6EEB-4899-A8B9-EF6AB6983F20}" presName="sp" presStyleCnt="0"/>
      <dgm:spPr/>
    </dgm:pt>
    <dgm:pt modelId="{933CC71D-79F0-4AA8-BDDD-441A20F9DEA7}" type="pres">
      <dgm:prSet presAssocID="{59AFFCF8-F113-4391-A80F-56606236D9D4}" presName="composite" presStyleCnt="0"/>
      <dgm:spPr/>
    </dgm:pt>
    <dgm:pt modelId="{D30C4530-8617-4B2D-B461-0722C7261C5E}" type="pres">
      <dgm:prSet presAssocID="{59AFFCF8-F113-4391-A80F-56606236D9D4}" presName="parentText" presStyleLbl="alignNode1" presStyleIdx="2" presStyleCnt="7">
        <dgm:presLayoutVars>
          <dgm:chMax val="1"/>
          <dgm:bulletEnabled val="1"/>
        </dgm:presLayoutVars>
      </dgm:prSet>
      <dgm:spPr/>
      <dgm:t>
        <a:bodyPr/>
        <a:lstStyle/>
        <a:p>
          <a:endParaRPr lang="en-US"/>
        </a:p>
      </dgm:t>
    </dgm:pt>
    <dgm:pt modelId="{040928D8-A890-40D4-B3F6-1BD7FFDA080A}" type="pres">
      <dgm:prSet presAssocID="{59AFFCF8-F113-4391-A80F-56606236D9D4}" presName="descendantText" presStyleLbl="alignAcc1" presStyleIdx="2" presStyleCnt="7">
        <dgm:presLayoutVars>
          <dgm:bulletEnabled val="1"/>
        </dgm:presLayoutVars>
      </dgm:prSet>
      <dgm:spPr/>
      <dgm:t>
        <a:bodyPr/>
        <a:lstStyle/>
        <a:p>
          <a:endParaRPr lang="en-US"/>
        </a:p>
      </dgm:t>
    </dgm:pt>
    <dgm:pt modelId="{921DAFAF-8D35-4CBB-9911-C3C0CF38D191}" type="pres">
      <dgm:prSet presAssocID="{D8C5E624-F467-4C19-B9C3-DFC0829CFEEA}" presName="sp" presStyleCnt="0"/>
      <dgm:spPr/>
    </dgm:pt>
    <dgm:pt modelId="{096F0D27-D115-499E-A8B3-06330502AE59}" type="pres">
      <dgm:prSet presAssocID="{494B94C3-9ABF-4D0E-BD3A-9503B6AB8EA0}" presName="composite" presStyleCnt="0"/>
      <dgm:spPr/>
    </dgm:pt>
    <dgm:pt modelId="{A8AD2D6E-1787-4872-A3A0-CBE5E95B61DE}" type="pres">
      <dgm:prSet presAssocID="{494B94C3-9ABF-4D0E-BD3A-9503B6AB8EA0}" presName="parentText" presStyleLbl="alignNode1" presStyleIdx="3" presStyleCnt="7">
        <dgm:presLayoutVars>
          <dgm:chMax val="1"/>
          <dgm:bulletEnabled val="1"/>
        </dgm:presLayoutVars>
      </dgm:prSet>
      <dgm:spPr/>
      <dgm:t>
        <a:bodyPr/>
        <a:lstStyle/>
        <a:p>
          <a:endParaRPr lang="en-US"/>
        </a:p>
      </dgm:t>
    </dgm:pt>
    <dgm:pt modelId="{512AB763-1262-478F-94CF-73922DF6EF65}" type="pres">
      <dgm:prSet presAssocID="{494B94C3-9ABF-4D0E-BD3A-9503B6AB8EA0}" presName="descendantText" presStyleLbl="alignAcc1" presStyleIdx="3" presStyleCnt="7">
        <dgm:presLayoutVars>
          <dgm:bulletEnabled val="1"/>
        </dgm:presLayoutVars>
      </dgm:prSet>
      <dgm:spPr/>
      <dgm:t>
        <a:bodyPr/>
        <a:lstStyle/>
        <a:p>
          <a:endParaRPr lang="en-US"/>
        </a:p>
      </dgm:t>
    </dgm:pt>
    <dgm:pt modelId="{5F26FD0E-BC28-4903-93F4-BCD62BE01ACB}" type="pres">
      <dgm:prSet presAssocID="{E6B69CBF-D43A-4594-A6E4-26C219406993}" presName="sp" presStyleCnt="0"/>
      <dgm:spPr/>
    </dgm:pt>
    <dgm:pt modelId="{50C610F6-DFDD-41F9-ADC0-C94BC0519647}" type="pres">
      <dgm:prSet presAssocID="{FCAF16BF-D738-47D5-97E2-FAD212A28268}" presName="composite" presStyleCnt="0"/>
      <dgm:spPr/>
    </dgm:pt>
    <dgm:pt modelId="{1608AD06-8E8A-4C09-A881-5EC18A473CC4}" type="pres">
      <dgm:prSet presAssocID="{FCAF16BF-D738-47D5-97E2-FAD212A28268}" presName="parentText" presStyleLbl="alignNode1" presStyleIdx="4" presStyleCnt="7">
        <dgm:presLayoutVars>
          <dgm:chMax val="1"/>
          <dgm:bulletEnabled val="1"/>
        </dgm:presLayoutVars>
      </dgm:prSet>
      <dgm:spPr/>
      <dgm:t>
        <a:bodyPr/>
        <a:lstStyle/>
        <a:p>
          <a:endParaRPr lang="en-US"/>
        </a:p>
      </dgm:t>
    </dgm:pt>
    <dgm:pt modelId="{3154F7C0-8BE5-4A9A-A6FA-436590F5AB94}" type="pres">
      <dgm:prSet presAssocID="{FCAF16BF-D738-47D5-97E2-FAD212A28268}" presName="descendantText" presStyleLbl="alignAcc1" presStyleIdx="4" presStyleCnt="7">
        <dgm:presLayoutVars>
          <dgm:bulletEnabled val="1"/>
        </dgm:presLayoutVars>
      </dgm:prSet>
      <dgm:spPr/>
      <dgm:t>
        <a:bodyPr/>
        <a:lstStyle/>
        <a:p>
          <a:endParaRPr lang="en-US"/>
        </a:p>
      </dgm:t>
    </dgm:pt>
    <dgm:pt modelId="{6BC69600-07FF-4015-8856-59328B2B2460}" type="pres">
      <dgm:prSet presAssocID="{051BCC59-4154-43DC-9EB2-313A0235AE9F}" presName="sp" presStyleCnt="0"/>
      <dgm:spPr/>
    </dgm:pt>
    <dgm:pt modelId="{55EFD96F-563E-44CF-A748-993DCD6ADC05}" type="pres">
      <dgm:prSet presAssocID="{DCC38D97-BF89-468D-942D-A7FF3F47C9C9}" presName="composite" presStyleCnt="0"/>
      <dgm:spPr/>
    </dgm:pt>
    <dgm:pt modelId="{1816FBA1-F7EF-4033-81EA-915CE1324031}" type="pres">
      <dgm:prSet presAssocID="{DCC38D97-BF89-468D-942D-A7FF3F47C9C9}" presName="parentText" presStyleLbl="alignNode1" presStyleIdx="5" presStyleCnt="7">
        <dgm:presLayoutVars>
          <dgm:chMax val="1"/>
          <dgm:bulletEnabled val="1"/>
        </dgm:presLayoutVars>
      </dgm:prSet>
      <dgm:spPr/>
      <dgm:t>
        <a:bodyPr/>
        <a:lstStyle/>
        <a:p>
          <a:endParaRPr lang="en-US"/>
        </a:p>
      </dgm:t>
    </dgm:pt>
    <dgm:pt modelId="{F4A3B04B-AD90-4126-81E9-29D88E552F5A}" type="pres">
      <dgm:prSet presAssocID="{DCC38D97-BF89-468D-942D-A7FF3F47C9C9}" presName="descendantText" presStyleLbl="alignAcc1" presStyleIdx="5" presStyleCnt="7">
        <dgm:presLayoutVars>
          <dgm:bulletEnabled val="1"/>
        </dgm:presLayoutVars>
      </dgm:prSet>
      <dgm:spPr/>
      <dgm:t>
        <a:bodyPr/>
        <a:lstStyle/>
        <a:p>
          <a:endParaRPr lang="en-US"/>
        </a:p>
      </dgm:t>
    </dgm:pt>
    <dgm:pt modelId="{A53BB66E-6CF2-44BA-9083-C2C228BD2F97}" type="pres">
      <dgm:prSet presAssocID="{4DFA4665-BC5F-44CC-876D-FC7217119C84}" presName="sp" presStyleCnt="0"/>
      <dgm:spPr/>
    </dgm:pt>
    <dgm:pt modelId="{53AF151F-96C2-48C8-B217-9D008A7C1634}" type="pres">
      <dgm:prSet presAssocID="{38228D73-E94C-4F0C-822E-B66E1033B27E}" presName="composite" presStyleCnt="0"/>
      <dgm:spPr/>
    </dgm:pt>
    <dgm:pt modelId="{41D64DD7-F55A-45B7-9718-E49F4716EDD6}" type="pres">
      <dgm:prSet presAssocID="{38228D73-E94C-4F0C-822E-B66E1033B27E}" presName="parentText" presStyleLbl="alignNode1" presStyleIdx="6" presStyleCnt="7">
        <dgm:presLayoutVars>
          <dgm:chMax val="1"/>
          <dgm:bulletEnabled val="1"/>
        </dgm:presLayoutVars>
      </dgm:prSet>
      <dgm:spPr/>
      <dgm:t>
        <a:bodyPr/>
        <a:lstStyle/>
        <a:p>
          <a:endParaRPr lang="en-US"/>
        </a:p>
      </dgm:t>
    </dgm:pt>
    <dgm:pt modelId="{DC644B89-AB4C-45F7-9DF3-8A47F09E9AA8}" type="pres">
      <dgm:prSet presAssocID="{38228D73-E94C-4F0C-822E-B66E1033B27E}" presName="descendantText" presStyleLbl="alignAcc1" presStyleIdx="6" presStyleCnt="7">
        <dgm:presLayoutVars>
          <dgm:bulletEnabled val="1"/>
        </dgm:presLayoutVars>
      </dgm:prSet>
      <dgm:spPr/>
      <dgm:t>
        <a:bodyPr/>
        <a:lstStyle/>
        <a:p>
          <a:endParaRPr lang="en-US"/>
        </a:p>
      </dgm:t>
    </dgm:pt>
  </dgm:ptLst>
  <dgm:cxnLst>
    <dgm:cxn modelId="{0368F840-5A58-47E6-B62B-7955422D9521}" type="presOf" srcId="{DCC38D97-BF89-468D-942D-A7FF3F47C9C9}" destId="{1816FBA1-F7EF-4033-81EA-915CE1324031}" srcOrd="0" destOrd="0" presId="urn:microsoft.com/office/officeart/2005/8/layout/chevron2"/>
    <dgm:cxn modelId="{0E65A5F4-695A-4945-8E29-6A68372C1623}" type="presOf" srcId="{4BD9A79F-4DD5-40C6-914C-CC6C7A7228A6}" destId="{3154F7C0-8BE5-4A9A-A6FA-436590F5AB94}" srcOrd="0" destOrd="0" presId="urn:microsoft.com/office/officeart/2005/8/layout/chevron2"/>
    <dgm:cxn modelId="{B305C937-6446-47C5-B3C5-B3936CB6F262}" type="presOf" srcId="{EF737718-1FAA-4DCB-BA13-6AE00961159D}" destId="{63E7ED47-2233-4580-ADB8-ABB254F66EAF}" srcOrd="0" destOrd="0" presId="urn:microsoft.com/office/officeart/2005/8/layout/chevron2"/>
    <dgm:cxn modelId="{E8D08D97-0A0A-46C3-9CC9-57D6E38CFB8D}" srcId="{59AFFCF8-F113-4391-A80F-56606236D9D4}" destId="{DAF05671-27CE-499E-AAC7-5198F7BDF548}" srcOrd="0" destOrd="0" parTransId="{85913267-EE65-4055-BD75-1D1297E05D24}" sibTransId="{86C11563-FC1A-43D7-8943-BE9DB6A49BAF}"/>
    <dgm:cxn modelId="{31C6B6B2-B3B5-4404-9B6E-F7E282BE98E5}" srcId="{B2E60E5B-A391-4790-A854-63EEBBB0DF6C}" destId="{EF737718-1FAA-4DCB-BA13-6AE00961159D}" srcOrd="0" destOrd="0" parTransId="{2FF4CE67-52F2-417D-833B-8F392A76C9C1}" sibTransId="{EC27AB67-193A-4CF9-B0EE-869F87B76092}"/>
    <dgm:cxn modelId="{70869054-C54B-446A-B466-1558011BE8E4}" srcId="{59E39D35-BAAB-45CC-A5BA-BB4E396DD69E}" destId="{FCAF16BF-D738-47D5-97E2-FAD212A28268}" srcOrd="4" destOrd="0" parTransId="{A6647DAB-8E21-4A9A-B916-E3A35EBC82C3}" sibTransId="{051BCC59-4154-43DC-9EB2-313A0235AE9F}"/>
    <dgm:cxn modelId="{F6038A7E-F38C-46D8-9513-37BDD532AFD0}" srcId="{59E39D35-BAAB-45CC-A5BA-BB4E396DD69E}" destId="{59AFFCF8-F113-4391-A80F-56606236D9D4}" srcOrd="2" destOrd="0" parTransId="{09306E55-7190-4418-8514-3D3382F7A8E3}" sibTransId="{D8C5E624-F467-4C19-B9C3-DFC0829CFEEA}"/>
    <dgm:cxn modelId="{072137D8-A5BD-4630-A13A-537273FD28C4}" srcId="{DCC38D97-BF89-468D-942D-A7FF3F47C9C9}" destId="{22AC99D2-141D-401A-988F-EF1C808EB683}" srcOrd="0" destOrd="0" parTransId="{C8CB9683-24CF-46E2-A9BE-EC595F1502D3}" sibTransId="{80B971B6-635D-4A57-9438-9ED07E43C181}"/>
    <dgm:cxn modelId="{EC20C97D-D277-490C-8F52-143772107665}" srcId="{59E39D35-BAAB-45CC-A5BA-BB4E396DD69E}" destId="{B2E60E5B-A391-4790-A854-63EEBBB0DF6C}" srcOrd="0" destOrd="0" parTransId="{9E712A44-1769-49C0-BFB1-F58F9E1BD2B6}" sibTransId="{E8212366-885B-44EE-8D7D-1C8D310A8210}"/>
    <dgm:cxn modelId="{892DD38B-D6DC-488A-ACBB-D753C4B2577E}" srcId="{59E39D35-BAAB-45CC-A5BA-BB4E396DD69E}" destId="{494B94C3-9ABF-4D0E-BD3A-9503B6AB8EA0}" srcOrd="3" destOrd="0" parTransId="{CB3024E6-2A95-4421-BBE1-FE54BB77B8E5}" sibTransId="{E6B69CBF-D43A-4594-A6E4-26C219406993}"/>
    <dgm:cxn modelId="{0957E941-305E-4738-BE72-459FB337CE04}" type="presOf" srcId="{C69E4DA9-B964-445A-B2DE-24BF46A9D578}" destId="{3154F7C0-8BE5-4A9A-A6FA-436590F5AB94}" srcOrd="0" destOrd="1" presId="urn:microsoft.com/office/officeart/2005/8/layout/chevron2"/>
    <dgm:cxn modelId="{C2CF30D1-F63E-4C1A-BF72-121A40356622}" type="presOf" srcId="{98064C9F-7C76-4E47-B11F-1775482FAB73}" destId="{512AB763-1262-478F-94CF-73922DF6EF65}" srcOrd="0" destOrd="0" presId="urn:microsoft.com/office/officeart/2005/8/layout/chevron2"/>
    <dgm:cxn modelId="{A9985392-40AD-480B-B256-53A7BBD2F0A3}" srcId="{38228D73-E94C-4F0C-822E-B66E1033B27E}" destId="{0E55B47C-BCFE-4872-AE8F-8C1FA2245AE9}" srcOrd="0" destOrd="0" parTransId="{CCD16CD8-6C3B-4472-8E02-B7EF37E1514E}" sibTransId="{062FF823-2C66-49CD-B51A-B1134FE9B237}"/>
    <dgm:cxn modelId="{54FCA36C-5EE2-446D-8359-711D03425704}" type="presOf" srcId="{B59A5D3E-092E-4B6D-AFAA-79A10281E8FA}" destId="{D14046A6-F67E-494A-BB93-5A36EE83F257}" srcOrd="0" destOrd="0" presId="urn:microsoft.com/office/officeart/2005/8/layout/chevron2"/>
    <dgm:cxn modelId="{B8D9FA14-F1A3-4540-AFE4-0273EAA25A2F}" type="presOf" srcId="{A7C5D8E6-7CDF-4F73-B56B-0D153207EB4A}" destId="{F5987F25-30FE-429D-A18A-2FA52E10D723}" srcOrd="0" destOrd="0" presId="urn:microsoft.com/office/officeart/2005/8/layout/chevron2"/>
    <dgm:cxn modelId="{2DC86822-AED8-4896-9D3B-FAC083AD3F40}" srcId="{59E39D35-BAAB-45CC-A5BA-BB4E396DD69E}" destId="{DCC38D97-BF89-468D-942D-A7FF3F47C9C9}" srcOrd="5" destOrd="0" parTransId="{549880A6-5A11-4684-9E61-F215B1060E22}" sibTransId="{4DFA4665-BC5F-44CC-876D-FC7217119C84}"/>
    <dgm:cxn modelId="{CDFA784B-2E2C-4535-998C-8BC08D41069A}" type="presOf" srcId="{FCAF16BF-D738-47D5-97E2-FAD212A28268}" destId="{1608AD06-8E8A-4C09-A881-5EC18A473CC4}" srcOrd="0" destOrd="0" presId="urn:microsoft.com/office/officeart/2005/8/layout/chevron2"/>
    <dgm:cxn modelId="{956DC9B0-ED6C-46D4-AA3E-057D2C5F92A4}" type="presOf" srcId="{0E55B47C-BCFE-4872-AE8F-8C1FA2245AE9}" destId="{DC644B89-AB4C-45F7-9DF3-8A47F09E9AA8}" srcOrd="0" destOrd="0" presId="urn:microsoft.com/office/officeart/2005/8/layout/chevron2"/>
    <dgm:cxn modelId="{0CC18395-F689-448B-9A35-5B7A69DE1647}" srcId="{59E39D35-BAAB-45CC-A5BA-BB4E396DD69E}" destId="{A7C5D8E6-7CDF-4F73-B56B-0D153207EB4A}" srcOrd="1" destOrd="0" parTransId="{E3ABAC64-F547-4BEC-AF0D-7DFD54221F70}" sibTransId="{326A0ECD-6EEB-4899-A8B9-EF6AB6983F20}"/>
    <dgm:cxn modelId="{B404EAFE-D93D-472D-AE05-299E0C6B4727}" type="presOf" srcId="{59AFFCF8-F113-4391-A80F-56606236D9D4}" destId="{D30C4530-8617-4B2D-B461-0722C7261C5E}" srcOrd="0" destOrd="0" presId="urn:microsoft.com/office/officeart/2005/8/layout/chevron2"/>
    <dgm:cxn modelId="{B5969829-AD49-4E6D-9DF8-9368C188D3F0}" type="presOf" srcId="{494B94C3-9ABF-4D0E-BD3A-9503B6AB8EA0}" destId="{A8AD2D6E-1787-4872-A3A0-CBE5E95B61DE}" srcOrd="0" destOrd="0" presId="urn:microsoft.com/office/officeart/2005/8/layout/chevron2"/>
    <dgm:cxn modelId="{5958878C-2584-4F64-AE22-4B5834F0FD61}" type="presOf" srcId="{22AC99D2-141D-401A-988F-EF1C808EB683}" destId="{F4A3B04B-AD90-4126-81E9-29D88E552F5A}" srcOrd="0" destOrd="0" presId="urn:microsoft.com/office/officeart/2005/8/layout/chevron2"/>
    <dgm:cxn modelId="{54123CCF-E10D-4CB3-99CD-B0F780868454}" type="presOf" srcId="{DAF05671-27CE-499E-AAC7-5198F7BDF548}" destId="{040928D8-A890-40D4-B3F6-1BD7FFDA080A}" srcOrd="0" destOrd="0" presId="urn:microsoft.com/office/officeart/2005/8/layout/chevron2"/>
    <dgm:cxn modelId="{537B3777-8937-40C3-83F7-429FB5077673}" type="presOf" srcId="{59E39D35-BAAB-45CC-A5BA-BB4E396DD69E}" destId="{AC3E7B19-5576-4BD6-86FE-A88891FEF18B}" srcOrd="0" destOrd="0" presId="urn:microsoft.com/office/officeart/2005/8/layout/chevron2"/>
    <dgm:cxn modelId="{1C786B17-40E2-4AD0-84E6-FBE5C0B4DBA8}" srcId="{A7C5D8E6-7CDF-4F73-B56B-0D153207EB4A}" destId="{B59A5D3E-092E-4B6D-AFAA-79A10281E8FA}" srcOrd="0" destOrd="0" parTransId="{A3AAF4CA-39DE-4B25-BBD1-4966C9B88784}" sibTransId="{57E92EA1-4829-4390-B3DB-255B0C993116}"/>
    <dgm:cxn modelId="{D42F4F64-0A8C-4AD3-A592-7046F41D57D1}" type="presOf" srcId="{B2E60E5B-A391-4790-A854-63EEBBB0DF6C}" destId="{28374050-C81B-4BE9-A8E2-B62EC3E3CDAF}" srcOrd="0" destOrd="0" presId="urn:microsoft.com/office/officeart/2005/8/layout/chevron2"/>
    <dgm:cxn modelId="{25DE685F-79F0-4D0F-A9A1-029248AD7127}" srcId="{FCAF16BF-D738-47D5-97E2-FAD212A28268}" destId="{4BD9A79F-4DD5-40C6-914C-CC6C7A7228A6}" srcOrd="0" destOrd="0" parTransId="{372DDE3F-6DBD-42C0-9F13-F80315676A24}" sibTransId="{BF241783-81C3-4AD0-B547-416EFC273EB1}"/>
    <dgm:cxn modelId="{F4640082-F5E2-486D-A0A8-4F267D24ED35}" srcId="{494B94C3-9ABF-4D0E-BD3A-9503B6AB8EA0}" destId="{98064C9F-7C76-4E47-B11F-1775482FAB73}" srcOrd="0" destOrd="0" parTransId="{E9BDD522-3006-4595-83D1-3C28E54AEBCD}" sibTransId="{AFC8F1C8-F344-4F84-8550-8AE132904239}"/>
    <dgm:cxn modelId="{6CEC933D-20A2-4AC1-9933-DC8394DCC9AB}" srcId="{FCAF16BF-D738-47D5-97E2-FAD212A28268}" destId="{C69E4DA9-B964-445A-B2DE-24BF46A9D578}" srcOrd="1" destOrd="0" parTransId="{FC3656A4-6D9F-4895-8683-86500F9BABB5}" sibTransId="{90E082D1-1249-412B-AF17-D41F4B2283CA}"/>
    <dgm:cxn modelId="{03019533-E4AB-4C43-BE42-602999B9B01E}" type="presOf" srcId="{38228D73-E94C-4F0C-822E-B66E1033B27E}" destId="{41D64DD7-F55A-45B7-9718-E49F4716EDD6}" srcOrd="0" destOrd="0" presId="urn:microsoft.com/office/officeart/2005/8/layout/chevron2"/>
    <dgm:cxn modelId="{E4E1EB61-1C92-4DD5-A001-5702BC22FB37}" srcId="{59E39D35-BAAB-45CC-A5BA-BB4E396DD69E}" destId="{38228D73-E94C-4F0C-822E-B66E1033B27E}" srcOrd="6" destOrd="0" parTransId="{F745A360-3362-4B57-A0D5-B3BD10D72B0B}" sibTransId="{D379C41A-067E-4C27-B83C-3D75305B4327}"/>
    <dgm:cxn modelId="{7DCA3800-5F71-4912-AE3F-9D885DCF68F9}" type="presParOf" srcId="{AC3E7B19-5576-4BD6-86FE-A88891FEF18B}" destId="{C0B7FB25-3118-469E-ABC9-0EC2E92C8667}" srcOrd="0" destOrd="0" presId="urn:microsoft.com/office/officeart/2005/8/layout/chevron2"/>
    <dgm:cxn modelId="{CB2C6F2D-F326-46F4-ABEF-63D5A9AFBC05}" type="presParOf" srcId="{C0B7FB25-3118-469E-ABC9-0EC2E92C8667}" destId="{28374050-C81B-4BE9-A8E2-B62EC3E3CDAF}" srcOrd="0" destOrd="0" presId="urn:microsoft.com/office/officeart/2005/8/layout/chevron2"/>
    <dgm:cxn modelId="{607A1A9F-2081-4618-90DC-96340CA90266}" type="presParOf" srcId="{C0B7FB25-3118-469E-ABC9-0EC2E92C8667}" destId="{63E7ED47-2233-4580-ADB8-ABB254F66EAF}" srcOrd="1" destOrd="0" presId="urn:microsoft.com/office/officeart/2005/8/layout/chevron2"/>
    <dgm:cxn modelId="{2AEB07E1-014F-4F89-AD27-002978460AF4}" type="presParOf" srcId="{AC3E7B19-5576-4BD6-86FE-A88891FEF18B}" destId="{F2C66FFB-EA5B-4213-B92C-C5F548635D64}" srcOrd="1" destOrd="0" presId="urn:microsoft.com/office/officeart/2005/8/layout/chevron2"/>
    <dgm:cxn modelId="{A22A7A0A-E5BE-4F73-A83E-71F6791CFF7B}" type="presParOf" srcId="{AC3E7B19-5576-4BD6-86FE-A88891FEF18B}" destId="{A0201177-C680-4BB9-8717-657CF005CD84}" srcOrd="2" destOrd="0" presId="urn:microsoft.com/office/officeart/2005/8/layout/chevron2"/>
    <dgm:cxn modelId="{39542102-75C7-426B-9370-1CFE1A4A0F01}" type="presParOf" srcId="{A0201177-C680-4BB9-8717-657CF005CD84}" destId="{F5987F25-30FE-429D-A18A-2FA52E10D723}" srcOrd="0" destOrd="0" presId="urn:microsoft.com/office/officeart/2005/8/layout/chevron2"/>
    <dgm:cxn modelId="{50A949CE-4D27-4F7E-AC5E-7CC9AF0AD256}" type="presParOf" srcId="{A0201177-C680-4BB9-8717-657CF005CD84}" destId="{D14046A6-F67E-494A-BB93-5A36EE83F257}" srcOrd="1" destOrd="0" presId="urn:microsoft.com/office/officeart/2005/8/layout/chevron2"/>
    <dgm:cxn modelId="{1462B2CC-F67E-4E7B-8384-F0AF3CAC96CC}" type="presParOf" srcId="{AC3E7B19-5576-4BD6-86FE-A88891FEF18B}" destId="{F0EA9E75-6117-4C0E-991E-5CF25982D7A9}" srcOrd="3" destOrd="0" presId="urn:microsoft.com/office/officeart/2005/8/layout/chevron2"/>
    <dgm:cxn modelId="{F039E5DE-307D-4B33-83AC-330A8863A8A5}" type="presParOf" srcId="{AC3E7B19-5576-4BD6-86FE-A88891FEF18B}" destId="{933CC71D-79F0-4AA8-BDDD-441A20F9DEA7}" srcOrd="4" destOrd="0" presId="urn:microsoft.com/office/officeart/2005/8/layout/chevron2"/>
    <dgm:cxn modelId="{1978D1EC-662F-4153-AEC4-6C8D0B43FAA4}" type="presParOf" srcId="{933CC71D-79F0-4AA8-BDDD-441A20F9DEA7}" destId="{D30C4530-8617-4B2D-B461-0722C7261C5E}" srcOrd="0" destOrd="0" presId="urn:microsoft.com/office/officeart/2005/8/layout/chevron2"/>
    <dgm:cxn modelId="{2DA05098-9173-42F6-92E7-A2FAF89BE0D5}" type="presParOf" srcId="{933CC71D-79F0-4AA8-BDDD-441A20F9DEA7}" destId="{040928D8-A890-40D4-B3F6-1BD7FFDA080A}" srcOrd="1" destOrd="0" presId="urn:microsoft.com/office/officeart/2005/8/layout/chevron2"/>
    <dgm:cxn modelId="{47F2204A-FC16-4571-82DB-6F35F1D0AE06}" type="presParOf" srcId="{AC3E7B19-5576-4BD6-86FE-A88891FEF18B}" destId="{921DAFAF-8D35-4CBB-9911-C3C0CF38D191}" srcOrd="5" destOrd="0" presId="urn:microsoft.com/office/officeart/2005/8/layout/chevron2"/>
    <dgm:cxn modelId="{3CDB044C-E356-4BDA-8E39-928F322F655C}" type="presParOf" srcId="{AC3E7B19-5576-4BD6-86FE-A88891FEF18B}" destId="{096F0D27-D115-499E-A8B3-06330502AE59}" srcOrd="6" destOrd="0" presId="urn:microsoft.com/office/officeart/2005/8/layout/chevron2"/>
    <dgm:cxn modelId="{A2EABC46-521E-4856-8F3D-337673049EE5}" type="presParOf" srcId="{096F0D27-D115-499E-A8B3-06330502AE59}" destId="{A8AD2D6E-1787-4872-A3A0-CBE5E95B61DE}" srcOrd="0" destOrd="0" presId="urn:microsoft.com/office/officeart/2005/8/layout/chevron2"/>
    <dgm:cxn modelId="{622D0E9A-0F2A-4B53-8163-51BDCE2ABA73}" type="presParOf" srcId="{096F0D27-D115-499E-A8B3-06330502AE59}" destId="{512AB763-1262-478F-94CF-73922DF6EF65}" srcOrd="1" destOrd="0" presId="urn:microsoft.com/office/officeart/2005/8/layout/chevron2"/>
    <dgm:cxn modelId="{C7E19C1C-D8A8-4537-903D-8B3B764D86DA}" type="presParOf" srcId="{AC3E7B19-5576-4BD6-86FE-A88891FEF18B}" destId="{5F26FD0E-BC28-4903-93F4-BCD62BE01ACB}" srcOrd="7" destOrd="0" presId="urn:microsoft.com/office/officeart/2005/8/layout/chevron2"/>
    <dgm:cxn modelId="{A6616BB2-D28D-4A58-B21B-2CFD72D9C0B6}" type="presParOf" srcId="{AC3E7B19-5576-4BD6-86FE-A88891FEF18B}" destId="{50C610F6-DFDD-41F9-ADC0-C94BC0519647}" srcOrd="8" destOrd="0" presId="urn:microsoft.com/office/officeart/2005/8/layout/chevron2"/>
    <dgm:cxn modelId="{DACD7619-4657-46A7-A18B-2EE1AB9A5AC1}" type="presParOf" srcId="{50C610F6-DFDD-41F9-ADC0-C94BC0519647}" destId="{1608AD06-8E8A-4C09-A881-5EC18A473CC4}" srcOrd="0" destOrd="0" presId="urn:microsoft.com/office/officeart/2005/8/layout/chevron2"/>
    <dgm:cxn modelId="{11C8585F-4817-49DD-A307-2AF04FC65CDC}" type="presParOf" srcId="{50C610F6-DFDD-41F9-ADC0-C94BC0519647}" destId="{3154F7C0-8BE5-4A9A-A6FA-436590F5AB94}" srcOrd="1" destOrd="0" presId="urn:microsoft.com/office/officeart/2005/8/layout/chevron2"/>
    <dgm:cxn modelId="{F1CF393D-1F36-4395-A858-407713BE3C38}" type="presParOf" srcId="{AC3E7B19-5576-4BD6-86FE-A88891FEF18B}" destId="{6BC69600-07FF-4015-8856-59328B2B2460}" srcOrd="9" destOrd="0" presId="urn:microsoft.com/office/officeart/2005/8/layout/chevron2"/>
    <dgm:cxn modelId="{7845C83A-B2B5-4AD1-82C0-B2BAF5DCF5F9}" type="presParOf" srcId="{AC3E7B19-5576-4BD6-86FE-A88891FEF18B}" destId="{55EFD96F-563E-44CF-A748-993DCD6ADC05}" srcOrd="10" destOrd="0" presId="urn:microsoft.com/office/officeart/2005/8/layout/chevron2"/>
    <dgm:cxn modelId="{C213083B-0501-46C3-9180-F60F9EAB8A57}" type="presParOf" srcId="{55EFD96F-563E-44CF-A748-993DCD6ADC05}" destId="{1816FBA1-F7EF-4033-81EA-915CE1324031}" srcOrd="0" destOrd="0" presId="urn:microsoft.com/office/officeart/2005/8/layout/chevron2"/>
    <dgm:cxn modelId="{9A6968FE-DD3A-4935-B215-73A7BF5CA1A0}" type="presParOf" srcId="{55EFD96F-563E-44CF-A748-993DCD6ADC05}" destId="{F4A3B04B-AD90-4126-81E9-29D88E552F5A}" srcOrd="1" destOrd="0" presId="urn:microsoft.com/office/officeart/2005/8/layout/chevron2"/>
    <dgm:cxn modelId="{098823A1-7855-41A1-ABE6-04F1AFACBB84}" type="presParOf" srcId="{AC3E7B19-5576-4BD6-86FE-A88891FEF18B}" destId="{A53BB66E-6CF2-44BA-9083-C2C228BD2F97}" srcOrd="11" destOrd="0" presId="urn:microsoft.com/office/officeart/2005/8/layout/chevron2"/>
    <dgm:cxn modelId="{063CC167-8B52-4F23-B729-4BEDE91EBBAE}" type="presParOf" srcId="{AC3E7B19-5576-4BD6-86FE-A88891FEF18B}" destId="{53AF151F-96C2-48C8-B217-9D008A7C1634}" srcOrd="12" destOrd="0" presId="urn:microsoft.com/office/officeart/2005/8/layout/chevron2"/>
    <dgm:cxn modelId="{7A1C520B-4BDB-428F-80F9-A9DA25A30EE6}" type="presParOf" srcId="{53AF151F-96C2-48C8-B217-9D008A7C1634}" destId="{41D64DD7-F55A-45B7-9718-E49F4716EDD6}" srcOrd="0" destOrd="0" presId="urn:microsoft.com/office/officeart/2005/8/layout/chevron2"/>
    <dgm:cxn modelId="{09FA00E6-E4CB-4F7C-965F-EAE9C0C45FBD}" type="presParOf" srcId="{53AF151F-96C2-48C8-B217-9D008A7C1634}" destId="{DC644B89-AB4C-45F7-9DF3-8A47F09E9AA8}"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E39D35-BAAB-45CC-A5BA-BB4E396DD69E}"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en-US"/>
        </a:p>
      </dgm:t>
    </dgm:pt>
    <dgm:pt modelId="{B2E60E5B-A391-4790-A854-63EEBBB0DF6C}">
      <dgm:prSet phldrT="[Text]"/>
      <dgm:spPr/>
      <dgm:t>
        <a:bodyPr/>
        <a:lstStyle/>
        <a:p>
          <a:r>
            <a:rPr lang="en-US" dirty="0" smtClean="0"/>
            <a:t>1</a:t>
          </a:r>
          <a:endParaRPr lang="en-US" dirty="0"/>
        </a:p>
      </dgm:t>
    </dgm:pt>
    <dgm:pt modelId="{9E712A44-1769-49C0-BFB1-F58F9E1BD2B6}" type="parTrans" cxnId="{EC20C97D-D277-490C-8F52-143772107665}">
      <dgm:prSet/>
      <dgm:spPr/>
      <dgm:t>
        <a:bodyPr/>
        <a:lstStyle/>
        <a:p>
          <a:endParaRPr lang="en-US"/>
        </a:p>
      </dgm:t>
    </dgm:pt>
    <dgm:pt modelId="{E8212366-885B-44EE-8D7D-1C8D310A8210}" type="sibTrans" cxnId="{EC20C97D-D277-490C-8F52-143772107665}">
      <dgm:prSet/>
      <dgm:spPr/>
      <dgm:t>
        <a:bodyPr/>
        <a:lstStyle/>
        <a:p>
          <a:endParaRPr lang="en-US"/>
        </a:p>
      </dgm:t>
    </dgm:pt>
    <dgm:pt modelId="{EF737718-1FAA-4DCB-BA13-6AE00961159D}">
      <dgm:prSet phldrT="[Text]"/>
      <dgm:spPr/>
      <dgm:t>
        <a:bodyPr/>
        <a:lstStyle/>
        <a:p>
          <a:r>
            <a:rPr lang="en-US" dirty="0" smtClean="0">
              <a:solidFill>
                <a:schemeClr val="bg1">
                  <a:lumMod val="65000"/>
                </a:schemeClr>
              </a:solidFill>
            </a:rPr>
            <a:t>Plasma Regimes of Operation</a:t>
          </a:r>
          <a:endParaRPr lang="en-US" dirty="0">
            <a:solidFill>
              <a:schemeClr val="bg1">
                <a:lumMod val="65000"/>
              </a:schemeClr>
            </a:solidFill>
          </a:endParaRPr>
        </a:p>
      </dgm:t>
    </dgm:pt>
    <dgm:pt modelId="{2FF4CE67-52F2-417D-833B-8F392A76C9C1}" type="parTrans" cxnId="{31C6B6B2-B3B5-4404-9B6E-F7E282BE98E5}">
      <dgm:prSet/>
      <dgm:spPr/>
      <dgm:t>
        <a:bodyPr/>
        <a:lstStyle/>
        <a:p>
          <a:endParaRPr lang="en-US"/>
        </a:p>
      </dgm:t>
    </dgm:pt>
    <dgm:pt modelId="{EC27AB67-193A-4CF9-B0EE-869F87B76092}" type="sibTrans" cxnId="{31C6B6B2-B3B5-4404-9B6E-F7E282BE98E5}">
      <dgm:prSet/>
      <dgm:spPr/>
      <dgm:t>
        <a:bodyPr/>
        <a:lstStyle/>
        <a:p>
          <a:endParaRPr lang="en-US"/>
        </a:p>
      </dgm:t>
    </dgm:pt>
    <dgm:pt modelId="{A7C5D8E6-7CDF-4F73-B56B-0D153207EB4A}">
      <dgm:prSet phldrT="[Text]"/>
      <dgm:spPr/>
      <dgm:t>
        <a:bodyPr/>
        <a:lstStyle/>
        <a:p>
          <a:r>
            <a:rPr lang="en-US" dirty="0" smtClean="0"/>
            <a:t>2</a:t>
          </a:r>
          <a:endParaRPr lang="en-US" dirty="0"/>
        </a:p>
      </dgm:t>
    </dgm:pt>
    <dgm:pt modelId="{E3ABAC64-F547-4BEC-AF0D-7DFD54221F70}" type="parTrans" cxnId="{0CC18395-F689-448B-9A35-5B7A69DE1647}">
      <dgm:prSet/>
      <dgm:spPr/>
      <dgm:t>
        <a:bodyPr/>
        <a:lstStyle/>
        <a:p>
          <a:endParaRPr lang="en-US"/>
        </a:p>
      </dgm:t>
    </dgm:pt>
    <dgm:pt modelId="{326A0ECD-6EEB-4899-A8B9-EF6AB6983F20}" type="sibTrans" cxnId="{0CC18395-F689-448B-9A35-5B7A69DE1647}">
      <dgm:prSet/>
      <dgm:spPr/>
      <dgm:t>
        <a:bodyPr/>
        <a:lstStyle/>
        <a:p>
          <a:endParaRPr lang="en-US"/>
        </a:p>
      </dgm:t>
    </dgm:pt>
    <dgm:pt modelId="{B59A5D3E-092E-4B6D-AFAA-79A10281E8FA}">
      <dgm:prSet phldrT="[Text]"/>
      <dgm:spPr/>
      <dgm:t>
        <a:bodyPr/>
        <a:lstStyle/>
        <a:p>
          <a:r>
            <a:rPr lang="en-US" dirty="0" smtClean="0">
              <a:solidFill>
                <a:schemeClr val="bg1">
                  <a:lumMod val="65000"/>
                </a:schemeClr>
              </a:solidFill>
            </a:rPr>
            <a:t>Heat Exhaust Systems</a:t>
          </a:r>
          <a:endParaRPr lang="en-US" dirty="0">
            <a:solidFill>
              <a:schemeClr val="bg1">
                <a:lumMod val="65000"/>
              </a:schemeClr>
            </a:solidFill>
          </a:endParaRPr>
        </a:p>
      </dgm:t>
    </dgm:pt>
    <dgm:pt modelId="{A3AAF4CA-39DE-4B25-BBD1-4966C9B88784}" type="parTrans" cxnId="{1C786B17-40E2-4AD0-84E6-FBE5C0B4DBA8}">
      <dgm:prSet/>
      <dgm:spPr/>
      <dgm:t>
        <a:bodyPr/>
        <a:lstStyle/>
        <a:p>
          <a:endParaRPr lang="en-US"/>
        </a:p>
      </dgm:t>
    </dgm:pt>
    <dgm:pt modelId="{57E92EA1-4829-4390-B3DB-255B0C993116}" type="sibTrans" cxnId="{1C786B17-40E2-4AD0-84E6-FBE5C0B4DBA8}">
      <dgm:prSet/>
      <dgm:spPr/>
      <dgm:t>
        <a:bodyPr/>
        <a:lstStyle/>
        <a:p>
          <a:endParaRPr lang="en-US"/>
        </a:p>
      </dgm:t>
    </dgm:pt>
    <dgm:pt modelId="{38228D73-E94C-4F0C-822E-B66E1033B27E}">
      <dgm:prSet phldrT="[Text]"/>
      <dgm:spPr/>
      <dgm:t>
        <a:bodyPr/>
        <a:lstStyle/>
        <a:p>
          <a:r>
            <a:rPr lang="en-US" dirty="0" smtClean="0"/>
            <a:t>8</a:t>
          </a:r>
          <a:endParaRPr lang="en-US" dirty="0"/>
        </a:p>
      </dgm:t>
    </dgm:pt>
    <dgm:pt modelId="{F745A360-3362-4B57-A0D5-B3BD10D72B0B}" type="parTrans" cxnId="{E4E1EB61-1C92-4DD5-A001-5702BC22FB37}">
      <dgm:prSet/>
      <dgm:spPr/>
      <dgm:t>
        <a:bodyPr/>
        <a:lstStyle/>
        <a:p>
          <a:endParaRPr lang="en-US"/>
        </a:p>
      </dgm:t>
    </dgm:pt>
    <dgm:pt modelId="{D379C41A-067E-4C27-B83C-3D75305B4327}" type="sibTrans" cxnId="{E4E1EB61-1C92-4DD5-A001-5702BC22FB37}">
      <dgm:prSet/>
      <dgm:spPr/>
      <dgm:t>
        <a:bodyPr/>
        <a:lstStyle/>
        <a:p>
          <a:endParaRPr lang="en-US"/>
        </a:p>
      </dgm:t>
    </dgm:pt>
    <dgm:pt modelId="{DCC38D97-BF89-468D-942D-A7FF3F47C9C9}">
      <dgm:prSet/>
      <dgm:spPr/>
      <dgm:t>
        <a:bodyPr/>
        <a:lstStyle/>
        <a:p>
          <a:r>
            <a:rPr lang="en-US" dirty="0" smtClean="0"/>
            <a:t>7</a:t>
          </a:r>
          <a:endParaRPr lang="en-US" dirty="0"/>
        </a:p>
      </dgm:t>
    </dgm:pt>
    <dgm:pt modelId="{549880A6-5A11-4684-9E61-F215B1060E22}" type="parTrans" cxnId="{2DC86822-AED8-4896-9D3B-FAC083AD3F40}">
      <dgm:prSet/>
      <dgm:spPr/>
      <dgm:t>
        <a:bodyPr/>
        <a:lstStyle/>
        <a:p>
          <a:endParaRPr lang="en-US"/>
        </a:p>
      </dgm:t>
    </dgm:pt>
    <dgm:pt modelId="{4DFA4665-BC5F-44CC-876D-FC7217119C84}" type="sibTrans" cxnId="{2DC86822-AED8-4896-9D3B-FAC083AD3F40}">
      <dgm:prSet/>
      <dgm:spPr/>
      <dgm:t>
        <a:bodyPr/>
        <a:lstStyle/>
        <a:p>
          <a:endParaRPr lang="en-US"/>
        </a:p>
      </dgm:t>
    </dgm:pt>
    <dgm:pt modelId="{FCAF16BF-D738-47D5-97E2-FAD212A28268}">
      <dgm:prSet/>
      <dgm:spPr/>
      <dgm:t>
        <a:bodyPr/>
        <a:lstStyle/>
        <a:p>
          <a:r>
            <a:rPr lang="en-US" dirty="0" smtClean="0"/>
            <a:t>5, 6</a:t>
          </a:r>
          <a:endParaRPr lang="en-US" dirty="0"/>
        </a:p>
      </dgm:t>
    </dgm:pt>
    <dgm:pt modelId="{A6647DAB-8E21-4A9A-B916-E3A35EBC82C3}" type="parTrans" cxnId="{70869054-C54B-446A-B466-1558011BE8E4}">
      <dgm:prSet/>
      <dgm:spPr/>
      <dgm:t>
        <a:bodyPr/>
        <a:lstStyle/>
        <a:p>
          <a:endParaRPr lang="en-US"/>
        </a:p>
      </dgm:t>
    </dgm:pt>
    <dgm:pt modelId="{051BCC59-4154-43DC-9EB2-313A0235AE9F}" type="sibTrans" cxnId="{70869054-C54B-446A-B466-1558011BE8E4}">
      <dgm:prSet/>
      <dgm:spPr/>
      <dgm:t>
        <a:bodyPr/>
        <a:lstStyle/>
        <a:p>
          <a:endParaRPr lang="en-US"/>
        </a:p>
      </dgm:t>
    </dgm:pt>
    <dgm:pt modelId="{494B94C3-9ABF-4D0E-BD3A-9503B6AB8EA0}">
      <dgm:prSet/>
      <dgm:spPr/>
      <dgm:t>
        <a:bodyPr/>
        <a:lstStyle/>
        <a:p>
          <a:r>
            <a:rPr lang="en-US" dirty="0" smtClean="0"/>
            <a:t>4</a:t>
          </a:r>
          <a:endParaRPr lang="en-US" dirty="0"/>
        </a:p>
      </dgm:t>
    </dgm:pt>
    <dgm:pt modelId="{CB3024E6-2A95-4421-BBE1-FE54BB77B8E5}" type="parTrans" cxnId="{892DD38B-D6DC-488A-ACBB-D753C4B2577E}">
      <dgm:prSet/>
      <dgm:spPr/>
      <dgm:t>
        <a:bodyPr/>
        <a:lstStyle/>
        <a:p>
          <a:endParaRPr lang="en-US"/>
        </a:p>
      </dgm:t>
    </dgm:pt>
    <dgm:pt modelId="{E6B69CBF-D43A-4594-A6E4-26C219406993}" type="sibTrans" cxnId="{892DD38B-D6DC-488A-ACBB-D753C4B2577E}">
      <dgm:prSet/>
      <dgm:spPr/>
      <dgm:t>
        <a:bodyPr/>
        <a:lstStyle/>
        <a:p>
          <a:endParaRPr lang="en-US"/>
        </a:p>
      </dgm:t>
    </dgm:pt>
    <dgm:pt modelId="{59AFFCF8-F113-4391-A80F-56606236D9D4}">
      <dgm:prSet/>
      <dgm:spPr/>
      <dgm:t>
        <a:bodyPr/>
        <a:lstStyle/>
        <a:p>
          <a:r>
            <a:rPr lang="en-US" dirty="0" smtClean="0"/>
            <a:t>3</a:t>
          </a:r>
          <a:endParaRPr lang="en-US" dirty="0"/>
        </a:p>
      </dgm:t>
    </dgm:pt>
    <dgm:pt modelId="{09306E55-7190-4418-8514-3D3382F7A8E3}" type="parTrans" cxnId="{F6038A7E-F38C-46D8-9513-37BDD532AFD0}">
      <dgm:prSet/>
      <dgm:spPr/>
      <dgm:t>
        <a:bodyPr/>
        <a:lstStyle/>
        <a:p>
          <a:endParaRPr lang="en-US"/>
        </a:p>
      </dgm:t>
    </dgm:pt>
    <dgm:pt modelId="{D8C5E624-F467-4C19-B9C3-DFC0829CFEEA}" type="sibTrans" cxnId="{F6038A7E-F38C-46D8-9513-37BDD532AFD0}">
      <dgm:prSet/>
      <dgm:spPr/>
      <dgm:t>
        <a:bodyPr/>
        <a:lstStyle/>
        <a:p>
          <a:endParaRPr lang="en-US"/>
        </a:p>
      </dgm:t>
    </dgm:pt>
    <dgm:pt modelId="{DAF05671-27CE-499E-AAC7-5198F7BDF548}">
      <dgm:prSet/>
      <dgm:spPr/>
      <dgm:t>
        <a:bodyPr/>
        <a:lstStyle/>
        <a:p>
          <a:r>
            <a:rPr lang="en-US" dirty="0" smtClean="0"/>
            <a:t>Neutron-Resistant Materials</a:t>
          </a:r>
          <a:endParaRPr lang="en-US" dirty="0"/>
        </a:p>
      </dgm:t>
    </dgm:pt>
    <dgm:pt modelId="{85913267-EE65-4055-BD75-1D1297E05D24}" type="parTrans" cxnId="{E8D08D97-0A0A-46C3-9CC9-57D6E38CFB8D}">
      <dgm:prSet/>
      <dgm:spPr/>
      <dgm:t>
        <a:bodyPr/>
        <a:lstStyle/>
        <a:p>
          <a:endParaRPr lang="en-US"/>
        </a:p>
      </dgm:t>
    </dgm:pt>
    <dgm:pt modelId="{86C11563-FC1A-43D7-8943-BE9DB6A49BAF}" type="sibTrans" cxnId="{E8D08D97-0A0A-46C3-9CC9-57D6E38CFB8D}">
      <dgm:prSet/>
      <dgm:spPr/>
      <dgm:t>
        <a:bodyPr/>
        <a:lstStyle/>
        <a:p>
          <a:endParaRPr lang="en-US"/>
        </a:p>
      </dgm:t>
    </dgm:pt>
    <dgm:pt modelId="{98064C9F-7C76-4E47-B11F-1775482FAB73}">
      <dgm:prSet/>
      <dgm:spPr/>
      <dgm:t>
        <a:bodyPr/>
        <a:lstStyle/>
        <a:p>
          <a:r>
            <a:rPr lang="en-US" dirty="0" smtClean="0"/>
            <a:t>Tritium self-sufficiency</a:t>
          </a:r>
          <a:endParaRPr lang="en-US" dirty="0"/>
        </a:p>
      </dgm:t>
    </dgm:pt>
    <dgm:pt modelId="{E9BDD522-3006-4595-83D1-3C28E54AEBCD}" type="parTrans" cxnId="{F4640082-F5E2-486D-A0A8-4F267D24ED35}">
      <dgm:prSet/>
      <dgm:spPr/>
      <dgm:t>
        <a:bodyPr/>
        <a:lstStyle/>
        <a:p>
          <a:endParaRPr lang="en-US"/>
        </a:p>
      </dgm:t>
    </dgm:pt>
    <dgm:pt modelId="{AFC8F1C8-F344-4F84-8550-8AE132904239}" type="sibTrans" cxnId="{F4640082-F5E2-486D-A0A8-4F267D24ED35}">
      <dgm:prSet/>
      <dgm:spPr/>
      <dgm:t>
        <a:bodyPr/>
        <a:lstStyle/>
        <a:p>
          <a:endParaRPr lang="en-US"/>
        </a:p>
      </dgm:t>
    </dgm:pt>
    <dgm:pt modelId="{4BD9A79F-4DD5-40C6-914C-CC6C7A7228A6}">
      <dgm:prSet/>
      <dgm:spPr/>
      <dgm:t>
        <a:bodyPr/>
        <a:lstStyle/>
        <a:p>
          <a:r>
            <a:rPr lang="en-US" dirty="0" smtClean="0"/>
            <a:t>Implementation of Intrinsic Safety Features</a:t>
          </a:r>
          <a:endParaRPr lang="en-US" dirty="0"/>
        </a:p>
      </dgm:t>
    </dgm:pt>
    <dgm:pt modelId="{372DDE3F-6DBD-42C0-9F13-F80315676A24}" type="parTrans" cxnId="{25DE685F-79F0-4D0F-A9A1-029248AD7127}">
      <dgm:prSet/>
      <dgm:spPr/>
      <dgm:t>
        <a:bodyPr/>
        <a:lstStyle/>
        <a:p>
          <a:endParaRPr lang="en-US"/>
        </a:p>
      </dgm:t>
    </dgm:pt>
    <dgm:pt modelId="{BF241783-81C3-4AD0-B547-416EFC273EB1}" type="sibTrans" cxnId="{25DE685F-79F0-4D0F-A9A1-029248AD7127}">
      <dgm:prSet/>
      <dgm:spPr/>
      <dgm:t>
        <a:bodyPr/>
        <a:lstStyle/>
        <a:p>
          <a:endParaRPr lang="en-US"/>
        </a:p>
      </dgm:t>
    </dgm:pt>
    <dgm:pt modelId="{22AC99D2-141D-401A-988F-EF1C808EB683}">
      <dgm:prSet/>
      <dgm:spPr/>
      <dgm:t>
        <a:bodyPr/>
        <a:lstStyle/>
        <a:p>
          <a:r>
            <a:rPr lang="en-US" dirty="0" smtClean="0"/>
            <a:t>Competitive Cost of </a:t>
          </a:r>
          <a:r>
            <a:rPr lang="en-US" dirty="0" err="1" smtClean="0"/>
            <a:t>ELectricity</a:t>
          </a:r>
          <a:endParaRPr lang="en-US" dirty="0"/>
        </a:p>
      </dgm:t>
    </dgm:pt>
    <dgm:pt modelId="{C8CB9683-24CF-46E2-A9BE-EC595F1502D3}" type="parTrans" cxnId="{072137D8-A5BD-4630-A13A-537273FD28C4}">
      <dgm:prSet/>
      <dgm:spPr/>
      <dgm:t>
        <a:bodyPr/>
        <a:lstStyle/>
        <a:p>
          <a:endParaRPr lang="en-US"/>
        </a:p>
      </dgm:t>
    </dgm:pt>
    <dgm:pt modelId="{80B971B6-635D-4A57-9438-9ED07E43C181}" type="sibTrans" cxnId="{072137D8-A5BD-4630-A13A-537273FD28C4}">
      <dgm:prSet/>
      <dgm:spPr/>
      <dgm:t>
        <a:bodyPr/>
        <a:lstStyle/>
        <a:p>
          <a:endParaRPr lang="en-US"/>
        </a:p>
      </dgm:t>
    </dgm:pt>
    <dgm:pt modelId="{0E55B47C-BCFE-4872-AE8F-8C1FA2245AE9}">
      <dgm:prSet/>
      <dgm:spPr/>
      <dgm:t>
        <a:bodyPr/>
        <a:lstStyle/>
        <a:p>
          <a:r>
            <a:rPr lang="en-US" dirty="0" smtClean="0"/>
            <a:t>Stellarator</a:t>
          </a:r>
          <a:endParaRPr lang="en-US" dirty="0"/>
        </a:p>
      </dgm:t>
    </dgm:pt>
    <dgm:pt modelId="{CCD16CD8-6C3B-4472-8E02-B7EF37E1514E}" type="parTrans" cxnId="{A9985392-40AD-480B-B256-53A7BBD2F0A3}">
      <dgm:prSet/>
      <dgm:spPr/>
      <dgm:t>
        <a:bodyPr/>
        <a:lstStyle/>
        <a:p>
          <a:endParaRPr lang="en-US"/>
        </a:p>
      </dgm:t>
    </dgm:pt>
    <dgm:pt modelId="{062FF823-2C66-49CD-B51A-B1134FE9B237}" type="sibTrans" cxnId="{A9985392-40AD-480B-B256-53A7BBD2F0A3}">
      <dgm:prSet/>
      <dgm:spPr/>
      <dgm:t>
        <a:bodyPr/>
        <a:lstStyle/>
        <a:p>
          <a:endParaRPr lang="en-US"/>
        </a:p>
      </dgm:t>
    </dgm:pt>
    <dgm:pt modelId="{C69E4DA9-B964-445A-B2DE-24BF46A9D578}">
      <dgm:prSet/>
      <dgm:spPr/>
      <dgm:t>
        <a:bodyPr/>
        <a:lstStyle/>
        <a:p>
          <a:r>
            <a:rPr lang="en-US" dirty="0" smtClean="0"/>
            <a:t>Integrated DEMO Design</a:t>
          </a:r>
          <a:endParaRPr lang="en-US" dirty="0"/>
        </a:p>
      </dgm:t>
    </dgm:pt>
    <dgm:pt modelId="{FC3656A4-6D9F-4895-8683-86500F9BABB5}" type="parTrans" cxnId="{6CEC933D-20A2-4AC1-9933-DC8394DCC9AB}">
      <dgm:prSet/>
      <dgm:spPr/>
      <dgm:t>
        <a:bodyPr/>
        <a:lstStyle/>
        <a:p>
          <a:endParaRPr lang="en-US"/>
        </a:p>
      </dgm:t>
    </dgm:pt>
    <dgm:pt modelId="{90E082D1-1249-412B-AF17-D41F4B2283CA}" type="sibTrans" cxnId="{6CEC933D-20A2-4AC1-9933-DC8394DCC9AB}">
      <dgm:prSet/>
      <dgm:spPr/>
      <dgm:t>
        <a:bodyPr/>
        <a:lstStyle/>
        <a:p>
          <a:endParaRPr lang="en-US"/>
        </a:p>
      </dgm:t>
    </dgm:pt>
    <dgm:pt modelId="{AC3E7B19-5576-4BD6-86FE-A88891FEF18B}" type="pres">
      <dgm:prSet presAssocID="{59E39D35-BAAB-45CC-A5BA-BB4E396DD69E}" presName="linearFlow" presStyleCnt="0">
        <dgm:presLayoutVars>
          <dgm:dir/>
          <dgm:animLvl val="lvl"/>
          <dgm:resizeHandles val="exact"/>
        </dgm:presLayoutVars>
      </dgm:prSet>
      <dgm:spPr/>
      <dgm:t>
        <a:bodyPr/>
        <a:lstStyle/>
        <a:p>
          <a:endParaRPr lang="en-US"/>
        </a:p>
      </dgm:t>
    </dgm:pt>
    <dgm:pt modelId="{C0B7FB25-3118-469E-ABC9-0EC2E92C8667}" type="pres">
      <dgm:prSet presAssocID="{B2E60E5B-A391-4790-A854-63EEBBB0DF6C}" presName="composite" presStyleCnt="0"/>
      <dgm:spPr/>
    </dgm:pt>
    <dgm:pt modelId="{28374050-C81B-4BE9-A8E2-B62EC3E3CDAF}" type="pres">
      <dgm:prSet presAssocID="{B2E60E5B-A391-4790-A854-63EEBBB0DF6C}" presName="parentText" presStyleLbl="alignNode1" presStyleIdx="0" presStyleCnt="7">
        <dgm:presLayoutVars>
          <dgm:chMax val="1"/>
          <dgm:bulletEnabled val="1"/>
        </dgm:presLayoutVars>
      </dgm:prSet>
      <dgm:spPr/>
      <dgm:t>
        <a:bodyPr/>
        <a:lstStyle/>
        <a:p>
          <a:endParaRPr lang="en-US"/>
        </a:p>
      </dgm:t>
    </dgm:pt>
    <dgm:pt modelId="{63E7ED47-2233-4580-ADB8-ABB254F66EAF}" type="pres">
      <dgm:prSet presAssocID="{B2E60E5B-A391-4790-A854-63EEBBB0DF6C}" presName="descendantText" presStyleLbl="alignAcc1" presStyleIdx="0" presStyleCnt="7">
        <dgm:presLayoutVars>
          <dgm:bulletEnabled val="1"/>
        </dgm:presLayoutVars>
      </dgm:prSet>
      <dgm:spPr/>
      <dgm:t>
        <a:bodyPr/>
        <a:lstStyle/>
        <a:p>
          <a:endParaRPr lang="en-US"/>
        </a:p>
      </dgm:t>
    </dgm:pt>
    <dgm:pt modelId="{F2C66FFB-EA5B-4213-B92C-C5F548635D64}" type="pres">
      <dgm:prSet presAssocID="{E8212366-885B-44EE-8D7D-1C8D310A8210}" presName="sp" presStyleCnt="0"/>
      <dgm:spPr/>
    </dgm:pt>
    <dgm:pt modelId="{A0201177-C680-4BB9-8717-657CF005CD84}" type="pres">
      <dgm:prSet presAssocID="{A7C5D8E6-7CDF-4F73-B56B-0D153207EB4A}" presName="composite" presStyleCnt="0"/>
      <dgm:spPr/>
    </dgm:pt>
    <dgm:pt modelId="{F5987F25-30FE-429D-A18A-2FA52E10D723}" type="pres">
      <dgm:prSet presAssocID="{A7C5D8E6-7CDF-4F73-B56B-0D153207EB4A}" presName="parentText" presStyleLbl="alignNode1" presStyleIdx="1" presStyleCnt="7">
        <dgm:presLayoutVars>
          <dgm:chMax val="1"/>
          <dgm:bulletEnabled val="1"/>
        </dgm:presLayoutVars>
      </dgm:prSet>
      <dgm:spPr/>
      <dgm:t>
        <a:bodyPr/>
        <a:lstStyle/>
        <a:p>
          <a:endParaRPr lang="en-US"/>
        </a:p>
      </dgm:t>
    </dgm:pt>
    <dgm:pt modelId="{D14046A6-F67E-494A-BB93-5A36EE83F257}" type="pres">
      <dgm:prSet presAssocID="{A7C5D8E6-7CDF-4F73-B56B-0D153207EB4A}" presName="descendantText" presStyleLbl="alignAcc1" presStyleIdx="1" presStyleCnt="7" custLinFactNeighborX="0" custLinFactNeighborY="-1773">
        <dgm:presLayoutVars>
          <dgm:bulletEnabled val="1"/>
        </dgm:presLayoutVars>
      </dgm:prSet>
      <dgm:spPr/>
      <dgm:t>
        <a:bodyPr/>
        <a:lstStyle/>
        <a:p>
          <a:endParaRPr lang="en-US"/>
        </a:p>
      </dgm:t>
    </dgm:pt>
    <dgm:pt modelId="{F0EA9E75-6117-4C0E-991E-5CF25982D7A9}" type="pres">
      <dgm:prSet presAssocID="{326A0ECD-6EEB-4899-A8B9-EF6AB6983F20}" presName="sp" presStyleCnt="0"/>
      <dgm:spPr/>
    </dgm:pt>
    <dgm:pt modelId="{933CC71D-79F0-4AA8-BDDD-441A20F9DEA7}" type="pres">
      <dgm:prSet presAssocID="{59AFFCF8-F113-4391-A80F-56606236D9D4}" presName="composite" presStyleCnt="0"/>
      <dgm:spPr/>
    </dgm:pt>
    <dgm:pt modelId="{D30C4530-8617-4B2D-B461-0722C7261C5E}" type="pres">
      <dgm:prSet presAssocID="{59AFFCF8-F113-4391-A80F-56606236D9D4}" presName="parentText" presStyleLbl="alignNode1" presStyleIdx="2" presStyleCnt="7">
        <dgm:presLayoutVars>
          <dgm:chMax val="1"/>
          <dgm:bulletEnabled val="1"/>
        </dgm:presLayoutVars>
      </dgm:prSet>
      <dgm:spPr/>
      <dgm:t>
        <a:bodyPr/>
        <a:lstStyle/>
        <a:p>
          <a:endParaRPr lang="en-US"/>
        </a:p>
      </dgm:t>
    </dgm:pt>
    <dgm:pt modelId="{040928D8-A890-40D4-B3F6-1BD7FFDA080A}" type="pres">
      <dgm:prSet presAssocID="{59AFFCF8-F113-4391-A80F-56606236D9D4}" presName="descendantText" presStyleLbl="alignAcc1" presStyleIdx="2" presStyleCnt="7">
        <dgm:presLayoutVars>
          <dgm:bulletEnabled val="1"/>
        </dgm:presLayoutVars>
      </dgm:prSet>
      <dgm:spPr/>
      <dgm:t>
        <a:bodyPr/>
        <a:lstStyle/>
        <a:p>
          <a:endParaRPr lang="en-US"/>
        </a:p>
      </dgm:t>
    </dgm:pt>
    <dgm:pt modelId="{921DAFAF-8D35-4CBB-9911-C3C0CF38D191}" type="pres">
      <dgm:prSet presAssocID="{D8C5E624-F467-4C19-B9C3-DFC0829CFEEA}" presName="sp" presStyleCnt="0"/>
      <dgm:spPr/>
    </dgm:pt>
    <dgm:pt modelId="{096F0D27-D115-499E-A8B3-06330502AE59}" type="pres">
      <dgm:prSet presAssocID="{494B94C3-9ABF-4D0E-BD3A-9503B6AB8EA0}" presName="composite" presStyleCnt="0"/>
      <dgm:spPr/>
    </dgm:pt>
    <dgm:pt modelId="{A8AD2D6E-1787-4872-A3A0-CBE5E95B61DE}" type="pres">
      <dgm:prSet presAssocID="{494B94C3-9ABF-4D0E-BD3A-9503B6AB8EA0}" presName="parentText" presStyleLbl="alignNode1" presStyleIdx="3" presStyleCnt="7">
        <dgm:presLayoutVars>
          <dgm:chMax val="1"/>
          <dgm:bulletEnabled val="1"/>
        </dgm:presLayoutVars>
      </dgm:prSet>
      <dgm:spPr/>
      <dgm:t>
        <a:bodyPr/>
        <a:lstStyle/>
        <a:p>
          <a:endParaRPr lang="en-US"/>
        </a:p>
      </dgm:t>
    </dgm:pt>
    <dgm:pt modelId="{512AB763-1262-478F-94CF-73922DF6EF65}" type="pres">
      <dgm:prSet presAssocID="{494B94C3-9ABF-4D0E-BD3A-9503B6AB8EA0}" presName="descendantText" presStyleLbl="alignAcc1" presStyleIdx="3" presStyleCnt="7">
        <dgm:presLayoutVars>
          <dgm:bulletEnabled val="1"/>
        </dgm:presLayoutVars>
      </dgm:prSet>
      <dgm:spPr/>
      <dgm:t>
        <a:bodyPr/>
        <a:lstStyle/>
        <a:p>
          <a:endParaRPr lang="en-US"/>
        </a:p>
      </dgm:t>
    </dgm:pt>
    <dgm:pt modelId="{5F26FD0E-BC28-4903-93F4-BCD62BE01ACB}" type="pres">
      <dgm:prSet presAssocID="{E6B69CBF-D43A-4594-A6E4-26C219406993}" presName="sp" presStyleCnt="0"/>
      <dgm:spPr/>
    </dgm:pt>
    <dgm:pt modelId="{50C610F6-DFDD-41F9-ADC0-C94BC0519647}" type="pres">
      <dgm:prSet presAssocID="{FCAF16BF-D738-47D5-97E2-FAD212A28268}" presName="composite" presStyleCnt="0"/>
      <dgm:spPr/>
    </dgm:pt>
    <dgm:pt modelId="{1608AD06-8E8A-4C09-A881-5EC18A473CC4}" type="pres">
      <dgm:prSet presAssocID="{FCAF16BF-D738-47D5-97E2-FAD212A28268}" presName="parentText" presStyleLbl="alignNode1" presStyleIdx="4" presStyleCnt="7">
        <dgm:presLayoutVars>
          <dgm:chMax val="1"/>
          <dgm:bulletEnabled val="1"/>
        </dgm:presLayoutVars>
      </dgm:prSet>
      <dgm:spPr/>
      <dgm:t>
        <a:bodyPr/>
        <a:lstStyle/>
        <a:p>
          <a:endParaRPr lang="en-US"/>
        </a:p>
      </dgm:t>
    </dgm:pt>
    <dgm:pt modelId="{3154F7C0-8BE5-4A9A-A6FA-436590F5AB94}" type="pres">
      <dgm:prSet presAssocID="{FCAF16BF-D738-47D5-97E2-FAD212A28268}" presName="descendantText" presStyleLbl="alignAcc1" presStyleIdx="4" presStyleCnt="7">
        <dgm:presLayoutVars>
          <dgm:bulletEnabled val="1"/>
        </dgm:presLayoutVars>
      </dgm:prSet>
      <dgm:spPr/>
      <dgm:t>
        <a:bodyPr/>
        <a:lstStyle/>
        <a:p>
          <a:endParaRPr lang="en-US"/>
        </a:p>
      </dgm:t>
    </dgm:pt>
    <dgm:pt modelId="{6BC69600-07FF-4015-8856-59328B2B2460}" type="pres">
      <dgm:prSet presAssocID="{051BCC59-4154-43DC-9EB2-313A0235AE9F}" presName="sp" presStyleCnt="0"/>
      <dgm:spPr/>
    </dgm:pt>
    <dgm:pt modelId="{55EFD96F-563E-44CF-A748-993DCD6ADC05}" type="pres">
      <dgm:prSet presAssocID="{DCC38D97-BF89-468D-942D-A7FF3F47C9C9}" presName="composite" presStyleCnt="0"/>
      <dgm:spPr/>
    </dgm:pt>
    <dgm:pt modelId="{1816FBA1-F7EF-4033-81EA-915CE1324031}" type="pres">
      <dgm:prSet presAssocID="{DCC38D97-BF89-468D-942D-A7FF3F47C9C9}" presName="parentText" presStyleLbl="alignNode1" presStyleIdx="5" presStyleCnt="7">
        <dgm:presLayoutVars>
          <dgm:chMax val="1"/>
          <dgm:bulletEnabled val="1"/>
        </dgm:presLayoutVars>
      </dgm:prSet>
      <dgm:spPr/>
      <dgm:t>
        <a:bodyPr/>
        <a:lstStyle/>
        <a:p>
          <a:endParaRPr lang="en-US"/>
        </a:p>
      </dgm:t>
    </dgm:pt>
    <dgm:pt modelId="{F4A3B04B-AD90-4126-81E9-29D88E552F5A}" type="pres">
      <dgm:prSet presAssocID="{DCC38D97-BF89-468D-942D-A7FF3F47C9C9}" presName="descendantText" presStyleLbl="alignAcc1" presStyleIdx="5" presStyleCnt="7">
        <dgm:presLayoutVars>
          <dgm:bulletEnabled val="1"/>
        </dgm:presLayoutVars>
      </dgm:prSet>
      <dgm:spPr/>
      <dgm:t>
        <a:bodyPr/>
        <a:lstStyle/>
        <a:p>
          <a:endParaRPr lang="en-US"/>
        </a:p>
      </dgm:t>
    </dgm:pt>
    <dgm:pt modelId="{A53BB66E-6CF2-44BA-9083-C2C228BD2F97}" type="pres">
      <dgm:prSet presAssocID="{4DFA4665-BC5F-44CC-876D-FC7217119C84}" presName="sp" presStyleCnt="0"/>
      <dgm:spPr/>
    </dgm:pt>
    <dgm:pt modelId="{53AF151F-96C2-48C8-B217-9D008A7C1634}" type="pres">
      <dgm:prSet presAssocID="{38228D73-E94C-4F0C-822E-B66E1033B27E}" presName="composite" presStyleCnt="0"/>
      <dgm:spPr/>
    </dgm:pt>
    <dgm:pt modelId="{41D64DD7-F55A-45B7-9718-E49F4716EDD6}" type="pres">
      <dgm:prSet presAssocID="{38228D73-E94C-4F0C-822E-B66E1033B27E}" presName="parentText" presStyleLbl="alignNode1" presStyleIdx="6" presStyleCnt="7">
        <dgm:presLayoutVars>
          <dgm:chMax val="1"/>
          <dgm:bulletEnabled val="1"/>
        </dgm:presLayoutVars>
      </dgm:prSet>
      <dgm:spPr/>
      <dgm:t>
        <a:bodyPr/>
        <a:lstStyle/>
        <a:p>
          <a:endParaRPr lang="en-US"/>
        </a:p>
      </dgm:t>
    </dgm:pt>
    <dgm:pt modelId="{DC644B89-AB4C-45F7-9DF3-8A47F09E9AA8}" type="pres">
      <dgm:prSet presAssocID="{38228D73-E94C-4F0C-822E-B66E1033B27E}" presName="descendantText" presStyleLbl="alignAcc1" presStyleIdx="6" presStyleCnt="7">
        <dgm:presLayoutVars>
          <dgm:bulletEnabled val="1"/>
        </dgm:presLayoutVars>
      </dgm:prSet>
      <dgm:spPr/>
      <dgm:t>
        <a:bodyPr/>
        <a:lstStyle/>
        <a:p>
          <a:endParaRPr lang="en-US"/>
        </a:p>
      </dgm:t>
    </dgm:pt>
  </dgm:ptLst>
  <dgm:cxnLst>
    <dgm:cxn modelId="{0368F840-5A58-47E6-B62B-7955422D9521}" type="presOf" srcId="{DCC38D97-BF89-468D-942D-A7FF3F47C9C9}" destId="{1816FBA1-F7EF-4033-81EA-915CE1324031}" srcOrd="0" destOrd="0" presId="urn:microsoft.com/office/officeart/2005/8/layout/chevron2"/>
    <dgm:cxn modelId="{0E65A5F4-695A-4945-8E29-6A68372C1623}" type="presOf" srcId="{4BD9A79F-4DD5-40C6-914C-CC6C7A7228A6}" destId="{3154F7C0-8BE5-4A9A-A6FA-436590F5AB94}" srcOrd="0" destOrd="0" presId="urn:microsoft.com/office/officeart/2005/8/layout/chevron2"/>
    <dgm:cxn modelId="{B305C937-6446-47C5-B3C5-B3936CB6F262}" type="presOf" srcId="{EF737718-1FAA-4DCB-BA13-6AE00961159D}" destId="{63E7ED47-2233-4580-ADB8-ABB254F66EAF}" srcOrd="0" destOrd="0" presId="urn:microsoft.com/office/officeart/2005/8/layout/chevron2"/>
    <dgm:cxn modelId="{E8D08D97-0A0A-46C3-9CC9-57D6E38CFB8D}" srcId="{59AFFCF8-F113-4391-A80F-56606236D9D4}" destId="{DAF05671-27CE-499E-AAC7-5198F7BDF548}" srcOrd="0" destOrd="0" parTransId="{85913267-EE65-4055-BD75-1D1297E05D24}" sibTransId="{86C11563-FC1A-43D7-8943-BE9DB6A49BAF}"/>
    <dgm:cxn modelId="{31C6B6B2-B3B5-4404-9B6E-F7E282BE98E5}" srcId="{B2E60E5B-A391-4790-A854-63EEBBB0DF6C}" destId="{EF737718-1FAA-4DCB-BA13-6AE00961159D}" srcOrd="0" destOrd="0" parTransId="{2FF4CE67-52F2-417D-833B-8F392A76C9C1}" sibTransId="{EC27AB67-193A-4CF9-B0EE-869F87B76092}"/>
    <dgm:cxn modelId="{70869054-C54B-446A-B466-1558011BE8E4}" srcId="{59E39D35-BAAB-45CC-A5BA-BB4E396DD69E}" destId="{FCAF16BF-D738-47D5-97E2-FAD212A28268}" srcOrd="4" destOrd="0" parTransId="{A6647DAB-8E21-4A9A-B916-E3A35EBC82C3}" sibTransId="{051BCC59-4154-43DC-9EB2-313A0235AE9F}"/>
    <dgm:cxn modelId="{F6038A7E-F38C-46D8-9513-37BDD532AFD0}" srcId="{59E39D35-BAAB-45CC-A5BA-BB4E396DD69E}" destId="{59AFFCF8-F113-4391-A80F-56606236D9D4}" srcOrd="2" destOrd="0" parTransId="{09306E55-7190-4418-8514-3D3382F7A8E3}" sibTransId="{D8C5E624-F467-4C19-B9C3-DFC0829CFEEA}"/>
    <dgm:cxn modelId="{072137D8-A5BD-4630-A13A-537273FD28C4}" srcId="{DCC38D97-BF89-468D-942D-A7FF3F47C9C9}" destId="{22AC99D2-141D-401A-988F-EF1C808EB683}" srcOrd="0" destOrd="0" parTransId="{C8CB9683-24CF-46E2-A9BE-EC595F1502D3}" sibTransId="{80B971B6-635D-4A57-9438-9ED07E43C181}"/>
    <dgm:cxn modelId="{EC20C97D-D277-490C-8F52-143772107665}" srcId="{59E39D35-BAAB-45CC-A5BA-BB4E396DD69E}" destId="{B2E60E5B-A391-4790-A854-63EEBBB0DF6C}" srcOrd="0" destOrd="0" parTransId="{9E712A44-1769-49C0-BFB1-F58F9E1BD2B6}" sibTransId="{E8212366-885B-44EE-8D7D-1C8D310A8210}"/>
    <dgm:cxn modelId="{892DD38B-D6DC-488A-ACBB-D753C4B2577E}" srcId="{59E39D35-BAAB-45CC-A5BA-BB4E396DD69E}" destId="{494B94C3-9ABF-4D0E-BD3A-9503B6AB8EA0}" srcOrd="3" destOrd="0" parTransId="{CB3024E6-2A95-4421-BBE1-FE54BB77B8E5}" sibTransId="{E6B69CBF-D43A-4594-A6E4-26C219406993}"/>
    <dgm:cxn modelId="{0957E941-305E-4738-BE72-459FB337CE04}" type="presOf" srcId="{C69E4DA9-B964-445A-B2DE-24BF46A9D578}" destId="{3154F7C0-8BE5-4A9A-A6FA-436590F5AB94}" srcOrd="0" destOrd="1" presId="urn:microsoft.com/office/officeart/2005/8/layout/chevron2"/>
    <dgm:cxn modelId="{C2CF30D1-F63E-4C1A-BF72-121A40356622}" type="presOf" srcId="{98064C9F-7C76-4E47-B11F-1775482FAB73}" destId="{512AB763-1262-478F-94CF-73922DF6EF65}" srcOrd="0" destOrd="0" presId="urn:microsoft.com/office/officeart/2005/8/layout/chevron2"/>
    <dgm:cxn modelId="{A9985392-40AD-480B-B256-53A7BBD2F0A3}" srcId="{38228D73-E94C-4F0C-822E-B66E1033B27E}" destId="{0E55B47C-BCFE-4872-AE8F-8C1FA2245AE9}" srcOrd="0" destOrd="0" parTransId="{CCD16CD8-6C3B-4472-8E02-B7EF37E1514E}" sibTransId="{062FF823-2C66-49CD-B51A-B1134FE9B237}"/>
    <dgm:cxn modelId="{54FCA36C-5EE2-446D-8359-711D03425704}" type="presOf" srcId="{B59A5D3E-092E-4B6D-AFAA-79A10281E8FA}" destId="{D14046A6-F67E-494A-BB93-5A36EE83F257}" srcOrd="0" destOrd="0" presId="urn:microsoft.com/office/officeart/2005/8/layout/chevron2"/>
    <dgm:cxn modelId="{B8D9FA14-F1A3-4540-AFE4-0273EAA25A2F}" type="presOf" srcId="{A7C5D8E6-7CDF-4F73-B56B-0D153207EB4A}" destId="{F5987F25-30FE-429D-A18A-2FA52E10D723}" srcOrd="0" destOrd="0" presId="urn:microsoft.com/office/officeart/2005/8/layout/chevron2"/>
    <dgm:cxn modelId="{2DC86822-AED8-4896-9D3B-FAC083AD3F40}" srcId="{59E39D35-BAAB-45CC-A5BA-BB4E396DD69E}" destId="{DCC38D97-BF89-468D-942D-A7FF3F47C9C9}" srcOrd="5" destOrd="0" parTransId="{549880A6-5A11-4684-9E61-F215B1060E22}" sibTransId="{4DFA4665-BC5F-44CC-876D-FC7217119C84}"/>
    <dgm:cxn modelId="{CDFA784B-2E2C-4535-998C-8BC08D41069A}" type="presOf" srcId="{FCAF16BF-D738-47D5-97E2-FAD212A28268}" destId="{1608AD06-8E8A-4C09-A881-5EC18A473CC4}" srcOrd="0" destOrd="0" presId="urn:microsoft.com/office/officeart/2005/8/layout/chevron2"/>
    <dgm:cxn modelId="{956DC9B0-ED6C-46D4-AA3E-057D2C5F92A4}" type="presOf" srcId="{0E55B47C-BCFE-4872-AE8F-8C1FA2245AE9}" destId="{DC644B89-AB4C-45F7-9DF3-8A47F09E9AA8}" srcOrd="0" destOrd="0" presId="urn:microsoft.com/office/officeart/2005/8/layout/chevron2"/>
    <dgm:cxn modelId="{0CC18395-F689-448B-9A35-5B7A69DE1647}" srcId="{59E39D35-BAAB-45CC-A5BA-BB4E396DD69E}" destId="{A7C5D8E6-7CDF-4F73-B56B-0D153207EB4A}" srcOrd="1" destOrd="0" parTransId="{E3ABAC64-F547-4BEC-AF0D-7DFD54221F70}" sibTransId="{326A0ECD-6EEB-4899-A8B9-EF6AB6983F20}"/>
    <dgm:cxn modelId="{B404EAFE-D93D-472D-AE05-299E0C6B4727}" type="presOf" srcId="{59AFFCF8-F113-4391-A80F-56606236D9D4}" destId="{D30C4530-8617-4B2D-B461-0722C7261C5E}" srcOrd="0" destOrd="0" presId="urn:microsoft.com/office/officeart/2005/8/layout/chevron2"/>
    <dgm:cxn modelId="{B5969829-AD49-4E6D-9DF8-9368C188D3F0}" type="presOf" srcId="{494B94C3-9ABF-4D0E-BD3A-9503B6AB8EA0}" destId="{A8AD2D6E-1787-4872-A3A0-CBE5E95B61DE}" srcOrd="0" destOrd="0" presId="urn:microsoft.com/office/officeart/2005/8/layout/chevron2"/>
    <dgm:cxn modelId="{5958878C-2584-4F64-AE22-4B5834F0FD61}" type="presOf" srcId="{22AC99D2-141D-401A-988F-EF1C808EB683}" destId="{F4A3B04B-AD90-4126-81E9-29D88E552F5A}" srcOrd="0" destOrd="0" presId="urn:microsoft.com/office/officeart/2005/8/layout/chevron2"/>
    <dgm:cxn modelId="{54123CCF-E10D-4CB3-99CD-B0F780868454}" type="presOf" srcId="{DAF05671-27CE-499E-AAC7-5198F7BDF548}" destId="{040928D8-A890-40D4-B3F6-1BD7FFDA080A}" srcOrd="0" destOrd="0" presId="urn:microsoft.com/office/officeart/2005/8/layout/chevron2"/>
    <dgm:cxn modelId="{537B3777-8937-40C3-83F7-429FB5077673}" type="presOf" srcId="{59E39D35-BAAB-45CC-A5BA-BB4E396DD69E}" destId="{AC3E7B19-5576-4BD6-86FE-A88891FEF18B}" srcOrd="0" destOrd="0" presId="urn:microsoft.com/office/officeart/2005/8/layout/chevron2"/>
    <dgm:cxn modelId="{1C786B17-40E2-4AD0-84E6-FBE5C0B4DBA8}" srcId="{A7C5D8E6-7CDF-4F73-B56B-0D153207EB4A}" destId="{B59A5D3E-092E-4B6D-AFAA-79A10281E8FA}" srcOrd="0" destOrd="0" parTransId="{A3AAF4CA-39DE-4B25-BBD1-4966C9B88784}" sibTransId="{57E92EA1-4829-4390-B3DB-255B0C993116}"/>
    <dgm:cxn modelId="{D42F4F64-0A8C-4AD3-A592-7046F41D57D1}" type="presOf" srcId="{B2E60E5B-A391-4790-A854-63EEBBB0DF6C}" destId="{28374050-C81B-4BE9-A8E2-B62EC3E3CDAF}" srcOrd="0" destOrd="0" presId="urn:microsoft.com/office/officeart/2005/8/layout/chevron2"/>
    <dgm:cxn modelId="{25DE685F-79F0-4D0F-A9A1-029248AD7127}" srcId="{FCAF16BF-D738-47D5-97E2-FAD212A28268}" destId="{4BD9A79F-4DD5-40C6-914C-CC6C7A7228A6}" srcOrd="0" destOrd="0" parTransId="{372DDE3F-6DBD-42C0-9F13-F80315676A24}" sibTransId="{BF241783-81C3-4AD0-B547-416EFC273EB1}"/>
    <dgm:cxn modelId="{F4640082-F5E2-486D-A0A8-4F267D24ED35}" srcId="{494B94C3-9ABF-4D0E-BD3A-9503B6AB8EA0}" destId="{98064C9F-7C76-4E47-B11F-1775482FAB73}" srcOrd="0" destOrd="0" parTransId="{E9BDD522-3006-4595-83D1-3C28E54AEBCD}" sibTransId="{AFC8F1C8-F344-4F84-8550-8AE132904239}"/>
    <dgm:cxn modelId="{6CEC933D-20A2-4AC1-9933-DC8394DCC9AB}" srcId="{FCAF16BF-D738-47D5-97E2-FAD212A28268}" destId="{C69E4DA9-B964-445A-B2DE-24BF46A9D578}" srcOrd="1" destOrd="0" parTransId="{FC3656A4-6D9F-4895-8683-86500F9BABB5}" sibTransId="{90E082D1-1249-412B-AF17-D41F4B2283CA}"/>
    <dgm:cxn modelId="{03019533-E4AB-4C43-BE42-602999B9B01E}" type="presOf" srcId="{38228D73-E94C-4F0C-822E-B66E1033B27E}" destId="{41D64DD7-F55A-45B7-9718-E49F4716EDD6}" srcOrd="0" destOrd="0" presId="urn:microsoft.com/office/officeart/2005/8/layout/chevron2"/>
    <dgm:cxn modelId="{E4E1EB61-1C92-4DD5-A001-5702BC22FB37}" srcId="{59E39D35-BAAB-45CC-A5BA-BB4E396DD69E}" destId="{38228D73-E94C-4F0C-822E-B66E1033B27E}" srcOrd="6" destOrd="0" parTransId="{F745A360-3362-4B57-A0D5-B3BD10D72B0B}" sibTransId="{D379C41A-067E-4C27-B83C-3D75305B4327}"/>
    <dgm:cxn modelId="{7DCA3800-5F71-4912-AE3F-9D885DCF68F9}" type="presParOf" srcId="{AC3E7B19-5576-4BD6-86FE-A88891FEF18B}" destId="{C0B7FB25-3118-469E-ABC9-0EC2E92C8667}" srcOrd="0" destOrd="0" presId="urn:microsoft.com/office/officeart/2005/8/layout/chevron2"/>
    <dgm:cxn modelId="{CB2C6F2D-F326-46F4-ABEF-63D5A9AFBC05}" type="presParOf" srcId="{C0B7FB25-3118-469E-ABC9-0EC2E92C8667}" destId="{28374050-C81B-4BE9-A8E2-B62EC3E3CDAF}" srcOrd="0" destOrd="0" presId="urn:microsoft.com/office/officeart/2005/8/layout/chevron2"/>
    <dgm:cxn modelId="{607A1A9F-2081-4618-90DC-96340CA90266}" type="presParOf" srcId="{C0B7FB25-3118-469E-ABC9-0EC2E92C8667}" destId="{63E7ED47-2233-4580-ADB8-ABB254F66EAF}" srcOrd="1" destOrd="0" presId="urn:microsoft.com/office/officeart/2005/8/layout/chevron2"/>
    <dgm:cxn modelId="{2AEB07E1-014F-4F89-AD27-002978460AF4}" type="presParOf" srcId="{AC3E7B19-5576-4BD6-86FE-A88891FEF18B}" destId="{F2C66FFB-EA5B-4213-B92C-C5F548635D64}" srcOrd="1" destOrd="0" presId="urn:microsoft.com/office/officeart/2005/8/layout/chevron2"/>
    <dgm:cxn modelId="{A22A7A0A-E5BE-4F73-A83E-71F6791CFF7B}" type="presParOf" srcId="{AC3E7B19-5576-4BD6-86FE-A88891FEF18B}" destId="{A0201177-C680-4BB9-8717-657CF005CD84}" srcOrd="2" destOrd="0" presId="urn:microsoft.com/office/officeart/2005/8/layout/chevron2"/>
    <dgm:cxn modelId="{39542102-75C7-426B-9370-1CFE1A4A0F01}" type="presParOf" srcId="{A0201177-C680-4BB9-8717-657CF005CD84}" destId="{F5987F25-30FE-429D-A18A-2FA52E10D723}" srcOrd="0" destOrd="0" presId="urn:microsoft.com/office/officeart/2005/8/layout/chevron2"/>
    <dgm:cxn modelId="{50A949CE-4D27-4F7E-AC5E-7CC9AF0AD256}" type="presParOf" srcId="{A0201177-C680-4BB9-8717-657CF005CD84}" destId="{D14046A6-F67E-494A-BB93-5A36EE83F257}" srcOrd="1" destOrd="0" presId="urn:microsoft.com/office/officeart/2005/8/layout/chevron2"/>
    <dgm:cxn modelId="{1462B2CC-F67E-4E7B-8384-F0AF3CAC96CC}" type="presParOf" srcId="{AC3E7B19-5576-4BD6-86FE-A88891FEF18B}" destId="{F0EA9E75-6117-4C0E-991E-5CF25982D7A9}" srcOrd="3" destOrd="0" presId="urn:microsoft.com/office/officeart/2005/8/layout/chevron2"/>
    <dgm:cxn modelId="{F039E5DE-307D-4B33-83AC-330A8863A8A5}" type="presParOf" srcId="{AC3E7B19-5576-4BD6-86FE-A88891FEF18B}" destId="{933CC71D-79F0-4AA8-BDDD-441A20F9DEA7}" srcOrd="4" destOrd="0" presId="urn:microsoft.com/office/officeart/2005/8/layout/chevron2"/>
    <dgm:cxn modelId="{1978D1EC-662F-4153-AEC4-6C8D0B43FAA4}" type="presParOf" srcId="{933CC71D-79F0-4AA8-BDDD-441A20F9DEA7}" destId="{D30C4530-8617-4B2D-B461-0722C7261C5E}" srcOrd="0" destOrd="0" presId="urn:microsoft.com/office/officeart/2005/8/layout/chevron2"/>
    <dgm:cxn modelId="{2DA05098-9173-42F6-92E7-A2FAF89BE0D5}" type="presParOf" srcId="{933CC71D-79F0-4AA8-BDDD-441A20F9DEA7}" destId="{040928D8-A890-40D4-B3F6-1BD7FFDA080A}" srcOrd="1" destOrd="0" presId="urn:microsoft.com/office/officeart/2005/8/layout/chevron2"/>
    <dgm:cxn modelId="{47F2204A-FC16-4571-82DB-6F35F1D0AE06}" type="presParOf" srcId="{AC3E7B19-5576-4BD6-86FE-A88891FEF18B}" destId="{921DAFAF-8D35-4CBB-9911-C3C0CF38D191}" srcOrd="5" destOrd="0" presId="urn:microsoft.com/office/officeart/2005/8/layout/chevron2"/>
    <dgm:cxn modelId="{3CDB044C-E356-4BDA-8E39-928F322F655C}" type="presParOf" srcId="{AC3E7B19-5576-4BD6-86FE-A88891FEF18B}" destId="{096F0D27-D115-499E-A8B3-06330502AE59}" srcOrd="6" destOrd="0" presId="urn:microsoft.com/office/officeart/2005/8/layout/chevron2"/>
    <dgm:cxn modelId="{A2EABC46-521E-4856-8F3D-337673049EE5}" type="presParOf" srcId="{096F0D27-D115-499E-A8B3-06330502AE59}" destId="{A8AD2D6E-1787-4872-A3A0-CBE5E95B61DE}" srcOrd="0" destOrd="0" presId="urn:microsoft.com/office/officeart/2005/8/layout/chevron2"/>
    <dgm:cxn modelId="{622D0E9A-0F2A-4B53-8163-51BDCE2ABA73}" type="presParOf" srcId="{096F0D27-D115-499E-A8B3-06330502AE59}" destId="{512AB763-1262-478F-94CF-73922DF6EF65}" srcOrd="1" destOrd="0" presId="urn:microsoft.com/office/officeart/2005/8/layout/chevron2"/>
    <dgm:cxn modelId="{C7E19C1C-D8A8-4537-903D-8B3B764D86DA}" type="presParOf" srcId="{AC3E7B19-5576-4BD6-86FE-A88891FEF18B}" destId="{5F26FD0E-BC28-4903-93F4-BCD62BE01ACB}" srcOrd="7" destOrd="0" presId="urn:microsoft.com/office/officeart/2005/8/layout/chevron2"/>
    <dgm:cxn modelId="{A6616BB2-D28D-4A58-B21B-2CFD72D9C0B6}" type="presParOf" srcId="{AC3E7B19-5576-4BD6-86FE-A88891FEF18B}" destId="{50C610F6-DFDD-41F9-ADC0-C94BC0519647}" srcOrd="8" destOrd="0" presId="urn:microsoft.com/office/officeart/2005/8/layout/chevron2"/>
    <dgm:cxn modelId="{DACD7619-4657-46A7-A18B-2EE1AB9A5AC1}" type="presParOf" srcId="{50C610F6-DFDD-41F9-ADC0-C94BC0519647}" destId="{1608AD06-8E8A-4C09-A881-5EC18A473CC4}" srcOrd="0" destOrd="0" presId="urn:microsoft.com/office/officeart/2005/8/layout/chevron2"/>
    <dgm:cxn modelId="{11C8585F-4817-49DD-A307-2AF04FC65CDC}" type="presParOf" srcId="{50C610F6-DFDD-41F9-ADC0-C94BC0519647}" destId="{3154F7C0-8BE5-4A9A-A6FA-436590F5AB94}" srcOrd="1" destOrd="0" presId="urn:microsoft.com/office/officeart/2005/8/layout/chevron2"/>
    <dgm:cxn modelId="{F1CF393D-1F36-4395-A858-407713BE3C38}" type="presParOf" srcId="{AC3E7B19-5576-4BD6-86FE-A88891FEF18B}" destId="{6BC69600-07FF-4015-8856-59328B2B2460}" srcOrd="9" destOrd="0" presId="urn:microsoft.com/office/officeart/2005/8/layout/chevron2"/>
    <dgm:cxn modelId="{7845C83A-B2B5-4AD1-82C0-B2BAF5DCF5F9}" type="presParOf" srcId="{AC3E7B19-5576-4BD6-86FE-A88891FEF18B}" destId="{55EFD96F-563E-44CF-A748-993DCD6ADC05}" srcOrd="10" destOrd="0" presId="urn:microsoft.com/office/officeart/2005/8/layout/chevron2"/>
    <dgm:cxn modelId="{C213083B-0501-46C3-9180-F60F9EAB8A57}" type="presParOf" srcId="{55EFD96F-563E-44CF-A748-993DCD6ADC05}" destId="{1816FBA1-F7EF-4033-81EA-915CE1324031}" srcOrd="0" destOrd="0" presId="urn:microsoft.com/office/officeart/2005/8/layout/chevron2"/>
    <dgm:cxn modelId="{9A6968FE-DD3A-4935-B215-73A7BF5CA1A0}" type="presParOf" srcId="{55EFD96F-563E-44CF-A748-993DCD6ADC05}" destId="{F4A3B04B-AD90-4126-81E9-29D88E552F5A}" srcOrd="1" destOrd="0" presId="urn:microsoft.com/office/officeart/2005/8/layout/chevron2"/>
    <dgm:cxn modelId="{098823A1-7855-41A1-ABE6-04F1AFACBB84}" type="presParOf" srcId="{AC3E7B19-5576-4BD6-86FE-A88891FEF18B}" destId="{A53BB66E-6CF2-44BA-9083-C2C228BD2F97}" srcOrd="11" destOrd="0" presId="urn:microsoft.com/office/officeart/2005/8/layout/chevron2"/>
    <dgm:cxn modelId="{063CC167-8B52-4F23-B729-4BEDE91EBBAE}" type="presParOf" srcId="{AC3E7B19-5576-4BD6-86FE-A88891FEF18B}" destId="{53AF151F-96C2-48C8-B217-9D008A7C1634}" srcOrd="12" destOrd="0" presId="urn:microsoft.com/office/officeart/2005/8/layout/chevron2"/>
    <dgm:cxn modelId="{7A1C520B-4BDB-428F-80F9-A9DA25A30EE6}" type="presParOf" srcId="{53AF151F-96C2-48C8-B217-9D008A7C1634}" destId="{41D64DD7-F55A-45B7-9718-E49F4716EDD6}" srcOrd="0" destOrd="0" presId="urn:microsoft.com/office/officeart/2005/8/layout/chevron2"/>
    <dgm:cxn modelId="{09FA00E6-E4CB-4F7C-965F-EAE9C0C45FBD}" type="presParOf" srcId="{53AF151F-96C2-48C8-B217-9D008A7C1634}" destId="{DC644B89-AB4C-45F7-9DF3-8A47F09E9AA8}" srcOrd="1" destOrd="0" presId="urn:microsoft.com/office/officeart/2005/8/layout/chevro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E39D35-BAAB-45CC-A5BA-BB4E396DD69E}"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en-US"/>
        </a:p>
      </dgm:t>
    </dgm:pt>
    <dgm:pt modelId="{B2E60E5B-A391-4790-A854-63EEBBB0DF6C}">
      <dgm:prSet phldrT="[Text]"/>
      <dgm:spPr/>
      <dgm:t>
        <a:bodyPr/>
        <a:lstStyle/>
        <a:p>
          <a:r>
            <a:rPr lang="en-US" dirty="0" smtClean="0"/>
            <a:t>1</a:t>
          </a:r>
          <a:endParaRPr lang="en-US" dirty="0"/>
        </a:p>
      </dgm:t>
    </dgm:pt>
    <dgm:pt modelId="{9E712A44-1769-49C0-BFB1-F58F9E1BD2B6}" type="parTrans" cxnId="{EC20C97D-D277-490C-8F52-143772107665}">
      <dgm:prSet/>
      <dgm:spPr/>
      <dgm:t>
        <a:bodyPr/>
        <a:lstStyle/>
        <a:p>
          <a:endParaRPr lang="en-US"/>
        </a:p>
      </dgm:t>
    </dgm:pt>
    <dgm:pt modelId="{E8212366-885B-44EE-8D7D-1C8D310A8210}" type="sibTrans" cxnId="{EC20C97D-D277-490C-8F52-143772107665}">
      <dgm:prSet/>
      <dgm:spPr/>
      <dgm:t>
        <a:bodyPr/>
        <a:lstStyle/>
        <a:p>
          <a:endParaRPr lang="en-US"/>
        </a:p>
      </dgm:t>
    </dgm:pt>
    <dgm:pt modelId="{EF737718-1FAA-4DCB-BA13-6AE00961159D}">
      <dgm:prSet phldrT="[Text]"/>
      <dgm:spPr/>
      <dgm:t>
        <a:bodyPr/>
        <a:lstStyle/>
        <a:p>
          <a:r>
            <a:rPr lang="en-US" dirty="0" smtClean="0">
              <a:solidFill>
                <a:schemeClr val="bg1">
                  <a:lumMod val="65000"/>
                </a:schemeClr>
              </a:solidFill>
            </a:rPr>
            <a:t>Plasma Regimes of Operation</a:t>
          </a:r>
          <a:endParaRPr lang="en-US" dirty="0">
            <a:solidFill>
              <a:schemeClr val="bg1">
                <a:lumMod val="65000"/>
              </a:schemeClr>
            </a:solidFill>
          </a:endParaRPr>
        </a:p>
      </dgm:t>
    </dgm:pt>
    <dgm:pt modelId="{2FF4CE67-52F2-417D-833B-8F392A76C9C1}" type="parTrans" cxnId="{31C6B6B2-B3B5-4404-9B6E-F7E282BE98E5}">
      <dgm:prSet/>
      <dgm:spPr/>
      <dgm:t>
        <a:bodyPr/>
        <a:lstStyle/>
        <a:p>
          <a:endParaRPr lang="en-US"/>
        </a:p>
      </dgm:t>
    </dgm:pt>
    <dgm:pt modelId="{EC27AB67-193A-4CF9-B0EE-869F87B76092}" type="sibTrans" cxnId="{31C6B6B2-B3B5-4404-9B6E-F7E282BE98E5}">
      <dgm:prSet/>
      <dgm:spPr/>
      <dgm:t>
        <a:bodyPr/>
        <a:lstStyle/>
        <a:p>
          <a:endParaRPr lang="en-US"/>
        </a:p>
      </dgm:t>
    </dgm:pt>
    <dgm:pt modelId="{A7C5D8E6-7CDF-4F73-B56B-0D153207EB4A}">
      <dgm:prSet phldrT="[Text]"/>
      <dgm:spPr/>
      <dgm:t>
        <a:bodyPr/>
        <a:lstStyle/>
        <a:p>
          <a:r>
            <a:rPr lang="en-US" dirty="0" smtClean="0"/>
            <a:t>2</a:t>
          </a:r>
          <a:endParaRPr lang="en-US" dirty="0"/>
        </a:p>
      </dgm:t>
    </dgm:pt>
    <dgm:pt modelId="{E3ABAC64-F547-4BEC-AF0D-7DFD54221F70}" type="parTrans" cxnId="{0CC18395-F689-448B-9A35-5B7A69DE1647}">
      <dgm:prSet/>
      <dgm:spPr/>
      <dgm:t>
        <a:bodyPr/>
        <a:lstStyle/>
        <a:p>
          <a:endParaRPr lang="en-US"/>
        </a:p>
      </dgm:t>
    </dgm:pt>
    <dgm:pt modelId="{326A0ECD-6EEB-4899-A8B9-EF6AB6983F20}" type="sibTrans" cxnId="{0CC18395-F689-448B-9A35-5B7A69DE1647}">
      <dgm:prSet/>
      <dgm:spPr/>
      <dgm:t>
        <a:bodyPr/>
        <a:lstStyle/>
        <a:p>
          <a:endParaRPr lang="en-US"/>
        </a:p>
      </dgm:t>
    </dgm:pt>
    <dgm:pt modelId="{B59A5D3E-092E-4B6D-AFAA-79A10281E8FA}">
      <dgm:prSet phldrT="[Text]"/>
      <dgm:spPr/>
      <dgm:t>
        <a:bodyPr/>
        <a:lstStyle/>
        <a:p>
          <a:r>
            <a:rPr lang="en-US" dirty="0" smtClean="0">
              <a:solidFill>
                <a:schemeClr val="bg1">
                  <a:lumMod val="65000"/>
                </a:schemeClr>
              </a:solidFill>
            </a:rPr>
            <a:t>Heat Exhaust Systems</a:t>
          </a:r>
          <a:endParaRPr lang="en-US" dirty="0">
            <a:solidFill>
              <a:schemeClr val="bg1">
                <a:lumMod val="65000"/>
              </a:schemeClr>
            </a:solidFill>
          </a:endParaRPr>
        </a:p>
      </dgm:t>
    </dgm:pt>
    <dgm:pt modelId="{A3AAF4CA-39DE-4B25-BBD1-4966C9B88784}" type="parTrans" cxnId="{1C786B17-40E2-4AD0-84E6-FBE5C0B4DBA8}">
      <dgm:prSet/>
      <dgm:spPr/>
      <dgm:t>
        <a:bodyPr/>
        <a:lstStyle/>
        <a:p>
          <a:endParaRPr lang="en-US"/>
        </a:p>
      </dgm:t>
    </dgm:pt>
    <dgm:pt modelId="{57E92EA1-4829-4390-B3DB-255B0C993116}" type="sibTrans" cxnId="{1C786B17-40E2-4AD0-84E6-FBE5C0B4DBA8}">
      <dgm:prSet/>
      <dgm:spPr/>
      <dgm:t>
        <a:bodyPr/>
        <a:lstStyle/>
        <a:p>
          <a:endParaRPr lang="en-US"/>
        </a:p>
      </dgm:t>
    </dgm:pt>
    <dgm:pt modelId="{38228D73-E94C-4F0C-822E-B66E1033B27E}">
      <dgm:prSet phldrT="[Text]"/>
      <dgm:spPr/>
      <dgm:t>
        <a:bodyPr/>
        <a:lstStyle/>
        <a:p>
          <a:r>
            <a:rPr lang="en-US" dirty="0" smtClean="0"/>
            <a:t>8</a:t>
          </a:r>
          <a:endParaRPr lang="en-US" dirty="0"/>
        </a:p>
      </dgm:t>
    </dgm:pt>
    <dgm:pt modelId="{F745A360-3362-4B57-A0D5-B3BD10D72B0B}" type="parTrans" cxnId="{E4E1EB61-1C92-4DD5-A001-5702BC22FB37}">
      <dgm:prSet/>
      <dgm:spPr/>
      <dgm:t>
        <a:bodyPr/>
        <a:lstStyle/>
        <a:p>
          <a:endParaRPr lang="en-US"/>
        </a:p>
      </dgm:t>
    </dgm:pt>
    <dgm:pt modelId="{D379C41A-067E-4C27-B83C-3D75305B4327}" type="sibTrans" cxnId="{E4E1EB61-1C92-4DD5-A001-5702BC22FB37}">
      <dgm:prSet/>
      <dgm:spPr/>
      <dgm:t>
        <a:bodyPr/>
        <a:lstStyle/>
        <a:p>
          <a:endParaRPr lang="en-US"/>
        </a:p>
      </dgm:t>
    </dgm:pt>
    <dgm:pt modelId="{DCC38D97-BF89-468D-942D-A7FF3F47C9C9}">
      <dgm:prSet/>
      <dgm:spPr/>
      <dgm:t>
        <a:bodyPr/>
        <a:lstStyle/>
        <a:p>
          <a:r>
            <a:rPr lang="en-US" dirty="0" smtClean="0"/>
            <a:t>7</a:t>
          </a:r>
          <a:endParaRPr lang="en-US" dirty="0"/>
        </a:p>
      </dgm:t>
    </dgm:pt>
    <dgm:pt modelId="{549880A6-5A11-4684-9E61-F215B1060E22}" type="parTrans" cxnId="{2DC86822-AED8-4896-9D3B-FAC083AD3F40}">
      <dgm:prSet/>
      <dgm:spPr/>
      <dgm:t>
        <a:bodyPr/>
        <a:lstStyle/>
        <a:p>
          <a:endParaRPr lang="en-US"/>
        </a:p>
      </dgm:t>
    </dgm:pt>
    <dgm:pt modelId="{4DFA4665-BC5F-44CC-876D-FC7217119C84}" type="sibTrans" cxnId="{2DC86822-AED8-4896-9D3B-FAC083AD3F40}">
      <dgm:prSet/>
      <dgm:spPr/>
      <dgm:t>
        <a:bodyPr/>
        <a:lstStyle/>
        <a:p>
          <a:endParaRPr lang="en-US"/>
        </a:p>
      </dgm:t>
    </dgm:pt>
    <dgm:pt modelId="{FCAF16BF-D738-47D5-97E2-FAD212A28268}">
      <dgm:prSet/>
      <dgm:spPr/>
      <dgm:t>
        <a:bodyPr/>
        <a:lstStyle/>
        <a:p>
          <a:r>
            <a:rPr lang="en-US" dirty="0" smtClean="0"/>
            <a:t>5, 6</a:t>
          </a:r>
          <a:endParaRPr lang="en-US" dirty="0"/>
        </a:p>
      </dgm:t>
    </dgm:pt>
    <dgm:pt modelId="{A6647DAB-8E21-4A9A-B916-E3A35EBC82C3}" type="parTrans" cxnId="{70869054-C54B-446A-B466-1558011BE8E4}">
      <dgm:prSet/>
      <dgm:spPr/>
      <dgm:t>
        <a:bodyPr/>
        <a:lstStyle/>
        <a:p>
          <a:endParaRPr lang="en-US"/>
        </a:p>
      </dgm:t>
    </dgm:pt>
    <dgm:pt modelId="{051BCC59-4154-43DC-9EB2-313A0235AE9F}" type="sibTrans" cxnId="{70869054-C54B-446A-B466-1558011BE8E4}">
      <dgm:prSet/>
      <dgm:spPr/>
      <dgm:t>
        <a:bodyPr/>
        <a:lstStyle/>
        <a:p>
          <a:endParaRPr lang="en-US"/>
        </a:p>
      </dgm:t>
    </dgm:pt>
    <dgm:pt modelId="{494B94C3-9ABF-4D0E-BD3A-9503B6AB8EA0}">
      <dgm:prSet/>
      <dgm:spPr/>
      <dgm:t>
        <a:bodyPr/>
        <a:lstStyle/>
        <a:p>
          <a:r>
            <a:rPr lang="en-US" dirty="0" smtClean="0"/>
            <a:t>4</a:t>
          </a:r>
          <a:endParaRPr lang="en-US" dirty="0"/>
        </a:p>
      </dgm:t>
    </dgm:pt>
    <dgm:pt modelId="{CB3024E6-2A95-4421-BBE1-FE54BB77B8E5}" type="parTrans" cxnId="{892DD38B-D6DC-488A-ACBB-D753C4B2577E}">
      <dgm:prSet/>
      <dgm:spPr/>
      <dgm:t>
        <a:bodyPr/>
        <a:lstStyle/>
        <a:p>
          <a:endParaRPr lang="en-US"/>
        </a:p>
      </dgm:t>
    </dgm:pt>
    <dgm:pt modelId="{E6B69CBF-D43A-4594-A6E4-26C219406993}" type="sibTrans" cxnId="{892DD38B-D6DC-488A-ACBB-D753C4B2577E}">
      <dgm:prSet/>
      <dgm:spPr/>
      <dgm:t>
        <a:bodyPr/>
        <a:lstStyle/>
        <a:p>
          <a:endParaRPr lang="en-US"/>
        </a:p>
      </dgm:t>
    </dgm:pt>
    <dgm:pt modelId="{59AFFCF8-F113-4391-A80F-56606236D9D4}">
      <dgm:prSet/>
      <dgm:spPr/>
      <dgm:t>
        <a:bodyPr/>
        <a:lstStyle/>
        <a:p>
          <a:r>
            <a:rPr lang="en-US" dirty="0" smtClean="0"/>
            <a:t>3</a:t>
          </a:r>
          <a:endParaRPr lang="en-US" dirty="0"/>
        </a:p>
      </dgm:t>
    </dgm:pt>
    <dgm:pt modelId="{09306E55-7190-4418-8514-3D3382F7A8E3}" type="parTrans" cxnId="{F6038A7E-F38C-46D8-9513-37BDD532AFD0}">
      <dgm:prSet/>
      <dgm:spPr/>
      <dgm:t>
        <a:bodyPr/>
        <a:lstStyle/>
        <a:p>
          <a:endParaRPr lang="en-US"/>
        </a:p>
      </dgm:t>
    </dgm:pt>
    <dgm:pt modelId="{D8C5E624-F467-4C19-B9C3-DFC0829CFEEA}" type="sibTrans" cxnId="{F6038A7E-F38C-46D8-9513-37BDD532AFD0}">
      <dgm:prSet/>
      <dgm:spPr/>
      <dgm:t>
        <a:bodyPr/>
        <a:lstStyle/>
        <a:p>
          <a:endParaRPr lang="en-US"/>
        </a:p>
      </dgm:t>
    </dgm:pt>
    <dgm:pt modelId="{DAF05671-27CE-499E-AAC7-5198F7BDF548}">
      <dgm:prSet/>
      <dgm:spPr/>
      <dgm:t>
        <a:bodyPr/>
        <a:lstStyle/>
        <a:p>
          <a:r>
            <a:rPr lang="en-US" dirty="0" smtClean="0"/>
            <a:t>Neutron-Resistant Materials</a:t>
          </a:r>
          <a:endParaRPr lang="en-US" dirty="0"/>
        </a:p>
      </dgm:t>
    </dgm:pt>
    <dgm:pt modelId="{85913267-EE65-4055-BD75-1D1297E05D24}" type="parTrans" cxnId="{E8D08D97-0A0A-46C3-9CC9-57D6E38CFB8D}">
      <dgm:prSet/>
      <dgm:spPr/>
      <dgm:t>
        <a:bodyPr/>
        <a:lstStyle/>
        <a:p>
          <a:endParaRPr lang="en-US"/>
        </a:p>
      </dgm:t>
    </dgm:pt>
    <dgm:pt modelId="{86C11563-FC1A-43D7-8943-BE9DB6A49BAF}" type="sibTrans" cxnId="{E8D08D97-0A0A-46C3-9CC9-57D6E38CFB8D}">
      <dgm:prSet/>
      <dgm:spPr/>
      <dgm:t>
        <a:bodyPr/>
        <a:lstStyle/>
        <a:p>
          <a:endParaRPr lang="en-US"/>
        </a:p>
      </dgm:t>
    </dgm:pt>
    <dgm:pt modelId="{98064C9F-7C76-4E47-B11F-1775482FAB73}">
      <dgm:prSet/>
      <dgm:spPr/>
      <dgm:t>
        <a:bodyPr/>
        <a:lstStyle/>
        <a:p>
          <a:r>
            <a:rPr lang="en-US" dirty="0" smtClean="0"/>
            <a:t>Tritium self-sufficiency</a:t>
          </a:r>
          <a:endParaRPr lang="en-US" dirty="0"/>
        </a:p>
      </dgm:t>
    </dgm:pt>
    <dgm:pt modelId="{E9BDD522-3006-4595-83D1-3C28E54AEBCD}" type="parTrans" cxnId="{F4640082-F5E2-486D-A0A8-4F267D24ED35}">
      <dgm:prSet/>
      <dgm:spPr/>
      <dgm:t>
        <a:bodyPr/>
        <a:lstStyle/>
        <a:p>
          <a:endParaRPr lang="en-US"/>
        </a:p>
      </dgm:t>
    </dgm:pt>
    <dgm:pt modelId="{AFC8F1C8-F344-4F84-8550-8AE132904239}" type="sibTrans" cxnId="{F4640082-F5E2-486D-A0A8-4F267D24ED35}">
      <dgm:prSet/>
      <dgm:spPr/>
      <dgm:t>
        <a:bodyPr/>
        <a:lstStyle/>
        <a:p>
          <a:endParaRPr lang="en-US"/>
        </a:p>
      </dgm:t>
    </dgm:pt>
    <dgm:pt modelId="{4BD9A79F-4DD5-40C6-914C-CC6C7A7228A6}">
      <dgm:prSet/>
      <dgm:spPr/>
      <dgm:t>
        <a:bodyPr/>
        <a:lstStyle/>
        <a:p>
          <a:r>
            <a:rPr lang="en-US" dirty="0" smtClean="0"/>
            <a:t>Implementation of Intrinsic Safety Features</a:t>
          </a:r>
          <a:endParaRPr lang="en-US" dirty="0"/>
        </a:p>
      </dgm:t>
    </dgm:pt>
    <dgm:pt modelId="{372DDE3F-6DBD-42C0-9F13-F80315676A24}" type="parTrans" cxnId="{25DE685F-79F0-4D0F-A9A1-029248AD7127}">
      <dgm:prSet/>
      <dgm:spPr/>
      <dgm:t>
        <a:bodyPr/>
        <a:lstStyle/>
        <a:p>
          <a:endParaRPr lang="en-US"/>
        </a:p>
      </dgm:t>
    </dgm:pt>
    <dgm:pt modelId="{BF241783-81C3-4AD0-B547-416EFC273EB1}" type="sibTrans" cxnId="{25DE685F-79F0-4D0F-A9A1-029248AD7127}">
      <dgm:prSet/>
      <dgm:spPr/>
      <dgm:t>
        <a:bodyPr/>
        <a:lstStyle/>
        <a:p>
          <a:endParaRPr lang="en-US"/>
        </a:p>
      </dgm:t>
    </dgm:pt>
    <dgm:pt modelId="{22AC99D2-141D-401A-988F-EF1C808EB683}">
      <dgm:prSet/>
      <dgm:spPr/>
      <dgm:t>
        <a:bodyPr/>
        <a:lstStyle/>
        <a:p>
          <a:r>
            <a:rPr lang="en-US" dirty="0" smtClean="0"/>
            <a:t>Competitive Cost of </a:t>
          </a:r>
          <a:r>
            <a:rPr lang="en-US" dirty="0" err="1" smtClean="0"/>
            <a:t>ELectricity</a:t>
          </a:r>
          <a:endParaRPr lang="en-US" dirty="0"/>
        </a:p>
      </dgm:t>
    </dgm:pt>
    <dgm:pt modelId="{C8CB9683-24CF-46E2-A9BE-EC595F1502D3}" type="parTrans" cxnId="{072137D8-A5BD-4630-A13A-537273FD28C4}">
      <dgm:prSet/>
      <dgm:spPr/>
      <dgm:t>
        <a:bodyPr/>
        <a:lstStyle/>
        <a:p>
          <a:endParaRPr lang="en-US"/>
        </a:p>
      </dgm:t>
    </dgm:pt>
    <dgm:pt modelId="{80B971B6-635D-4A57-9438-9ED07E43C181}" type="sibTrans" cxnId="{072137D8-A5BD-4630-A13A-537273FD28C4}">
      <dgm:prSet/>
      <dgm:spPr/>
      <dgm:t>
        <a:bodyPr/>
        <a:lstStyle/>
        <a:p>
          <a:endParaRPr lang="en-US"/>
        </a:p>
      </dgm:t>
    </dgm:pt>
    <dgm:pt modelId="{0E55B47C-BCFE-4872-AE8F-8C1FA2245AE9}">
      <dgm:prSet/>
      <dgm:spPr/>
      <dgm:t>
        <a:bodyPr/>
        <a:lstStyle/>
        <a:p>
          <a:r>
            <a:rPr lang="en-US" dirty="0" smtClean="0"/>
            <a:t>Stellarator</a:t>
          </a:r>
          <a:endParaRPr lang="en-US" dirty="0"/>
        </a:p>
      </dgm:t>
    </dgm:pt>
    <dgm:pt modelId="{CCD16CD8-6C3B-4472-8E02-B7EF37E1514E}" type="parTrans" cxnId="{A9985392-40AD-480B-B256-53A7BBD2F0A3}">
      <dgm:prSet/>
      <dgm:spPr/>
      <dgm:t>
        <a:bodyPr/>
        <a:lstStyle/>
        <a:p>
          <a:endParaRPr lang="en-US"/>
        </a:p>
      </dgm:t>
    </dgm:pt>
    <dgm:pt modelId="{062FF823-2C66-49CD-B51A-B1134FE9B237}" type="sibTrans" cxnId="{A9985392-40AD-480B-B256-53A7BBD2F0A3}">
      <dgm:prSet/>
      <dgm:spPr/>
      <dgm:t>
        <a:bodyPr/>
        <a:lstStyle/>
        <a:p>
          <a:endParaRPr lang="en-US"/>
        </a:p>
      </dgm:t>
    </dgm:pt>
    <dgm:pt modelId="{C69E4DA9-B964-445A-B2DE-24BF46A9D578}">
      <dgm:prSet/>
      <dgm:spPr/>
      <dgm:t>
        <a:bodyPr/>
        <a:lstStyle/>
        <a:p>
          <a:r>
            <a:rPr lang="en-US" dirty="0" smtClean="0"/>
            <a:t>Integrated DEMO Design</a:t>
          </a:r>
          <a:endParaRPr lang="en-US" dirty="0"/>
        </a:p>
      </dgm:t>
    </dgm:pt>
    <dgm:pt modelId="{FC3656A4-6D9F-4895-8683-86500F9BABB5}" type="parTrans" cxnId="{6CEC933D-20A2-4AC1-9933-DC8394DCC9AB}">
      <dgm:prSet/>
      <dgm:spPr/>
      <dgm:t>
        <a:bodyPr/>
        <a:lstStyle/>
        <a:p>
          <a:endParaRPr lang="en-US"/>
        </a:p>
      </dgm:t>
    </dgm:pt>
    <dgm:pt modelId="{90E082D1-1249-412B-AF17-D41F4B2283CA}" type="sibTrans" cxnId="{6CEC933D-20A2-4AC1-9933-DC8394DCC9AB}">
      <dgm:prSet/>
      <dgm:spPr/>
      <dgm:t>
        <a:bodyPr/>
        <a:lstStyle/>
        <a:p>
          <a:endParaRPr lang="en-US"/>
        </a:p>
      </dgm:t>
    </dgm:pt>
    <dgm:pt modelId="{AC3E7B19-5576-4BD6-86FE-A88891FEF18B}" type="pres">
      <dgm:prSet presAssocID="{59E39D35-BAAB-45CC-A5BA-BB4E396DD69E}" presName="linearFlow" presStyleCnt="0">
        <dgm:presLayoutVars>
          <dgm:dir/>
          <dgm:animLvl val="lvl"/>
          <dgm:resizeHandles val="exact"/>
        </dgm:presLayoutVars>
      </dgm:prSet>
      <dgm:spPr/>
      <dgm:t>
        <a:bodyPr/>
        <a:lstStyle/>
        <a:p>
          <a:endParaRPr lang="en-US"/>
        </a:p>
      </dgm:t>
    </dgm:pt>
    <dgm:pt modelId="{C0B7FB25-3118-469E-ABC9-0EC2E92C8667}" type="pres">
      <dgm:prSet presAssocID="{B2E60E5B-A391-4790-A854-63EEBBB0DF6C}" presName="composite" presStyleCnt="0"/>
      <dgm:spPr/>
    </dgm:pt>
    <dgm:pt modelId="{28374050-C81B-4BE9-A8E2-B62EC3E3CDAF}" type="pres">
      <dgm:prSet presAssocID="{B2E60E5B-A391-4790-A854-63EEBBB0DF6C}" presName="parentText" presStyleLbl="alignNode1" presStyleIdx="0" presStyleCnt="7">
        <dgm:presLayoutVars>
          <dgm:chMax val="1"/>
          <dgm:bulletEnabled val="1"/>
        </dgm:presLayoutVars>
      </dgm:prSet>
      <dgm:spPr/>
      <dgm:t>
        <a:bodyPr/>
        <a:lstStyle/>
        <a:p>
          <a:endParaRPr lang="en-US"/>
        </a:p>
      </dgm:t>
    </dgm:pt>
    <dgm:pt modelId="{63E7ED47-2233-4580-ADB8-ABB254F66EAF}" type="pres">
      <dgm:prSet presAssocID="{B2E60E5B-A391-4790-A854-63EEBBB0DF6C}" presName="descendantText" presStyleLbl="alignAcc1" presStyleIdx="0" presStyleCnt="7">
        <dgm:presLayoutVars>
          <dgm:bulletEnabled val="1"/>
        </dgm:presLayoutVars>
      </dgm:prSet>
      <dgm:spPr/>
      <dgm:t>
        <a:bodyPr/>
        <a:lstStyle/>
        <a:p>
          <a:endParaRPr lang="en-US"/>
        </a:p>
      </dgm:t>
    </dgm:pt>
    <dgm:pt modelId="{F2C66FFB-EA5B-4213-B92C-C5F548635D64}" type="pres">
      <dgm:prSet presAssocID="{E8212366-885B-44EE-8D7D-1C8D310A8210}" presName="sp" presStyleCnt="0"/>
      <dgm:spPr/>
    </dgm:pt>
    <dgm:pt modelId="{A0201177-C680-4BB9-8717-657CF005CD84}" type="pres">
      <dgm:prSet presAssocID="{A7C5D8E6-7CDF-4F73-B56B-0D153207EB4A}" presName="composite" presStyleCnt="0"/>
      <dgm:spPr/>
    </dgm:pt>
    <dgm:pt modelId="{F5987F25-30FE-429D-A18A-2FA52E10D723}" type="pres">
      <dgm:prSet presAssocID="{A7C5D8E6-7CDF-4F73-B56B-0D153207EB4A}" presName="parentText" presStyleLbl="alignNode1" presStyleIdx="1" presStyleCnt="7">
        <dgm:presLayoutVars>
          <dgm:chMax val="1"/>
          <dgm:bulletEnabled val="1"/>
        </dgm:presLayoutVars>
      </dgm:prSet>
      <dgm:spPr/>
      <dgm:t>
        <a:bodyPr/>
        <a:lstStyle/>
        <a:p>
          <a:endParaRPr lang="en-US"/>
        </a:p>
      </dgm:t>
    </dgm:pt>
    <dgm:pt modelId="{D14046A6-F67E-494A-BB93-5A36EE83F257}" type="pres">
      <dgm:prSet presAssocID="{A7C5D8E6-7CDF-4F73-B56B-0D153207EB4A}" presName="descendantText" presStyleLbl="alignAcc1" presStyleIdx="1" presStyleCnt="7" custLinFactNeighborX="0" custLinFactNeighborY="-1773">
        <dgm:presLayoutVars>
          <dgm:bulletEnabled val="1"/>
        </dgm:presLayoutVars>
      </dgm:prSet>
      <dgm:spPr/>
      <dgm:t>
        <a:bodyPr/>
        <a:lstStyle/>
        <a:p>
          <a:endParaRPr lang="en-US"/>
        </a:p>
      </dgm:t>
    </dgm:pt>
    <dgm:pt modelId="{F0EA9E75-6117-4C0E-991E-5CF25982D7A9}" type="pres">
      <dgm:prSet presAssocID="{326A0ECD-6EEB-4899-A8B9-EF6AB6983F20}" presName="sp" presStyleCnt="0"/>
      <dgm:spPr/>
    </dgm:pt>
    <dgm:pt modelId="{933CC71D-79F0-4AA8-BDDD-441A20F9DEA7}" type="pres">
      <dgm:prSet presAssocID="{59AFFCF8-F113-4391-A80F-56606236D9D4}" presName="composite" presStyleCnt="0"/>
      <dgm:spPr/>
    </dgm:pt>
    <dgm:pt modelId="{D30C4530-8617-4B2D-B461-0722C7261C5E}" type="pres">
      <dgm:prSet presAssocID="{59AFFCF8-F113-4391-A80F-56606236D9D4}" presName="parentText" presStyleLbl="alignNode1" presStyleIdx="2" presStyleCnt="7">
        <dgm:presLayoutVars>
          <dgm:chMax val="1"/>
          <dgm:bulletEnabled val="1"/>
        </dgm:presLayoutVars>
      </dgm:prSet>
      <dgm:spPr/>
      <dgm:t>
        <a:bodyPr/>
        <a:lstStyle/>
        <a:p>
          <a:endParaRPr lang="en-US"/>
        </a:p>
      </dgm:t>
    </dgm:pt>
    <dgm:pt modelId="{040928D8-A890-40D4-B3F6-1BD7FFDA080A}" type="pres">
      <dgm:prSet presAssocID="{59AFFCF8-F113-4391-A80F-56606236D9D4}" presName="descendantText" presStyleLbl="alignAcc1" presStyleIdx="2" presStyleCnt="7">
        <dgm:presLayoutVars>
          <dgm:bulletEnabled val="1"/>
        </dgm:presLayoutVars>
      </dgm:prSet>
      <dgm:spPr/>
      <dgm:t>
        <a:bodyPr/>
        <a:lstStyle/>
        <a:p>
          <a:endParaRPr lang="en-US"/>
        </a:p>
      </dgm:t>
    </dgm:pt>
    <dgm:pt modelId="{921DAFAF-8D35-4CBB-9911-C3C0CF38D191}" type="pres">
      <dgm:prSet presAssocID="{D8C5E624-F467-4C19-B9C3-DFC0829CFEEA}" presName="sp" presStyleCnt="0"/>
      <dgm:spPr/>
    </dgm:pt>
    <dgm:pt modelId="{096F0D27-D115-499E-A8B3-06330502AE59}" type="pres">
      <dgm:prSet presAssocID="{494B94C3-9ABF-4D0E-BD3A-9503B6AB8EA0}" presName="composite" presStyleCnt="0"/>
      <dgm:spPr/>
    </dgm:pt>
    <dgm:pt modelId="{A8AD2D6E-1787-4872-A3A0-CBE5E95B61DE}" type="pres">
      <dgm:prSet presAssocID="{494B94C3-9ABF-4D0E-BD3A-9503B6AB8EA0}" presName="parentText" presStyleLbl="alignNode1" presStyleIdx="3" presStyleCnt="7">
        <dgm:presLayoutVars>
          <dgm:chMax val="1"/>
          <dgm:bulletEnabled val="1"/>
        </dgm:presLayoutVars>
      </dgm:prSet>
      <dgm:spPr/>
      <dgm:t>
        <a:bodyPr/>
        <a:lstStyle/>
        <a:p>
          <a:endParaRPr lang="en-US"/>
        </a:p>
      </dgm:t>
    </dgm:pt>
    <dgm:pt modelId="{512AB763-1262-478F-94CF-73922DF6EF65}" type="pres">
      <dgm:prSet presAssocID="{494B94C3-9ABF-4D0E-BD3A-9503B6AB8EA0}" presName="descendantText" presStyleLbl="alignAcc1" presStyleIdx="3" presStyleCnt="7">
        <dgm:presLayoutVars>
          <dgm:bulletEnabled val="1"/>
        </dgm:presLayoutVars>
      </dgm:prSet>
      <dgm:spPr/>
      <dgm:t>
        <a:bodyPr/>
        <a:lstStyle/>
        <a:p>
          <a:endParaRPr lang="en-US"/>
        </a:p>
      </dgm:t>
    </dgm:pt>
    <dgm:pt modelId="{5F26FD0E-BC28-4903-93F4-BCD62BE01ACB}" type="pres">
      <dgm:prSet presAssocID="{E6B69CBF-D43A-4594-A6E4-26C219406993}" presName="sp" presStyleCnt="0"/>
      <dgm:spPr/>
    </dgm:pt>
    <dgm:pt modelId="{50C610F6-DFDD-41F9-ADC0-C94BC0519647}" type="pres">
      <dgm:prSet presAssocID="{FCAF16BF-D738-47D5-97E2-FAD212A28268}" presName="composite" presStyleCnt="0"/>
      <dgm:spPr/>
    </dgm:pt>
    <dgm:pt modelId="{1608AD06-8E8A-4C09-A881-5EC18A473CC4}" type="pres">
      <dgm:prSet presAssocID="{FCAF16BF-D738-47D5-97E2-FAD212A28268}" presName="parentText" presStyleLbl="alignNode1" presStyleIdx="4" presStyleCnt="7">
        <dgm:presLayoutVars>
          <dgm:chMax val="1"/>
          <dgm:bulletEnabled val="1"/>
        </dgm:presLayoutVars>
      </dgm:prSet>
      <dgm:spPr/>
      <dgm:t>
        <a:bodyPr/>
        <a:lstStyle/>
        <a:p>
          <a:endParaRPr lang="en-US"/>
        </a:p>
      </dgm:t>
    </dgm:pt>
    <dgm:pt modelId="{3154F7C0-8BE5-4A9A-A6FA-436590F5AB94}" type="pres">
      <dgm:prSet presAssocID="{FCAF16BF-D738-47D5-97E2-FAD212A28268}" presName="descendantText" presStyleLbl="alignAcc1" presStyleIdx="4" presStyleCnt="7">
        <dgm:presLayoutVars>
          <dgm:bulletEnabled val="1"/>
        </dgm:presLayoutVars>
      </dgm:prSet>
      <dgm:spPr/>
      <dgm:t>
        <a:bodyPr/>
        <a:lstStyle/>
        <a:p>
          <a:endParaRPr lang="en-US"/>
        </a:p>
      </dgm:t>
    </dgm:pt>
    <dgm:pt modelId="{6BC69600-07FF-4015-8856-59328B2B2460}" type="pres">
      <dgm:prSet presAssocID="{051BCC59-4154-43DC-9EB2-313A0235AE9F}" presName="sp" presStyleCnt="0"/>
      <dgm:spPr/>
    </dgm:pt>
    <dgm:pt modelId="{55EFD96F-563E-44CF-A748-993DCD6ADC05}" type="pres">
      <dgm:prSet presAssocID="{DCC38D97-BF89-468D-942D-A7FF3F47C9C9}" presName="composite" presStyleCnt="0"/>
      <dgm:spPr/>
    </dgm:pt>
    <dgm:pt modelId="{1816FBA1-F7EF-4033-81EA-915CE1324031}" type="pres">
      <dgm:prSet presAssocID="{DCC38D97-BF89-468D-942D-A7FF3F47C9C9}" presName="parentText" presStyleLbl="alignNode1" presStyleIdx="5" presStyleCnt="7">
        <dgm:presLayoutVars>
          <dgm:chMax val="1"/>
          <dgm:bulletEnabled val="1"/>
        </dgm:presLayoutVars>
      </dgm:prSet>
      <dgm:spPr/>
      <dgm:t>
        <a:bodyPr/>
        <a:lstStyle/>
        <a:p>
          <a:endParaRPr lang="en-US"/>
        </a:p>
      </dgm:t>
    </dgm:pt>
    <dgm:pt modelId="{F4A3B04B-AD90-4126-81E9-29D88E552F5A}" type="pres">
      <dgm:prSet presAssocID="{DCC38D97-BF89-468D-942D-A7FF3F47C9C9}" presName="descendantText" presStyleLbl="alignAcc1" presStyleIdx="5" presStyleCnt="7">
        <dgm:presLayoutVars>
          <dgm:bulletEnabled val="1"/>
        </dgm:presLayoutVars>
      </dgm:prSet>
      <dgm:spPr/>
      <dgm:t>
        <a:bodyPr/>
        <a:lstStyle/>
        <a:p>
          <a:endParaRPr lang="en-US"/>
        </a:p>
      </dgm:t>
    </dgm:pt>
    <dgm:pt modelId="{A53BB66E-6CF2-44BA-9083-C2C228BD2F97}" type="pres">
      <dgm:prSet presAssocID="{4DFA4665-BC5F-44CC-876D-FC7217119C84}" presName="sp" presStyleCnt="0"/>
      <dgm:spPr/>
    </dgm:pt>
    <dgm:pt modelId="{53AF151F-96C2-48C8-B217-9D008A7C1634}" type="pres">
      <dgm:prSet presAssocID="{38228D73-E94C-4F0C-822E-B66E1033B27E}" presName="composite" presStyleCnt="0"/>
      <dgm:spPr/>
    </dgm:pt>
    <dgm:pt modelId="{41D64DD7-F55A-45B7-9718-E49F4716EDD6}" type="pres">
      <dgm:prSet presAssocID="{38228D73-E94C-4F0C-822E-B66E1033B27E}" presName="parentText" presStyleLbl="alignNode1" presStyleIdx="6" presStyleCnt="7">
        <dgm:presLayoutVars>
          <dgm:chMax val="1"/>
          <dgm:bulletEnabled val="1"/>
        </dgm:presLayoutVars>
      </dgm:prSet>
      <dgm:spPr/>
      <dgm:t>
        <a:bodyPr/>
        <a:lstStyle/>
        <a:p>
          <a:endParaRPr lang="en-US"/>
        </a:p>
      </dgm:t>
    </dgm:pt>
    <dgm:pt modelId="{DC644B89-AB4C-45F7-9DF3-8A47F09E9AA8}" type="pres">
      <dgm:prSet presAssocID="{38228D73-E94C-4F0C-822E-B66E1033B27E}" presName="descendantText" presStyleLbl="alignAcc1" presStyleIdx="6" presStyleCnt="7">
        <dgm:presLayoutVars>
          <dgm:bulletEnabled val="1"/>
        </dgm:presLayoutVars>
      </dgm:prSet>
      <dgm:spPr/>
      <dgm:t>
        <a:bodyPr/>
        <a:lstStyle/>
        <a:p>
          <a:endParaRPr lang="en-US"/>
        </a:p>
      </dgm:t>
    </dgm:pt>
  </dgm:ptLst>
  <dgm:cxnLst>
    <dgm:cxn modelId="{0368F840-5A58-47E6-B62B-7955422D9521}" type="presOf" srcId="{DCC38D97-BF89-468D-942D-A7FF3F47C9C9}" destId="{1816FBA1-F7EF-4033-81EA-915CE1324031}" srcOrd="0" destOrd="0" presId="urn:microsoft.com/office/officeart/2005/8/layout/chevron2"/>
    <dgm:cxn modelId="{0E65A5F4-695A-4945-8E29-6A68372C1623}" type="presOf" srcId="{4BD9A79F-4DD5-40C6-914C-CC6C7A7228A6}" destId="{3154F7C0-8BE5-4A9A-A6FA-436590F5AB94}" srcOrd="0" destOrd="0" presId="urn:microsoft.com/office/officeart/2005/8/layout/chevron2"/>
    <dgm:cxn modelId="{B305C937-6446-47C5-B3C5-B3936CB6F262}" type="presOf" srcId="{EF737718-1FAA-4DCB-BA13-6AE00961159D}" destId="{63E7ED47-2233-4580-ADB8-ABB254F66EAF}" srcOrd="0" destOrd="0" presId="urn:microsoft.com/office/officeart/2005/8/layout/chevron2"/>
    <dgm:cxn modelId="{E8D08D97-0A0A-46C3-9CC9-57D6E38CFB8D}" srcId="{59AFFCF8-F113-4391-A80F-56606236D9D4}" destId="{DAF05671-27CE-499E-AAC7-5198F7BDF548}" srcOrd="0" destOrd="0" parTransId="{85913267-EE65-4055-BD75-1D1297E05D24}" sibTransId="{86C11563-FC1A-43D7-8943-BE9DB6A49BAF}"/>
    <dgm:cxn modelId="{31C6B6B2-B3B5-4404-9B6E-F7E282BE98E5}" srcId="{B2E60E5B-A391-4790-A854-63EEBBB0DF6C}" destId="{EF737718-1FAA-4DCB-BA13-6AE00961159D}" srcOrd="0" destOrd="0" parTransId="{2FF4CE67-52F2-417D-833B-8F392A76C9C1}" sibTransId="{EC27AB67-193A-4CF9-B0EE-869F87B76092}"/>
    <dgm:cxn modelId="{70869054-C54B-446A-B466-1558011BE8E4}" srcId="{59E39D35-BAAB-45CC-A5BA-BB4E396DD69E}" destId="{FCAF16BF-D738-47D5-97E2-FAD212A28268}" srcOrd="4" destOrd="0" parTransId="{A6647DAB-8E21-4A9A-B916-E3A35EBC82C3}" sibTransId="{051BCC59-4154-43DC-9EB2-313A0235AE9F}"/>
    <dgm:cxn modelId="{F6038A7E-F38C-46D8-9513-37BDD532AFD0}" srcId="{59E39D35-BAAB-45CC-A5BA-BB4E396DD69E}" destId="{59AFFCF8-F113-4391-A80F-56606236D9D4}" srcOrd="2" destOrd="0" parTransId="{09306E55-7190-4418-8514-3D3382F7A8E3}" sibTransId="{D8C5E624-F467-4C19-B9C3-DFC0829CFEEA}"/>
    <dgm:cxn modelId="{072137D8-A5BD-4630-A13A-537273FD28C4}" srcId="{DCC38D97-BF89-468D-942D-A7FF3F47C9C9}" destId="{22AC99D2-141D-401A-988F-EF1C808EB683}" srcOrd="0" destOrd="0" parTransId="{C8CB9683-24CF-46E2-A9BE-EC595F1502D3}" sibTransId="{80B971B6-635D-4A57-9438-9ED07E43C181}"/>
    <dgm:cxn modelId="{EC20C97D-D277-490C-8F52-143772107665}" srcId="{59E39D35-BAAB-45CC-A5BA-BB4E396DD69E}" destId="{B2E60E5B-A391-4790-A854-63EEBBB0DF6C}" srcOrd="0" destOrd="0" parTransId="{9E712A44-1769-49C0-BFB1-F58F9E1BD2B6}" sibTransId="{E8212366-885B-44EE-8D7D-1C8D310A8210}"/>
    <dgm:cxn modelId="{892DD38B-D6DC-488A-ACBB-D753C4B2577E}" srcId="{59E39D35-BAAB-45CC-A5BA-BB4E396DD69E}" destId="{494B94C3-9ABF-4D0E-BD3A-9503B6AB8EA0}" srcOrd="3" destOrd="0" parTransId="{CB3024E6-2A95-4421-BBE1-FE54BB77B8E5}" sibTransId="{E6B69CBF-D43A-4594-A6E4-26C219406993}"/>
    <dgm:cxn modelId="{0957E941-305E-4738-BE72-459FB337CE04}" type="presOf" srcId="{C69E4DA9-B964-445A-B2DE-24BF46A9D578}" destId="{3154F7C0-8BE5-4A9A-A6FA-436590F5AB94}" srcOrd="0" destOrd="1" presId="urn:microsoft.com/office/officeart/2005/8/layout/chevron2"/>
    <dgm:cxn modelId="{C2CF30D1-F63E-4C1A-BF72-121A40356622}" type="presOf" srcId="{98064C9F-7C76-4E47-B11F-1775482FAB73}" destId="{512AB763-1262-478F-94CF-73922DF6EF65}" srcOrd="0" destOrd="0" presId="urn:microsoft.com/office/officeart/2005/8/layout/chevron2"/>
    <dgm:cxn modelId="{A9985392-40AD-480B-B256-53A7BBD2F0A3}" srcId="{38228D73-E94C-4F0C-822E-B66E1033B27E}" destId="{0E55B47C-BCFE-4872-AE8F-8C1FA2245AE9}" srcOrd="0" destOrd="0" parTransId="{CCD16CD8-6C3B-4472-8E02-B7EF37E1514E}" sibTransId="{062FF823-2C66-49CD-B51A-B1134FE9B237}"/>
    <dgm:cxn modelId="{54FCA36C-5EE2-446D-8359-711D03425704}" type="presOf" srcId="{B59A5D3E-092E-4B6D-AFAA-79A10281E8FA}" destId="{D14046A6-F67E-494A-BB93-5A36EE83F257}" srcOrd="0" destOrd="0" presId="urn:microsoft.com/office/officeart/2005/8/layout/chevron2"/>
    <dgm:cxn modelId="{B8D9FA14-F1A3-4540-AFE4-0273EAA25A2F}" type="presOf" srcId="{A7C5D8E6-7CDF-4F73-B56B-0D153207EB4A}" destId="{F5987F25-30FE-429D-A18A-2FA52E10D723}" srcOrd="0" destOrd="0" presId="urn:microsoft.com/office/officeart/2005/8/layout/chevron2"/>
    <dgm:cxn modelId="{2DC86822-AED8-4896-9D3B-FAC083AD3F40}" srcId="{59E39D35-BAAB-45CC-A5BA-BB4E396DD69E}" destId="{DCC38D97-BF89-468D-942D-A7FF3F47C9C9}" srcOrd="5" destOrd="0" parTransId="{549880A6-5A11-4684-9E61-F215B1060E22}" sibTransId="{4DFA4665-BC5F-44CC-876D-FC7217119C84}"/>
    <dgm:cxn modelId="{CDFA784B-2E2C-4535-998C-8BC08D41069A}" type="presOf" srcId="{FCAF16BF-D738-47D5-97E2-FAD212A28268}" destId="{1608AD06-8E8A-4C09-A881-5EC18A473CC4}" srcOrd="0" destOrd="0" presId="urn:microsoft.com/office/officeart/2005/8/layout/chevron2"/>
    <dgm:cxn modelId="{956DC9B0-ED6C-46D4-AA3E-057D2C5F92A4}" type="presOf" srcId="{0E55B47C-BCFE-4872-AE8F-8C1FA2245AE9}" destId="{DC644B89-AB4C-45F7-9DF3-8A47F09E9AA8}" srcOrd="0" destOrd="0" presId="urn:microsoft.com/office/officeart/2005/8/layout/chevron2"/>
    <dgm:cxn modelId="{0CC18395-F689-448B-9A35-5B7A69DE1647}" srcId="{59E39D35-BAAB-45CC-A5BA-BB4E396DD69E}" destId="{A7C5D8E6-7CDF-4F73-B56B-0D153207EB4A}" srcOrd="1" destOrd="0" parTransId="{E3ABAC64-F547-4BEC-AF0D-7DFD54221F70}" sibTransId="{326A0ECD-6EEB-4899-A8B9-EF6AB6983F20}"/>
    <dgm:cxn modelId="{B404EAFE-D93D-472D-AE05-299E0C6B4727}" type="presOf" srcId="{59AFFCF8-F113-4391-A80F-56606236D9D4}" destId="{D30C4530-8617-4B2D-B461-0722C7261C5E}" srcOrd="0" destOrd="0" presId="urn:microsoft.com/office/officeart/2005/8/layout/chevron2"/>
    <dgm:cxn modelId="{B5969829-AD49-4E6D-9DF8-9368C188D3F0}" type="presOf" srcId="{494B94C3-9ABF-4D0E-BD3A-9503B6AB8EA0}" destId="{A8AD2D6E-1787-4872-A3A0-CBE5E95B61DE}" srcOrd="0" destOrd="0" presId="urn:microsoft.com/office/officeart/2005/8/layout/chevron2"/>
    <dgm:cxn modelId="{5958878C-2584-4F64-AE22-4B5834F0FD61}" type="presOf" srcId="{22AC99D2-141D-401A-988F-EF1C808EB683}" destId="{F4A3B04B-AD90-4126-81E9-29D88E552F5A}" srcOrd="0" destOrd="0" presId="urn:microsoft.com/office/officeart/2005/8/layout/chevron2"/>
    <dgm:cxn modelId="{54123CCF-E10D-4CB3-99CD-B0F780868454}" type="presOf" srcId="{DAF05671-27CE-499E-AAC7-5198F7BDF548}" destId="{040928D8-A890-40D4-B3F6-1BD7FFDA080A}" srcOrd="0" destOrd="0" presId="urn:microsoft.com/office/officeart/2005/8/layout/chevron2"/>
    <dgm:cxn modelId="{537B3777-8937-40C3-83F7-429FB5077673}" type="presOf" srcId="{59E39D35-BAAB-45CC-A5BA-BB4E396DD69E}" destId="{AC3E7B19-5576-4BD6-86FE-A88891FEF18B}" srcOrd="0" destOrd="0" presId="urn:microsoft.com/office/officeart/2005/8/layout/chevron2"/>
    <dgm:cxn modelId="{1C786B17-40E2-4AD0-84E6-FBE5C0B4DBA8}" srcId="{A7C5D8E6-7CDF-4F73-B56B-0D153207EB4A}" destId="{B59A5D3E-092E-4B6D-AFAA-79A10281E8FA}" srcOrd="0" destOrd="0" parTransId="{A3AAF4CA-39DE-4B25-BBD1-4966C9B88784}" sibTransId="{57E92EA1-4829-4390-B3DB-255B0C993116}"/>
    <dgm:cxn modelId="{D42F4F64-0A8C-4AD3-A592-7046F41D57D1}" type="presOf" srcId="{B2E60E5B-A391-4790-A854-63EEBBB0DF6C}" destId="{28374050-C81B-4BE9-A8E2-B62EC3E3CDAF}" srcOrd="0" destOrd="0" presId="urn:microsoft.com/office/officeart/2005/8/layout/chevron2"/>
    <dgm:cxn modelId="{25DE685F-79F0-4D0F-A9A1-029248AD7127}" srcId="{FCAF16BF-D738-47D5-97E2-FAD212A28268}" destId="{4BD9A79F-4DD5-40C6-914C-CC6C7A7228A6}" srcOrd="0" destOrd="0" parTransId="{372DDE3F-6DBD-42C0-9F13-F80315676A24}" sibTransId="{BF241783-81C3-4AD0-B547-416EFC273EB1}"/>
    <dgm:cxn modelId="{F4640082-F5E2-486D-A0A8-4F267D24ED35}" srcId="{494B94C3-9ABF-4D0E-BD3A-9503B6AB8EA0}" destId="{98064C9F-7C76-4E47-B11F-1775482FAB73}" srcOrd="0" destOrd="0" parTransId="{E9BDD522-3006-4595-83D1-3C28E54AEBCD}" sibTransId="{AFC8F1C8-F344-4F84-8550-8AE132904239}"/>
    <dgm:cxn modelId="{6CEC933D-20A2-4AC1-9933-DC8394DCC9AB}" srcId="{FCAF16BF-D738-47D5-97E2-FAD212A28268}" destId="{C69E4DA9-B964-445A-B2DE-24BF46A9D578}" srcOrd="1" destOrd="0" parTransId="{FC3656A4-6D9F-4895-8683-86500F9BABB5}" sibTransId="{90E082D1-1249-412B-AF17-D41F4B2283CA}"/>
    <dgm:cxn modelId="{03019533-E4AB-4C43-BE42-602999B9B01E}" type="presOf" srcId="{38228D73-E94C-4F0C-822E-B66E1033B27E}" destId="{41D64DD7-F55A-45B7-9718-E49F4716EDD6}" srcOrd="0" destOrd="0" presId="urn:microsoft.com/office/officeart/2005/8/layout/chevron2"/>
    <dgm:cxn modelId="{E4E1EB61-1C92-4DD5-A001-5702BC22FB37}" srcId="{59E39D35-BAAB-45CC-A5BA-BB4E396DD69E}" destId="{38228D73-E94C-4F0C-822E-B66E1033B27E}" srcOrd="6" destOrd="0" parTransId="{F745A360-3362-4B57-A0D5-B3BD10D72B0B}" sibTransId="{D379C41A-067E-4C27-B83C-3D75305B4327}"/>
    <dgm:cxn modelId="{7DCA3800-5F71-4912-AE3F-9D885DCF68F9}" type="presParOf" srcId="{AC3E7B19-5576-4BD6-86FE-A88891FEF18B}" destId="{C0B7FB25-3118-469E-ABC9-0EC2E92C8667}" srcOrd="0" destOrd="0" presId="urn:microsoft.com/office/officeart/2005/8/layout/chevron2"/>
    <dgm:cxn modelId="{CB2C6F2D-F326-46F4-ABEF-63D5A9AFBC05}" type="presParOf" srcId="{C0B7FB25-3118-469E-ABC9-0EC2E92C8667}" destId="{28374050-C81B-4BE9-A8E2-B62EC3E3CDAF}" srcOrd="0" destOrd="0" presId="urn:microsoft.com/office/officeart/2005/8/layout/chevron2"/>
    <dgm:cxn modelId="{607A1A9F-2081-4618-90DC-96340CA90266}" type="presParOf" srcId="{C0B7FB25-3118-469E-ABC9-0EC2E92C8667}" destId="{63E7ED47-2233-4580-ADB8-ABB254F66EAF}" srcOrd="1" destOrd="0" presId="urn:microsoft.com/office/officeart/2005/8/layout/chevron2"/>
    <dgm:cxn modelId="{2AEB07E1-014F-4F89-AD27-002978460AF4}" type="presParOf" srcId="{AC3E7B19-5576-4BD6-86FE-A88891FEF18B}" destId="{F2C66FFB-EA5B-4213-B92C-C5F548635D64}" srcOrd="1" destOrd="0" presId="urn:microsoft.com/office/officeart/2005/8/layout/chevron2"/>
    <dgm:cxn modelId="{A22A7A0A-E5BE-4F73-A83E-71F6791CFF7B}" type="presParOf" srcId="{AC3E7B19-5576-4BD6-86FE-A88891FEF18B}" destId="{A0201177-C680-4BB9-8717-657CF005CD84}" srcOrd="2" destOrd="0" presId="urn:microsoft.com/office/officeart/2005/8/layout/chevron2"/>
    <dgm:cxn modelId="{39542102-75C7-426B-9370-1CFE1A4A0F01}" type="presParOf" srcId="{A0201177-C680-4BB9-8717-657CF005CD84}" destId="{F5987F25-30FE-429D-A18A-2FA52E10D723}" srcOrd="0" destOrd="0" presId="urn:microsoft.com/office/officeart/2005/8/layout/chevron2"/>
    <dgm:cxn modelId="{50A949CE-4D27-4F7E-AC5E-7CC9AF0AD256}" type="presParOf" srcId="{A0201177-C680-4BB9-8717-657CF005CD84}" destId="{D14046A6-F67E-494A-BB93-5A36EE83F257}" srcOrd="1" destOrd="0" presId="urn:microsoft.com/office/officeart/2005/8/layout/chevron2"/>
    <dgm:cxn modelId="{1462B2CC-F67E-4E7B-8384-F0AF3CAC96CC}" type="presParOf" srcId="{AC3E7B19-5576-4BD6-86FE-A88891FEF18B}" destId="{F0EA9E75-6117-4C0E-991E-5CF25982D7A9}" srcOrd="3" destOrd="0" presId="urn:microsoft.com/office/officeart/2005/8/layout/chevron2"/>
    <dgm:cxn modelId="{F039E5DE-307D-4B33-83AC-330A8863A8A5}" type="presParOf" srcId="{AC3E7B19-5576-4BD6-86FE-A88891FEF18B}" destId="{933CC71D-79F0-4AA8-BDDD-441A20F9DEA7}" srcOrd="4" destOrd="0" presId="urn:microsoft.com/office/officeart/2005/8/layout/chevron2"/>
    <dgm:cxn modelId="{1978D1EC-662F-4153-AEC4-6C8D0B43FAA4}" type="presParOf" srcId="{933CC71D-79F0-4AA8-BDDD-441A20F9DEA7}" destId="{D30C4530-8617-4B2D-B461-0722C7261C5E}" srcOrd="0" destOrd="0" presId="urn:microsoft.com/office/officeart/2005/8/layout/chevron2"/>
    <dgm:cxn modelId="{2DA05098-9173-42F6-92E7-A2FAF89BE0D5}" type="presParOf" srcId="{933CC71D-79F0-4AA8-BDDD-441A20F9DEA7}" destId="{040928D8-A890-40D4-B3F6-1BD7FFDA080A}" srcOrd="1" destOrd="0" presId="urn:microsoft.com/office/officeart/2005/8/layout/chevron2"/>
    <dgm:cxn modelId="{47F2204A-FC16-4571-82DB-6F35F1D0AE06}" type="presParOf" srcId="{AC3E7B19-5576-4BD6-86FE-A88891FEF18B}" destId="{921DAFAF-8D35-4CBB-9911-C3C0CF38D191}" srcOrd="5" destOrd="0" presId="urn:microsoft.com/office/officeart/2005/8/layout/chevron2"/>
    <dgm:cxn modelId="{3CDB044C-E356-4BDA-8E39-928F322F655C}" type="presParOf" srcId="{AC3E7B19-5576-4BD6-86FE-A88891FEF18B}" destId="{096F0D27-D115-499E-A8B3-06330502AE59}" srcOrd="6" destOrd="0" presId="urn:microsoft.com/office/officeart/2005/8/layout/chevron2"/>
    <dgm:cxn modelId="{A2EABC46-521E-4856-8F3D-337673049EE5}" type="presParOf" srcId="{096F0D27-D115-499E-A8B3-06330502AE59}" destId="{A8AD2D6E-1787-4872-A3A0-CBE5E95B61DE}" srcOrd="0" destOrd="0" presId="urn:microsoft.com/office/officeart/2005/8/layout/chevron2"/>
    <dgm:cxn modelId="{622D0E9A-0F2A-4B53-8163-51BDCE2ABA73}" type="presParOf" srcId="{096F0D27-D115-499E-A8B3-06330502AE59}" destId="{512AB763-1262-478F-94CF-73922DF6EF65}" srcOrd="1" destOrd="0" presId="urn:microsoft.com/office/officeart/2005/8/layout/chevron2"/>
    <dgm:cxn modelId="{C7E19C1C-D8A8-4537-903D-8B3B764D86DA}" type="presParOf" srcId="{AC3E7B19-5576-4BD6-86FE-A88891FEF18B}" destId="{5F26FD0E-BC28-4903-93F4-BCD62BE01ACB}" srcOrd="7" destOrd="0" presId="urn:microsoft.com/office/officeart/2005/8/layout/chevron2"/>
    <dgm:cxn modelId="{A6616BB2-D28D-4A58-B21B-2CFD72D9C0B6}" type="presParOf" srcId="{AC3E7B19-5576-4BD6-86FE-A88891FEF18B}" destId="{50C610F6-DFDD-41F9-ADC0-C94BC0519647}" srcOrd="8" destOrd="0" presId="urn:microsoft.com/office/officeart/2005/8/layout/chevron2"/>
    <dgm:cxn modelId="{DACD7619-4657-46A7-A18B-2EE1AB9A5AC1}" type="presParOf" srcId="{50C610F6-DFDD-41F9-ADC0-C94BC0519647}" destId="{1608AD06-8E8A-4C09-A881-5EC18A473CC4}" srcOrd="0" destOrd="0" presId="urn:microsoft.com/office/officeart/2005/8/layout/chevron2"/>
    <dgm:cxn modelId="{11C8585F-4817-49DD-A307-2AF04FC65CDC}" type="presParOf" srcId="{50C610F6-DFDD-41F9-ADC0-C94BC0519647}" destId="{3154F7C0-8BE5-4A9A-A6FA-436590F5AB94}" srcOrd="1" destOrd="0" presId="urn:microsoft.com/office/officeart/2005/8/layout/chevron2"/>
    <dgm:cxn modelId="{F1CF393D-1F36-4395-A858-407713BE3C38}" type="presParOf" srcId="{AC3E7B19-5576-4BD6-86FE-A88891FEF18B}" destId="{6BC69600-07FF-4015-8856-59328B2B2460}" srcOrd="9" destOrd="0" presId="urn:microsoft.com/office/officeart/2005/8/layout/chevron2"/>
    <dgm:cxn modelId="{7845C83A-B2B5-4AD1-82C0-B2BAF5DCF5F9}" type="presParOf" srcId="{AC3E7B19-5576-4BD6-86FE-A88891FEF18B}" destId="{55EFD96F-563E-44CF-A748-993DCD6ADC05}" srcOrd="10" destOrd="0" presId="urn:microsoft.com/office/officeart/2005/8/layout/chevron2"/>
    <dgm:cxn modelId="{C213083B-0501-46C3-9180-F60F9EAB8A57}" type="presParOf" srcId="{55EFD96F-563E-44CF-A748-993DCD6ADC05}" destId="{1816FBA1-F7EF-4033-81EA-915CE1324031}" srcOrd="0" destOrd="0" presId="urn:microsoft.com/office/officeart/2005/8/layout/chevron2"/>
    <dgm:cxn modelId="{9A6968FE-DD3A-4935-B215-73A7BF5CA1A0}" type="presParOf" srcId="{55EFD96F-563E-44CF-A748-993DCD6ADC05}" destId="{F4A3B04B-AD90-4126-81E9-29D88E552F5A}" srcOrd="1" destOrd="0" presId="urn:microsoft.com/office/officeart/2005/8/layout/chevron2"/>
    <dgm:cxn modelId="{098823A1-7855-41A1-ABE6-04F1AFACBB84}" type="presParOf" srcId="{AC3E7B19-5576-4BD6-86FE-A88891FEF18B}" destId="{A53BB66E-6CF2-44BA-9083-C2C228BD2F97}" srcOrd="11" destOrd="0" presId="urn:microsoft.com/office/officeart/2005/8/layout/chevron2"/>
    <dgm:cxn modelId="{063CC167-8B52-4F23-B729-4BEDE91EBBAE}" type="presParOf" srcId="{AC3E7B19-5576-4BD6-86FE-A88891FEF18B}" destId="{53AF151F-96C2-48C8-B217-9D008A7C1634}" srcOrd="12" destOrd="0" presId="urn:microsoft.com/office/officeart/2005/8/layout/chevron2"/>
    <dgm:cxn modelId="{7A1C520B-4BDB-428F-80F9-A9DA25A30EE6}" type="presParOf" srcId="{53AF151F-96C2-48C8-B217-9D008A7C1634}" destId="{41D64DD7-F55A-45B7-9718-E49F4716EDD6}" srcOrd="0" destOrd="0" presId="urn:microsoft.com/office/officeart/2005/8/layout/chevron2"/>
    <dgm:cxn modelId="{09FA00E6-E4CB-4F7C-965F-EAE9C0C45FBD}" type="presParOf" srcId="{53AF151F-96C2-48C8-B217-9D008A7C1634}" destId="{DC644B89-AB4C-45F7-9DF3-8A47F09E9AA8}"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9E39D35-BAAB-45CC-A5BA-BB4E396DD69E}"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en-US"/>
        </a:p>
      </dgm:t>
    </dgm:pt>
    <dgm:pt modelId="{B2E60E5B-A391-4790-A854-63EEBBB0DF6C}">
      <dgm:prSet phldrT="[Text]"/>
      <dgm:spPr/>
      <dgm:t>
        <a:bodyPr/>
        <a:lstStyle/>
        <a:p>
          <a:r>
            <a:rPr lang="en-US" dirty="0" smtClean="0"/>
            <a:t>1</a:t>
          </a:r>
          <a:endParaRPr lang="en-US" dirty="0"/>
        </a:p>
      </dgm:t>
    </dgm:pt>
    <dgm:pt modelId="{9E712A44-1769-49C0-BFB1-F58F9E1BD2B6}" type="parTrans" cxnId="{EC20C97D-D277-490C-8F52-143772107665}">
      <dgm:prSet/>
      <dgm:spPr/>
      <dgm:t>
        <a:bodyPr/>
        <a:lstStyle/>
        <a:p>
          <a:endParaRPr lang="en-US"/>
        </a:p>
      </dgm:t>
    </dgm:pt>
    <dgm:pt modelId="{E8212366-885B-44EE-8D7D-1C8D310A8210}" type="sibTrans" cxnId="{EC20C97D-D277-490C-8F52-143772107665}">
      <dgm:prSet/>
      <dgm:spPr/>
      <dgm:t>
        <a:bodyPr/>
        <a:lstStyle/>
        <a:p>
          <a:endParaRPr lang="en-US"/>
        </a:p>
      </dgm:t>
    </dgm:pt>
    <dgm:pt modelId="{EF737718-1FAA-4DCB-BA13-6AE00961159D}">
      <dgm:prSet phldrT="[Text]"/>
      <dgm:spPr/>
      <dgm:t>
        <a:bodyPr/>
        <a:lstStyle/>
        <a:p>
          <a:r>
            <a:rPr lang="en-US" dirty="0" smtClean="0">
              <a:solidFill>
                <a:schemeClr val="bg1">
                  <a:lumMod val="65000"/>
                </a:schemeClr>
              </a:solidFill>
            </a:rPr>
            <a:t>Plasma Regimes of Operation</a:t>
          </a:r>
          <a:endParaRPr lang="en-US" dirty="0">
            <a:solidFill>
              <a:schemeClr val="bg1">
                <a:lumMod val="65000"/>
              </a:schemeClr>
            </a:solidFill>
          </a:endParaRPr>
        </a:p>
      </dgm:t>
    </dgm:pt>
    <dgm:pt modelId="{2FF4CE67-52F2-417D-833B-8F392A76C9C1}" type="parTrans" cxnId="{31C6B6B2-B3B5-4404-9B6E-F7E282BE98E5}">
      <dgm:prSet/>
      <dgm:spPr/>
      <dgm:t>
        <a:bodyPr/>
        <a:lstStyle/>
        <a:p>
          <a:endParaRPr lang="en-US"/>
        </a:p>
      </dgm:t>
    </dgm:pt>
    <dgm:pt modelId="{EC27AB67-193A-4CF9-B0EE-869F87B76092}" type="sibTrans" cxnId="{31C6B6B2-B3B5-4404-9B6E-F7E282BE98E5}">
      <dgm:prSet/>
      <dgm:spPr/>
      <dgm:t>
        <a:bodyPr/>
        <a:lstStyle/>
        <a:p>
          <a:endParaRPr lang="en-US"/>
        </a:p>
      </dgm:t>
    </dgm:pt>
    <dgm:pt modelId="{A7C5D8E6-7CDF-4F73-B56B-0D153207EB4A}">
      <dgm:prSet phldrT="[Text]"/>
      <dgm:spPr/>
      <dgm:t>
        <a:bodyPr/>
        <a:lstStyle/>
        <a:p>
          <a:r>
            <a:rPr lang="en-US" dirty="0" smtClean="0"/>
            <a:t>2</a:t>
          </a:r>
          <a:endParaRPr lang="en-US" dirty="0"/>
        </a:p>
      </dgm:t>
    </dgm:pt>
    <dgm:pt modelId="{E3ABAC64-F547-4BEC-AF0D-7DFD54221F70}" type="parTrans" cxnId="{0CC18395-F689-448B-9A35-5B7A69DE1647}">
      <dgm:prSet/>
      <dgm:spPr/>
      <dgm:t>
        <a:bodyPr/>
        <a:lstStyle/>
        <a:p>
          <a:endParaRPr lang="en-US"/>
        </a:p>
      </dgm:t>
    </dgm:pt>
    <dgm:pt modelId="{326A0ECD-6EEB-4899-A8B9-EF6AB6983F20}" type="sibTrans" cxnId="{0CC18395-F689-448B-9A35-5B7A69DE1647}">
      <dgm:prSet/>
      <dgm:spPr/>
      <dgm:t>
        <a:bodyPr/>
        <a:lstStyle/>
        <a:p>
          <a:endParaRPr lang="en-US"/>
        </a:p>
      </dgm:t>
    </dgm:pt>
    <dgm:pt modelId="{B59A5D3E-092E-4B6D-AFAA-79A10281E8FA}">
      <dgm:prSet phldrT="[Text]"/>
      <dgm:spPr/>
      <dgm:t>
        <a:bodyPr/>
        <a:lstStyle/>
        <a:p>
          <a:r>
            <a:rPr lang="en-US" dirty="0" smtClean="0">
              <a:solidFill>
                <a:schemeClr val="bg1">
                  <a:lumMod val="65000"/>
                </a:schemeClr>
              </a:solidFill>
            </a:rPr>
            <a:t>Heat Exhaust Systems</a:t>
          </a:r>
          <a:endParaRPr lang="en-US" dirty="0">
            <a:solidFill>
              <a:schemeClr val="bg1">
                <a:lumMod val="65000"/>
              </a:schemeClr>
            </a:solidFill>
          </a:endParaRPr>
        </a:p>
      </dgm:t>
    </dgm:pt>
    <dgm:pt modelId="{A3AAF4CA-39DE-4B25-BBD1-4966C9B88784}" type="parTrans" cxnId="{1C786B17-40E2-4AD0-84E6-FBE5C0B4DBA8}">
      <dgm:prSet/>
      <dgm:spPr/>
      <dgm:t>
        <a:bodyPr/>
        <a:lstStyle/>
        <a:p>
          <a:endParaRPr lang="en-US"/>
        </a:p>
      </dgm:t>
    </dgm:pt>
    <dgm:pt modelId="{57E92EA1-4829-4390-B3DB-255B0C993116}" type="sibTrans" cxnId="{1C786B17-40E2-4AD0-84E6-FBE5C0B4DBA8}">
      <dgm:prSet/>
      <dgm:spPr/>
      <dgm:t>
        <a:bodyPr/>
        <a:lstStyle/>
        <a:p>
          <a:endParaRPr lang="en-US"/>
        </a:p>
      </dgm:t>
    </dgm:pt>
    <dgm:pt modelId="{38228D73-E94C-4F0C-822E-B66E1033B27E}">
      <dgm:prSet phldrT="[Text]"/>
      <dgm:spPr/>
      <dgm:t>
        <a:bodyPr/>
        <a:lstStyle/>
        <a:p>
          <a:r>
            <a:rPr lang="en-US" dirty="0" smtClean="0"/>
            <a:t>8</a:t>
          </a:r>
          <a:endParaRPr lang="en-US" dirty="0"/>
        </a:p>
      </dgm:t>
    </dgm:pt>
    <dgm:pt modelId="{F745A360-3362-4B57-A0D5-B3BD10D72B0B}" type="parTrans" cxnId="{E4E1EB61-1C92-4DD5-A001-5702BC22FB37}">
      <dgm:prSet/>
      <dgm:spPr/>
      <dgm:t>
        <a:bodyPr/>
        <a:lstStyle/>
        <a:p>
          <a:endParaRPr lang="en-US"/>
        </a:p>
      </dgm:t>
    </dgm:pt>
    <dgm:pt modelId="{D379C41A-067E-4C27-B83C-3D75305B4327}" type="sibTrans" cxnId="{E4E1EB61-1C92-4DD5-A001-5702BC22FB37}">
      <dgm:prSet/>
      <dgm:spPr/>
      <dgm:t>
        <a:bodyPr/>
        <a:lstStyle/>
        <a:p>
          <a:endParaRPr lang="en-US"/>
        </a:p>
      </dgm:t>
    </dgm:pt>
    <dgm:pt modelId="{DCC38D97-BF89-468D-942D-A7FF3F47C9C9}">
      <dgm:prSet/>
      <dgm:spPr/>
      <dgm:t>
        <a:bodyPr/>
        <a:lstStyle/>
        <a:p>
          <a:r>
            <a:rPr lang="en-US" dirty="0" smtClean="0"/>
            <a:t>7</a:t>
          </a:r>
          <a:endParaRPr lang="en-US" dirty="0"/>
        </a:p>
      </dgm:t>
    </dgm:pt>
    <dgm:pt modelId="{549880A6-5A11-4684-9E61-F215B1060E22}" type="parTrans" cxnId="{2DC86822-AED8-4896-9D3B-FAC083AD3F40}">
      <dgm:prSet/>
      <dgm:spPr/>
      <dgm:t>
        <a:bodyPr/>
        <a:lstStyle/>
        <a:p>
          <a:endParaRPr lang="en-US"/>
        </a:p>
      </dgm:t>
    </dgm:pt>
    <dgm:pt modelId="{4DFA4665-BC5F-44CC-876D-FC7217119C84}" type="sibTrans" cxnId="{2DC86822-AED8-4896-9D3B-FAC083AD3F40}">
      <dgm:prSet/>
      <dgm:spPr/>
      <dgm:t>
        <a:bodyPr/>
        <a:lstStyle/>
        <a:p>
          <a:endParaRPr lang="en-US"/>
        </a:p>
      </dgm:t>
    </dgm:pt>
    <dgm:pt modelId="{FCAF16BF-D738-47D5-97E2-FAD212A28268}">
      <dgm:prSet/>
      <dgm:spPr/>
      <dgm:t>
        <a:bodyPr/>
        <a:lstStyle/>
        <a:p>
          <a:r>
            <a:rPr lang="en-US" dirty="0" smtClean="0"/>
            <a:t>5, 6</a:t>
          </a:r>
          <a:endParaRPr lang="en-US" dirty="0"/>
        </a:p>
      </dgm:t>
    </dgm:pt>
    <dgm:pt modelId="{A6647DAB-8E21-4A9A-B916-E3A35EBC82C3}" type="parTrans" cxnId="{70869054-C54B-446A-B466-1558011BE8E4}">
      <dgm:prSet/>
      <dgm:spPr/>
      <dgm:t>
        <a:bodyPr/>
        <a:lstStyle/>
        <a:p>
          <a:endParaRPr lang="en-US"/>
        </a:p>
      </dgm:t>
    </dgm:pt>
    <dgm:pt modelId="{051BCC59-4154-43DC-9EB2-313A0235AE9F}" type="sibTrans" cxnId="{70869054-C54B-446A-B466-1558011BE8E4}">
      <dgm:prSet/>
      <dgm:spPr/>
      <dgm:t>
        <a:bodyPr/>
        <a:lstStyle/>
        <a:p>
          <a:endParaRPr lang="en-US"/>
        </a:p>
      </dgm:t>
    </dgm:pt>
    <dgm:pt modelId="{494B94C3-9ABF-4D0E-BD3A-9503B6AB8EA0}">
      <dgm:prSet/>
      <dgm:spPr/>
      <dgm:t>
        <a:bodyPr/>
        <a:lstStyle/>
        <a:p>
          <a:r>
            <a:rPr lang="en-US" dirty="0" smtClean="0"/>
            <a:t>4</a:t>
          </a:r>
          <a:endParaRPr lang="en-US" dirty="0"/>
        </a:p>
      </dgm:t>
    </dgm:pt>
    <dgm:pt modelId="{CB3024E6-2A95-4421-BBE1-FE54BB77B8E5}" type="parTrans" cxnId="{892DD38B-D6DC-488A-ACBB-D753C4B2577E}">
      <dgm:prSet/>
      <dgm:spPr/>
      <dgm:t>
        <a:bodyPr/>
        <a:lstStyle/>
        <a:p>
          <a:endParaRPr lang="en-US"/>
        </a:p>
      </dgm:t>
    </dgm:pt>
    <dgm:pt modelId="{E6B69CBF-D43A-4594-A6E4-26C219406993}" type="sibTrans" cxnId="{892DD38B-D6DC-488A-ACBB-D753C4B2577E}">
      <dgm:prSet/>
      <dgm:spPr/>
      <dgm:t>
        <a:bodyPr/>
        <a:lstStyle/>
        <a:p>
          <a:endParaRPr lang="en-US"/>
        </a:p>
      </dgm:t>
    </dgm:pt>
    <dgm:pt modelId="{59AFFCF8-F113-4391-A80F-56606236D9D4}">
      <dgm:prSet/>
      <dgm:spPr/>
      <dgm:t>
        <a:bodyPr/>
        <a:lstStyle/>
        <a:p>
          <a:r>
            <a:rPr lang="en-US" dirty="0" smtClean="0"/>
            <a:t>3</a:t>
          </a:r>
          <a:endParaRPr lang="en-US" dirty="0"/>
        </a:p>
      </dgm:t>
    </dgm:pt>
    <dgm:pt modelId="{09306E55-7190-4418-8514-3D3382F7A8E3}" type="parTrans" cxnId="{F6038A7E-F38C-46D8-9513-37BDD532AFD0}">
      <dgm:prSet/>
      <dgm:spPr/>
      <dgm:t>
        <a:bodyPr/>
        <a:lstStyle/>
        <a:p>
          <a:endParaRPr lang="en-US"/>
        </a:p>
      </dgm:t>
    </dgm:pt>
    <dgm:pt modelId="{D8C5E624-F467-4C19-B9C3-DFC0829CFEEA}" type="sibTrans" cxnId="{F6038A7E-F38C-46D8-9513-37BDD532AFD0}">
      <dgm:prSet/>
      <dgm:spPr/>
      <dgm:t>
        <a:bodyPr/>
        <a:lstStyle/>
        <a:p>
          <a:endParaRPr lang="en-US"/>
        </a:p>
      </dgm:t>
    </dgm:pt>
    <dgm:pt modelId="{DAF05671-27CE-499E-AAC7-5198F7BDF548}">
      <dgm:prSet/>
      <dgm:spPr/>
      <dgm:t>
        <a:bodyPr/>
        <a:lstStyle/>
        <a:p>
          <a:r>
            <a:rPr lang="en-US" dirty="0" smtClean="0">
              <a:solidFill>
                <a:schemeClr val="bg1">
                  <a:lumMod val="65000"/>
                </a:schemeClr>
              </a:solidFill>
            </a:rPr>
            <a:t>Neutron-Resistant Materials</a:t>
          </a:r>
          <a:endParaRPr lang="en-US" dirty="0">
            <a:solidFill>
              <a:schemeClr val="bg1">
                <a:lumMod val="65000"/>
              </a:schemeClr>
            </a:solidFill>
          </a:endParaRPr>
        </a:p>
      </dgm:t>
    </dgm:pt>
    <dgm:pt modelId="{85913267-EE65-4055-BD75-1D1297E05D24}" type="parTrans" cxnId="{E8D08D97-0A0A-46C3-9CC9-57D6E38CFB8D}">
      <dgm:prSet/>
      <dgm:spPr/>
      <dgm:t>
        <a:bodyPr/>
        <a:lstStyle/>
        <a:p>
          <a:endParaRPr lang="en-US"/>
        </a:p>
      </dgm:t>
    </dgm:pt>
    <dgm:pt modelId="{86C11563-FC1A-43D7-8943-BE9DB6A49BAF}" type="sibTrans" cxnId="{E8D08D97-0A0A-46C3-9CC9-57D6E38CFB8D}">
      <dgm:prSet/>
      <dgm:spPr/>
      <dgm:t>
        <a:bodyPr/>
        <a:lstStyle/>
        <a:p>
          <a:endParaRPr lang="en-US"/>
        </a:p>
      </dgm:t>
    </dgm:pt>
    <dgm:pt modelId="{98064C9F-7C76-4E47-B11F-1775482FAB73}">
      <dgm:prSet/>
      <dgm:spPr/>
      <dgm:t>
        <a:bodyPr/>
        <a:lstStyle/>
        <a:p>
          <a:r>
            <a:rPr lang="en-US" dirty="0" smtClean="0"/>
            <a:t>Tritium self-sufficiency</a:t>
          </a:r>
          <a:endParaRPr lang="en-US" dirty="0"/>
        </a:p>
      </dgm:t>
    </dgm:pt>
    <dgm:pt modelId="{E9BDD522-3006-4595-83D1-3C28E54AEBCD}" type="parTrans" cxnId="{F4640082-F5E2-486D-A0A8-4F267D24ED35}">
      <dgm:prSet/>
      <dgm:spPr/>
      <dgm:t>
        <a:bodyPr/>
        <a:lstStyle/>
        <a:p>
          <a:endParaRPr lang="en-US"/>
        </a:p>
      </dgm:t>
    </dgm:pt>
    <dgm:pt modelId="{AFC8F1C8-F344-4F84-8550-8AE132904239}" type="sibTrans" cxnId="{F4640082-F5E2-486D-A0A8-4F267D24ED35}">
      <dgm:prSet/>
      <dgm:spPr/>
      <dgm:t>
        <a:bodyPr/>
        <a:lstStyle/>
        <a:p>
          <a:endParaRPr lang="en-US"/>
        </a:p>
      </dgm:t>
    </dgm:pt>
    <dgm:pt modelId="{4BD9A79F-4DD5-40C6-914C-CC6C7A7228A6}">
      <dgm:prSet/>
      <dgm:spPr/>
      <dgm:t>
        <a:bodyPr/>
        <a:lstStyle/>
        <a:p>
          <a:r>
            <a:rPr lang="en-US" dirty="0" smtClean="0"/>
            <a:t>Implementation of Intrinsic Safety Features</a:t>
          </a:r>
          <a:endParaRPr lang="en-US" dirty="0"/>
        </a:p>
      </dgm:t>
    </dgm:pt>
    <dgm:pt modelId="{372DDE3F-6DBD-42C0-9F13-F80315676A24}" type="parTrans" cxnId="{25DE685F-79F0-4D0F-A9A1-029248AD7127}">
      <dgm:prSet/>
      <dgm:spPr/>
      <dgm:t>
        <a:bodyPr/>
        <a:lstStyle/>
        <a:p>
          <a:endParaRPr lang="en-US"/>
        </a:p>
      </dgm:t>
    </dgm:pt>
    <dgm:pt modelId="{BF241783-81C3-4AD0-B547-416EFC273EB1}" type="sibTrans" cxnId="{25DE685F-79F0-4D0F-A9A1-029248AD7127}">
      <dgm:prSet/>
      <dgm:spPr/>
      <dgm:t>
        <a:bodyPr/>
        <a:lstStyle/>
        <a:p>
          <a:endParaRPr lang="en-US"/>
        </a:p>
      </dgm:t>
    </dgm:pt>
    <dgm:pt modelId="{22AC99D2-141D-401A-988F-EF1C808EB683}">
      <dgm:prSet/>
      <dgm:spPr/>
      <dgm:t>
        <a:bodyPr/>
        <a:lstStyle/>
        <a:p>
          <a:r>
            <a:rPr lang="en-US" dirty="0" smtClean="0"/>
            <a:t>Competitive Cost of </a:t>
          </a:r>
          <a:r>
            <a:rPr lang="en-US" dirty="0" err="1" smtClean="0"/>
            <a:t>ELectricity</a:t>
          </a:r>
          <a:endParaRPr lang="en-US" dirty="0"/>
        </a:p>
      </dgm:t>
    </dgm:pt>
    <dgm:pt modelId="{C8CB9683-24CF-46E2-A9BE-EC595F1502D3}" type="parTrans" cxnId="{072137D8-A5BD-4630-A13A-537273FD28C4}">
      <dgm:prSet/>
      <dgm:spPr/>
      <dgm:t>
        <a:bodyPr/>
        <a:lstStyle/>
        <a:p>
          <a:endParaRPr lang="en-US"/>
        </a:p>
      </dgm:t>
    </dgm:pt>
    <dgm:pt modelId="{80B971B6-635D-4A57-9438-9ED07E43C181}" type="sibTrans" cxnId="{072137D8-A5BD-4630-A13A-537273FD28C4}">
      <dgm:prSet/>
      <dgm:spPr/>
      <dgm:t>
        <a:bodyPr/>
        <a:lstStyle/>
        <a:p>
          <a:endParaRPr lang="en-US"/>
        </a:p>
      </dgm:t>
    </dgm:pt>
    <dgm:pt modelId="{0E55B47C-BCFE-4872-AE8F-8C1FA2245AE9}">
      <dgm:prSet/>
      <dgm:spPr/>
      <dgm:t>
        <a:bodyPr/>
        <a:lstStyle/>
        <a:p>
          <a:r>
            <a:rPr lang="en-US" dirty="0" smtClean="0"/>
            <a:t>Stellarator</a:t>
          </a:r>
          <a:endParaRPr lang="en-US" dirty="0"/>
        </a:p>
      </dgm:t>
    </dgm:pt>
    <dgm:pt modelId="{CCD16CD8-6C3B-4472-8E02-B7EF37E1514E}" type="parTrans" cxnId="{A9985392-40AD-480B-B256-53A7BBD2F0A3}">
      <dgm:prSet/>
      <dgm:spPr/>
      <dgm:t>
        <a:bodyPr/>
        <a:lstStyle/>
        <a:p>
          <a:endParaRPr lang="en-US"/>
        </a:p>
      </dgm:t>
    </dgm:pt>
    <dgm:pt modelId="{062FF823-2C66-49CD-B51A-B1134FE9B237}" type="sibTrans" cxnId="{A9985392-40AD-480B-B256-53A7BBD2F0A3}">
      <dgm:prSet/>
      <dgm:spPr/>
      <dgm:t>
        <a:bodyPr/>
        <a:lstStyle/>
        <a:p>
          <a:endParaRPr lang="en-US"/>
        </a:p>
      </dgm:t>
    </dgm:pt>
    <dgm:pt modelId="{C69E4DA9-B964-445A-B2DE-24BF46A9D578}">
      <dgm:prSet/>
      <dgm:spPr/>
      <dgm:t>
        <a:bodyPr/>
        <a:lstStyle/>
        <a:p>
          <a:r>
            <a:rPr lang="en-US" dirty="0" smtClean="0"/>
            <a:t>Integrated DEMO Design</a:t>
          </a:r>
          <a:endParaRPr lang="en-US" dirty="0"/>
        </a:p>
      </dgm:t>
    </dgm:pt>
    <dgm:pt modelId="{FC3656A4-6D9F-4895-8683-86500F9BABB5}" type="parTrans" cxnId="{6CEC933D-20A2-4AC1-9933-DC8394DCC9AB}">
      <dgm:prSet/>
      <dgm:spPr/>
      <dgm:t>
        <a:bodyPr/>
        <a:lstStyle/>
        <a:p>
          <a:endParaRPr lang="en-US"/>
        </a:p>
      </dgm:t>
    </dgm:pt>
    <dgm:pt modelId="{90E082D1-1249-412B-AF17-D41F4B2283CA}" type="sibTrans" cxnId="{6CEC933D-20A2-4AC1-9933-DC8394DCC9AB}">
      <dgm:prSet/>
      <dgm:spPr/>
      <dgm:t>
        <a:bodyPr/>
        <a:lstStyle/>
        <a:p>
          <a:endParaRPr lang="en-US"/>
        </a:p>
      </dgm:t>
    </dgm:pt>
    <dgm:pt modelId="{AC3E7B19-5576-4BD6-86FE-A88891FEF18B}" type="pres">
      <dgm:prSet presAssocID="{59E39D35-BAAB-45CC-A5BA-BB4E396DD69E}" presName="linearFlow" presStyleCnt="0">
        <dgm:presLayoutVars>
          <dgm:dir/>
          <dgm:animLvl val="lvl"/>
          <dgm:resizeHandles val="exact"/>
        </dgm:presLayoutVars>
      </dgm:prSet>
      <dgm:spPr/>
      <dgm:t>
        <a:bodyPr/>
        <a:lstStyle/>
        <a:p>
          <a:endParaRPr lang="en-US"/>
        </a:p>
      </dgm:t>
    </dgm:pt>
    <dgm:pt modelId="{C0B7FB25-3118-469E-ABC9-0EC2E92C8667}" type="pres">
      <dgm:prSet presAssocID="{B2E60E5B-A391-4790-A854-63EEBBB0DF6C}" presName="composite" presStyleCnt="0"/>
      <dgm:spPr/>
    </dgm:pt>
    <dgm:pt modelId="{28374050-C81B-4BE9-A8E2-B62EC3E3CDAF}" type="pres">
      <dgm:prSet presAssocID="{B2E60E5B-A391-4790-A854-63EEBBB0DF6C}" presName="parentText" presStyleLbl="alignNode1" presStyleIdx="0" presStyleCnt="7">
        <dgm:presLayoutVars>
          <dgm:chMax val="1"/>
          <dgm:bulletEnabled val="1"/>
        </dgm:presLayoutVars>
      </dgm:prSet>
      <dgm:spPr/>
      <dgm:t>
        <a:bodyPr/>
        <a:lstStyle/>
        <a:p>
          <a:endParaRPr lang="en-US"/>
        </a:p>
      </dgm:t>
    </dgm:pt>
    <dgm:pt modelId="{63E7ED47-2233-4580-ADB8-ABB254F66EAF}" type="pres">
      <dgm:prSet presAssocID="{B2E60E5B-A391-4790-A854-63EEBBB0DF6C}" presName="descendantText" presStyleLbl="alignAcc1" presStyleIdx="0" presStyleCnt="7">
        <dgm:presLayoutVars>
          <dgm:bulletEnabled val="1"/>
        </dgm:presLayoutVars>
      </dgm:prSet>
      <dgm:spPr/>
      <dgm:t>
        <a:bodyPr/>
        <a:lstStyle/>
        <a:p>
          <a:endParaRPr lang="en-US"/>
        </a:p>
      </dgm:t>
    </dgm:pt>
    <dgm:pt modelId="{F2C66FFB-EA5B-4213-B92C-C5F548635D64}" type="pres">
      <dgm:prSet presAssocID="{E8212366-885B-44EE-8D7D-1C8D310A8210}" presName="sp" presStyleCnt="0"/>
      <dgm:spPr/>
    </dgm:pt>
    <dgm:pt modelId="{A0201177-C680-4BB9-8717-657CF005CD84}" type="pres">
      <dgm:prSet presAssocID="{A7C5D8E6-7CDF-4F73-B56B-0D153207EB4A}" presName="composite" presStyleCnt="0"/>
      <dgm:spPr/>
    </dgm:pt>
    <dgm:pt modelId="{F5987F25-30FE-429D-A18A-2FA52E10D723}" type="pres">
      <dgm:prSet presAssocID="{A7C5D8E6-7CDF-4F73-B56B-0D153207EB4A}" presName="parentText" presStyleLbl="alignNode1" presStyleIdx="1" presStyleCnt="7">
        <dgm:presLayoutVars>
          <dgm:chMax val="1"/>
          <dgm:bulletEnabled val="1"/>
        </dgm:presLayoutVars>
      </dgm:prSet>
      <dgm:spPr/>
      <dgm:t>
        <a:bodyPr/>
        <a:lstStyle/>
        <a:p>
          <a:endParaRPr lang="en-US"/>
        </a:p>
      </dgm:t>
    </dgm:pt>
    <dgm:pt modelId="{D14046A6-F67E-494A-BB93-5A36EE83F257}" type="pres">
      <dgm:prSet presAssocID="{A7C5D8E6-7CDF-4F73-B56B-0D153207EB4A}" presName="descendantText" presStyleLbl="alignAcc1" presStyleIdx="1" presStyleCnt="7" custLinFactNeighborX="0" custLinFactNeighborY="-1773">
        <dgm:presLayoutVars>
          <dgm:bulletEnabled val="1"/>
        </dgm:presLayoutVars>
      </dgm:prSet>
      <dgm:spPr/>
      <dgm:t>
        <a:bodyPr/>
        <a:lstStyle/>
        <a:p>
          <a:endParaRPr lang="en-US"/>
        </a:p>
      </dgm:t>
    </dgm:pt>
    <dgm:pt modelId="{F0EA9E75-6117-4C0E-991E-5CF25982D7A9}" type="pres">
      <dgm:prSet presAssocID="{326A0ECD-6EEB-4899-A8B9-EF6AB6983F20}" presName="sp" presStyleCnt="0"/>
      <dgm:spPr/>
    </dgm:pt>
    <dgm:pt modelId="{933CC71D-79F0-4AA8-BDDD-441A20F9DEA7}" type="pres">
      <dgm:prSet presAssocID="{59AFFCF8-F113-4391-A80F-56606236D9D4}" presName="composite" presStyleCnt="0"/>
      <dgm:spPr/>
    </dgm:pt>
    <dgm:pt modelId="{D30C4530-8617-4B2D-B461-0722C7261C5E}" type="pres">
      <dgm:prSet presAssocID="{59AFFCF8-F113-4391-A80F-56606236D9D4}" presName="parentText" presStyleLbl="alignNode1" presStyleIdx="2" presStyleCnt="7">
        <dgm:presLayoutVars>
          <dgm:chMax val="1"/>
          <dgm:bulletEnabled val="1"/>
        </dgm:presLayoutVars>
      </dgm:prSet>
      <dgm:spPr/>
      <dgm:t>
        <a:bodyPr/>
        <a:lstStyle/>
        <a:p>
          <a:endParaRPr lang="en-US"/>
        </a:p>
      </dgm:t>
    </dgm:pt>
    <dgm:pt modelId="{040928D8-A890-40D4-B3F6-1BD7FFDA080A}" type="pres">
      <dgm:prSet presAssocID="{59AFFCF8-F113-4391-A80F-56606236D9D4}" presName="descendantText" presStyleLbl="alignAcc1" presStyleIdx="2" presStyleCnt="7">
        <dgm:presLayoutVars>
          <dgm:bulletEnabled val="1"/>
        </dgm:presLayoutVars>
      </dgm:prSet>
      <dgm:spPr/>
      <dgm:t>
        <a:bodyPr/>
        <a:lstStyle/>
        <a:p>
          <a:endParaRPr lang="en-US"/>
        </a:p>
      </dgm:t>
    </dgm:pt>
    <dgm:pt modelId="{921DAFAF-8D35-4CBB-9911-C3C0CF38D191}" type="pres">
      <dgm:prSet presAssocID="{D8C5E624-F467-4C19-B9C3-DFC0829CFEEA}" presName="sp" presStyleCnt="0"/>
      <dgm:spPr/>
    </dgm:pt>
    <dgm:pt modelId="{096F0D27-D115-499E-A8B3-06330502AE59}" type="pres">
      <dgm:prSet presAssocID="{494B94C3-9ABF-4D0E-BD3A-9503B6AB8EA0}" presName="composite" presStyleCnt="0"/>
      <dgm:spPr/>
    </dgm:pt>
    <dgm:pt modelId="{A8AD2D6E-1787-4872-A3A0-CBE5E95B61DE}" type="pres">
      <dgm:prSet presAssocID="{494B94C3-9ABF-4D0E-BD3A-9503B6AB8EA0}" presName="parentText" presStyleLbl="alignNode1" presStyleIdx="3" presStyleCnt="7">
        <dgm:presLayoutVars>
          <dgm:chMax val="1"/>
          <dgm:bulletEnabled val="1"/>
        </dgm:presLayoutVars>
      </dgm:prSet>
      <dgm:spPr/>
      <dgm:t>
        <a:bodyPr/>
        <a:lstStyle/>
        <a:p>
          <a:endParaRPr lang="en-US"/>
        </a:p>
      </dgm:t>
    </dgm:pt>
    <dgm:pt modelId="{512AB763-1262-478F-94CF-73922DF6EF65}" type="pres">
      <dgm:prSet presAssocID="{494B94C3-9ABF-4D0E-BD3A-9503B6AB8EA0}" presName="descendantText" presStyleLbl="alignAcc1" presStyleIdx="3" presStyleCnt="7">
        <dgm:presLayoutVars>
          <dgm:bulletEnabled val="1"/>
        </dgm:presLayoutVars>
      </dgm:prSet>
      <dgm:spPr/>
      <dgm:t>
        <a:bodyPr/>
        <a:lstStyle/>
        <a:p>
          <a:endParaRPr lang="en-US"/>
        </a:p>
      </dgm:t>
    </dgm:pt>
    <dgm:pt modelId="{5F26FD0E-BC28-4903-93F4-BCD62BE01ACB}" type="pres">
      <dgm:prSet presAssocID="{E6B69CBF-D43A-4594-A6E4-26C219406993}" presName="sp" presStyleCnt="0"/>
      <dgm:spPr/>
    </dgm:pt>
    <dgm:pt modelId="{50C610F6-DFDD-41F9-ADC0-C94BC0519647}" type="pres">
      <dgm:prSet presAssocID="{FCAF16BF-D738-47D5-97E2-FAD212A28268}" presName="composite" presStyleCnt="0"/>
      <dgm:spPr/>
    </dgm:pt>
    <dgm:pt modelId="{1608AD06-8E8A-4C09-A881-5EC18A473CC4}" type="pres">
      <dgm:prSet presAssocID="{FCAF16BF-D738-47D5-97E2-FAD212A28268}" presName="parentText" presStyleLbl="alignNode1" presStyleIdx="4" presStyleCnt="7">
        <dgm:presLayoutVars>
          <dgm:chMax val="1"/>
          <dgm:bulletEnabled val="1"/>
        </dgm:presLayoutVars>
      </dgm:prSet>
      <dgm:spPr/>
      <dgm:t>
        <a:bodyPr/>
        <a:lstStyle/>
        <a:p>
          <a:endParaRPr lang="en-US"/>
        </a:p>
      </dgm:t>
    </dgm:pt>
    <dgm:pt modelId="{3154F7C0-8BE5-4A9A-A6FA-436590F5AB94}" type="pres">
      <dgm:prSet presAssocID="{FCAF16BF-D738-47D5-97E2-FAD212A28268}" presName="descendantText" presStyleLbl="alignAcc1" presStyleIdx="4" presStyleCnt="7">
        <dgm:presLayoutVars>
          <dgm:bulletEnabled val="1"/>
        </dgm:presLayoutVars>
      </dgm:prSet>
      <dgm:spPr/>
      <dgm:t>
        <a:bodyPr/>
        <a:lstStyle/>
        <a:p>
          <a:endParaRPr lang="en-US"/>
        </a:p>
      </dgm:t>
    </dgm:pt>
    <dgm:pt modelId="{6BC69600-07FF-4015-8856-59328B2B2460}" type="pres">
      <dgm:prSet presAssocID="{051BCC59-4154-43DC-9EB2-313A0235AE9F}" presName="sp" presStyleCnt="0"/>
      <dgm:spPr/>
    </dgm:pt>
    <dgm:pt modelId="{55EFD96F-563E-44CF-A748-993DCD6ADC05}" type="pres">
      <dgm:prSet presAssocID="{DCC38D97-BF89-468D-942D-A7FF3F47C9C9}" presName="composite" presStyleCnt="0"/>
      <dgm:spPr/>
    </dgm:pt>
    <dgm:pt modelId="{1816FBA1-F7EF-4033-81EA-915CE1324031}" type="pres">
      <dgm:prSet presAssocID="{DCC38D97-BF89-468D-942D-A7FF3F47C9C9}" presName="parentText" presStyleLbl="alignNode1" presStyleIdx="5" presStyleCnt="7">
        <dgm:presLayoutVars>
          <dgm:chMax val="1"/>
          <dgm:bulletEnabled val="1"/>
        </dgm:presLayoutVars>
      </dgm:prSet>
      <dgm:spPr/>
      <dgm:t>
        <a:bodyPr/>
        <a:lstStyle/>
        <a:p>
          <a:endParaRPr lang="en-US"/>
        </a:p>
      </dgm:t>
    </dgm:pt>
    <dgm:pt modelId="{F4A3B04B-AD90-4126-81E9-29D88E552F5A}" type="pres">
      <dgm:prSet presAssocID="{DCC38D97-BF89-468D-942D-A7FF3F47C9C9}" presName="descendantText" presStyleLbl="alignAcc1" presStyleIdx="5" presStyleCnt="7">
        <dgm:presLayoutVars>
          <dgm:bulletEnabled val="1"/>
        </dgm:presLayoutVars>
      </dgm:prSet>
      <dgm:spPr/>
      <dgm:t>
        <a:bodyPr/>
        <a:lstStyle/>
        <a:p>
          <a:endParaRPr lang="en-US"/>
        </a:p>
      </dgm:t>
    </dgm:pt>
    <dgm:pt modelId="{A53BB66E-6CF2-44BA-9083-C2C228BD2F97}" type="pres">
      <dgm:prSet presAssocID="{4DFA4665-BC5F-44CC-876D-FC7217119C84}" presName="sp" presStyleCnt="0"/>
      <dgm:spPr/>
    </dgm:pt>
    <dgm:pt modelId="{53AF151F-96C2-48C8-B217-9D008A7C1634}" type="pres">
      <dgm:prSet presAssocID="{38228D73-E94C-4F0C-822E-B66E1033B27E}" presName="composite" presStyleCnt="0"/>
      <dgm:spPr/>
    </dgm:pt>
    <dgm:pt modelId="{41D64DD7-F55A-45B7-9718-E49F4716EDD6}" type="pres">
      <dgm:prSet presAssocID="{38228D73-E94C-4F0C-822E-B66E1033B27E}" presName="parentText" presStyleLbl="alignNode1" presStyleIdx="6" presStyleCnt="7">
        <dgm:presLayoutVars>
          <dgm:chMax val="1"/>
          <dgm:bulletEnabled val="1"/>
        </dgm:presLayoutVars>
      </dgm:prSet>
      <dgm:spPr/>
      <dgm:t>
        <a:bodyPr/>
        <a:lstStyle/>
        <a:p>
          <a:endParaRPr lang="en-US"/>
        </a:p>
      </dgm:t>
    </dgm:pt>
    <dgm:pt modelId="{DC644B89-AB4C-45F7-9DF3-8A47F09E9AA8}" type="pres">
      <dgm:prSet presAssocID="{38228D73-E94C-4F0C-822E-B66E1033B27E}" presName="descendantText" presStyleLbl="alignAcc1" presStyleIdx="6" presStyleCnt="7">
        <dgm:presLayoutVars>
          <dgm:bulletEnabled val="1"/>
        </dgm:presLayoutVars>
      </dgm:prSet>
      <dgm:spPr/>
      <dgm:t>
        <a:bodyPr/>
        <a:lstStyle/>
        <a:p>
          <a:endParaRPr lang="en-US"/>
        </a:p>
      </dgm:t>
    </dgm:pt>
  </dgm:ptLst>
  <dgm:cxnLst>
    <dgm:cxn modelId="{0368F840-5A58-47E6-B62B-7955422D9521}" type="presOf" srcId="{DCC38D97-BF89-468D-942D-A7FF3F47C9C9}" destId="{1816FBA1-F7EF-4033-81EA-915CE1324031}" srcOrd="0" destOrd="0" presId="urn:microsoft.com/office/officeart/2005/8/layout/chevron2"/>
    <dgm:cxn modelId="{0E65A5F4-695A-4945-8E29-6A68372C1623}" type="presOf" srcId="{4BD9A79F-4DD5-40C6-914C-CC6C7A7228A6}" destId="{3154F7C0-8BE5-4A9A-A6FA-436590F5AB94}" srcOrd="0" destOrd="0" presId="urn:microsoft.com/office/officeart/2005/8/layout/chevron2"/>
    <dgm:cxn modelId="{B305C937-6446-47C5-B3C5-B3936CB6F262}" type="presOf" srcId="{EF737718-1FAA-4DCB-BA13-6AE00961159D}" destId="{63E7ED47-2233-4580-ADB8-ABB254F66EAF}" srcOrd="0" destOrd="0" presId="urn:microsoft.com/office/officeart/2005/8/layout/chevron2"/>
    <dgm:cxn modelId="{E8D08D97-0A0A-46C3-9CC9-57D6E38CFB8D}" srcId="{59AFFCF8-F113-4391-A80F-56606236D9D4}" destId="{DAF05671-27CE-499E-AAC7-5198F7BDF548}" srcOrd="0" destOrd="0" parTransId="{85913267-EE65-4055-BD75-1D1297E05D24}" sibTransId="{86C11563-FC1A-43D7-8943-BE9DB6A49BAF}"/>
    <dgm:cxn modelId="{31C6B6B2-B3B5-4404-9B6E-F7E282BE98E5}" srcId="{B2E60E5B-A391-4790-A854-63EEBBB0DF6C}" destId="{EF737718-1FAA-4DCB-BA13-6AE00961159D}" srcOrd="0" destOrd="0" parTransId="{2FF4CE67-52F2-417D-833B-8F392A76C9C1}" sibTransId="{EC27AB67-193A-4CF9-B0EE-869F87B76092}"/>
    <dgm:cxn modelId="{70869054-C54B-446A-B466-1558011BE8E4}" srcId="{59E39D35-BAAB-45CC-A5BA-BB4E396DD69E}" destId="{FCAF16BF-D738-47D5-97E2-FAD212A28268}" srcOrd="4" destOrd="0" parTransId="{A6647DAB-8E21-4A9A-B916-E3A35EBC82C3}" sibTransId="{051BCC59-4154-43DC-9EB2-313A0235AE9F}"/>
    <dgm:cxn modelId="{F6038A7E-F38C-46D8-9513-37BDD532AFD0}" srcId="{59E39D35-BAAB-45CC-A5BA-BB4E396DD69E}" destId="{59AFFCF8-F113-4391-A80F-56606236D9D4}" srcOrd="2" destOrd="0" parTransId="{09306E55-7190-4418-8514-3D3382F7A8E3}" sibTransId="{D8C5E624-F467-4C19-B9C3-DFC0829CFEEA}"/>
    <dgm:cxn modelId="{072137D8-A5BD-4630-A13A-537273FD28C4}" srcId="{DCC38D97-BF89-468D-942D-A7FF3F47C9C9}" destId="{22AC99D2-141D-401A-988F-EF1C808EB683}" srcOrd="0" destOrd="0" parTransId="{C8CB9683-24CF-46E2-A9BE-EC595F1502D3}" sibTransId="{80B971B6-635D-4A57-9438-9ED07E43C181}"/>
    <dgm:cxn modelId="{EC20C97D-D277-490C-8F52-143772107665}" srcId="{59E39D35-BAAB-45CC-A5BA-BB4E396DD69E}" destId="{B2E60E5B-A391-4790-A854-63EEBBB0DF6C}" srcOrd="0" destOrd="0" parTransId="{9E712A44-1769-49C0-BFB1-F58F9E1BD2B6}" sibTransId="{E8212366-885B-44EE-8D7D-1C8D310A8210}"/>
    <dgm:cxn modelId="{892DD38B-D6DC-488A-ACBB-D753C4B2577E}" srcId="{59E39D35-BAAB-45CC-A5BA-BB4E396DD69E}" destId="{494B94C3-9ABF-4D0E-BD3A-9503B6AB8EA0}" srcOrd="3" destOrd="0" parTransId="{CB3024E6-2A95-4421-BBE1-FE54BB77B8E5}" sibTransId="{E6B69CBF-D43A-4594-A6E4-26C219406993}"/>
    <dgm:cxn modelId="{0957E941-305E-4738-BE72-459FB337CE04}" type="presOf" srcId="{C69E4DA9-B964-445A-B2DE-24BF46A9D578}" destId="{3154F7C0-8BE5-4A9A-A6FA-436590F5AB94}" srcOrd="0" destOrd="1" presId="urn:microsoft.com/office/officeart/2005/8/layout/chevron2"/>
    <dgm:cxn modelId="{C2CF30D1-F63E-4C1A-BF72-121A40356622}" type="presOf" srcId="{98064C9F-7C76-4E47-B11F-1775482FAB73}" destId="{512AB763-1262-478F-94CF-73922DF6EF65}" srcOrd="0" destOrd="0" presId="urn:microsoft.com/office/officeart/2005/8/layout/chevron2"/>
    <dgm:cxn modelId="{A9985392-40AD-480B-B256-53A7BBD2F0A3}" srcId="{38228D73-E94C-4F0C-822E-B66E1033B27E}" destId="{0E55B47C-BCFE-4872-AE8F-8C1FA2245AE9}" srcOrd="0" destOrd="0" parTransId="{CCD16CD8-6C3B-4472-8E02-B7EF37E1514E}" sibTransId="{062FF823-2C66-49CD-B51A-B1134FE9B237}"/>
    <dgm:cxn modelId="{54FCA36C-5EE2-446D-8359-711D03425704}" type="presOf" srcId="{B59A5D3E-092E-4B6D-AFAA-79A10281E8FA}" destId="{D14046A6-F67E-494A-BB93-5A36EE83F257}" srcOrd="0" destOrd="0" presId="urn:microsoft.com/office/officeart/2005/8/layout/chevron2"/>
    <dgm:cxn modelId="{B8D9FA14-F1A3-4540-AFE4-0273EAA25A2F}" type="presOf" srcId="{A7C5D8E6-7CDF-4F73-B56B-0D153207EB4A}" destId="{F5987F25-30FE-429D-A18A-2FA52E10D723}" srcOrd="0" destOrd="0" presId="urn:microsoft.com/office/officeart/2005/8/layout/chevron2"/>
    <dgm:cxn modelId="{2DC86822-AED8-4896-9D3B-FAC083AD3F40}" srcId="{59E39D35-BAAB-45CC-A5BA-BB4E396DD69E}" destId="{DCC38D97-BF89-468D-942D-A7FF3F47C9C9}" srcOrd="5" destOrd="0" parTransId="{549880A6-5A11-4684-9E61-F215B1060E22}" sibTransId="{4DFA4665-BC5F-44CC-876D-FC7217119C84}"/>
    <dgm:cxn modelId="{CDFA784B-2E2C-4535-998C-8BC08D41069A}" type="presOf" srcId="{FCAF16BF-D738-47D5-97E2-FAD212A28268}" destId="{1608AD06-8E8A-4C09-A881-5EC18A473CC4}" srcOrd="0" destOrd="0" presId="urn:microsoft.com/office/officeart/2005/8/layout/chevron2"/>
    <dgm:cxn modelId="{956DC9B0-ED6C-46D4-AA3E-057D2C5F92A4}" type="presOf" srcId="{0E55B47C-BCFE-4872-AE8F-8C1FA2245AE9}" destId="{DC644B89-AB4C-45F7-9DF3-8A47F09E9AA8}" srcOrd="0" destOrd="0" presId="urn:microsoft.com/office/officeart/2005/8/layout/chevron2"/>
    <dgm:cxn modelId="{0CC18395-F689-448B-9A35-5B7A69DE1647}" srcId="{59E39D35-BAAB-45CC-A5BA-BB4E396DD69E}" destId="{A7C5D8E6-7CDF-4F73-B56B-0D153207EB4A}" srcOrd="1" destOrd="0" parTransId="{E3ABAC64-F547-4BEC-AF0D-7DFD54221F70}" sibTransId="{326A0ECD-6EEB-4899-A8B9-EF6AB6983F20}"/>
    <dgm:cxn modelId="{B404EAFE-D93D-472D-AE05-299E0C6B4727}" type="presOf" srcId="{59AFFCF8-F113-4391-A80F-56606236D9D4}" destId="{D30C4530-8617-4B2D-B461-0722C7261C5E}" srcOrd="0" destOrd="0" presId="urn:microsoft.com/office/officeart/2005/8/layout/chevron2"/>
    <dgm:cxn modelId="{B5969829-AD49-4E6D-9DF8-9368C188D3F0}" type="presOf" srcId="{494B94C3-9ABF-4D0E-BD3A-9503B6AB8EA0}" destId="{A8AD2D6E-1787-4872-A3A0-CBE5E95B61DE}" srcOrd="0" destOrd="0" presId="urn:microsoft.com/office/officeart/2005/8/layout/chevron2"/>
    <dgm:cxn modelId="{5958878C-2584-4F64-AE22-4B5834F0FD61}" type="presOf" srcId="{22AC99D2-141D-401A-988F-EF1C808EB683}" destId="{F4A3B04B-AD90-4126-81E9-29D88E552F5A}" srcOrd="0" destOrd="0" presId="urn:microsoft.com/office/officeart/2005/8/layout/chevron2"/>
    <dgm:cxn modelId="{54123CCF-E10D-4CB3-99CD-B0F780868454}" type="presOf" srcId="{DAF05671-27CE-499E-AAC7-5198F7BDF548}" destId="{040928D8-A890-40D4-B3F6-1BD7FFDA080A}" srcOrd="0" destOrd="0" presId="urn:microsoft.com/office/officeart/2005/8/layout/chevron2"/>
    <dgm:cxn modelId="{537B3777-8937-40C3-83F7-429FB5077673}" type="presOf" srcId="{59E39D35-BAAB-45CC-A5BA-BB4E396DD69E}" destId="{AC3E7B19-5576-4BD6-86FE-A88891FEF18B}" srcOrd="0" destOrd="0" presId="urn:microsoft.com/office/officeart/2005/8/layout/chevron2"/>
    <dgm:cxn modelId="{1C786B17-40E2-4AD0-84E6-FBE5C0B4DBA8}" srcId="{A7C5D8E6-7CDF-4F73-B56B-0D153207EB4A}" destId="{B59A5D3E-092E-4B6D-AFAA-79A10281E8FA}" srcOrd="0" destOrd="0" parTransId="{A3AAF4CA-39DE-4B25-BBD1-4966C9B88784}" sibTransId="{57E92EA1-4829-4390-B3DB-255B0C993116}"/>
    <dgm:cxn modelId="{D42F4F64-0A8C-4AD3-A592-7046F41D57D1}" type="presOf" srcId="{B2E60E5B-A391-4790-A854-63EEBBB0DF6C}" destId="{28374050-C81B-4BE9-A8E2-B62EC3E3CDAF}" srcOrd="0" destOrd="0" presId="urn:microsoft.com/office/officeart/2005/8/layout/chevron2"/>
    <dgm:cxn modelId="{25DE685F-79F0-4D0F-A9A1-029248AD7127}" srcId="{FCAF16BF-D738-47D5-97E2-FAD212A28268}" destId="{4BD9A79F-4DD5-40C6-914C-CC6C7A7228A6}" srcOrd="0" destOrd="0" parTransId="{372DDE3F-6DBD-42C0-9F13-F80315676A24}" sibTransId="{BF241783-81C3-4AD0-B547-416EFC273EB1}"/>
    <dgm:cxn modelId="{F4640082-F5E2-486D-A0A8-4F267D24ED35}" srcId="{494B94C3-9ABF-4D0E-BD3A-9503B6AB8EA0}" destId="{98064C9F-7C76-4E47-B11F-1775482FAB73}" srcOrd="0" destOrd="0" parTransId="{E9BDD522-3006-4595-83D1-3C28E54AEBCD}" sibTransId="{AFC8F1C8-F344-4F84-8550-8AE132904239}"/>
    <dgm:cxn modelId="{6CEC933D-20A2-4AC1-9933-DC8394DCC9AB}" srcId="{FCAF16BF-D738-47D5-97E2-FAD212A28268}" destId="{C69E4DA9-B964-445A-B2DE-24BF46A9D578}" srcOrd="1" destOrd="0" parTransId="{FC3656A4-6D9F-4895-8683-86500F9BABB5}" sibTransId="{90E082D1-1249-412B-AF17-D41F4B2283CA}"/>
    <dgm:cxn modelId="{03019533-E4AB-4C43-BE42-602999B9B01E}" type="presOf" srcId="{38228D73-E94C-4F0C-822E-B66E1033B27E}" destId="{41D64DD7-F55A-45B7-9718-E49F4716EDD6}" srcOrd="0" destOrd="0" presId="urn:microsoft.com/office/officeart/2005/8/layout/chevron2"/>
    <dgm:cxn modelId="{E4E1EB61-1C92-4DD5-A001-5702BC22FB37}" srcId="{59E39D35-BAAB-45CC-A5BA-BB4E396DD69E}" destId="{38228D73-E94C-4F0C-822E-B66E1033B27E}" srcOrd="6" destOrd="0" parTransId="{F745A360-3362-4B57-A0D5-B3BD10D72B0B}" sibTransId="{D379C41A-067E-4C27-B83C-3D75305B4327}"/>
    <dgm:cxn modelId="{7DCA3800-5F71-4912-AE3F-9D885DCF68F9}" type="presParOf" srcId="{AC3E7B19-5576-4BD6-86FE-A88891FEF18B}" destId="{C0B7FB25-3118-469E-ABC9-0EC2E92C8667}" srcOrd="0" destOrd="0" presId="urn:microsoft.com/office/officeart/2005/8/layout/chevron2"/>
    <dgm:cxn modelId="{CB2C6F2D-F326-46F4-ABEF-63D5A9AFBC05}" type="presParOf" srcId="{C0B7FB25-3118-469E-ABC9-0EC2E92C8667}" destId="{28374050-C81B-4BE9-A8E2-B62EC3E3CDAF}" srcOrd="0" destOrd="0" presId="urn:microsoft.com/office/officeart/2005/8/layout/chevron2"/>
    <dgm:cxn modelId="{607A1A9F-2081-4618-90DC-96340CA90266}" type="presParOf" srcId="{C0B7FB25-3118-469E-ABC9-0EC2E92C8667}" destId="{63E7ED47-2233-4580-ADB8-ABB254F66EAF}" srcOrd="1" destOrd="0" presId="urn:microsoft.com/office/officeart/2005/8/layout/chevron2"/>
    <dgm:cxn modelId="{2AEB07E1-014F-4F89-AD27-002978460AF4}" type="presParOf" srcId="{AC3E7B19-5576-4BD6-86FE-A88891FEF18B}" destId="{F2C66FFB-EA5B-4213-B92C-C5F548635D64}" srcOrd="1" destOrd="0" presId="urn:microsoft.com/office/officeart/2005/8/layout/chevron2"/>
    <dgm:cxn modelId="{A22A7A0A-E5BE-4F73-A83E-71F6791CFF7B}" type="presParOf" srcId="{AC3E7B19-5576-4BD6-86FE-A88891FEF18B}" destId="{A0201177-C680-4BB9-8717-657CF005CD84}" srcOrd="2" destOrd="0" presId="urn:microsoft.com/office/officeart/2005/8/layout/chevron2"/>
    <dgm:cxn modelId="{39542102-75C7-426B-9370-1CFE1A4A0F01}" type="presParOf" srcId="{A0201177-C680-4BB9-8717-657CF005CD84}" destId="{F5987F25-30FE-429D-A18A-2FA52E10D723}" srcOrd="0" destOrd="0" presId="urn:microsoft.com/office/officeart/2005/8/layout/chevron2"/>
    <dgm:cxn modelId="{50A949CE-4D27-4F7E-AC5E-7CC9AF0AD256}" type="presParOf" srcId="{A0201177-C680-4BB9-8717-657CF005CD84}" destId="{D14046A6-F67E-494A-BB93-5A36EE83F257}" srcOrd="1" destOrd="0" presId="urn:microsoft.com/office/officeart/2005/8/layout/chevron2"/>
    <dgm:cxn modelId="{1462B2CC-F67E-4E7B-8384-F0AF3CAC96CC}" type="presParOf" srcId="{AC3E7B19-5576-4BD6-86FE-A88891FEF18B}" destId="{F0EA9E75-6117-4C0E-991E-5CF25982D7A9}" srcOrd="3" destOrd="0" presId="urn:microsoft.com/office/officeart/2005/8/layout/chevron2"/>
    <dgm:cxn modelId="{F039E5DE-307D-4B33-83AC-330A8863A8A5}" type="presParOf" srcId="{AC3E7B19-5576-4BD6-86FE-A88891FEF18B}" destId="{933CC71D-79F0-4AA8-BDDD-441A20F9DEA7}" srcOrd="4" destOrd="0" presId="urn:microsoft.com/office/officeart/2005/8/layout/chevron2"/>
    <dgm:cxn modelId="{1978D1EC-662F-4153-AEC4-6C8D0B43FAA4}" type="presParOf" srcId="{933CC71D-79F0-4AA8-BDDD-441A20F9DEA7}" destId="{D30C4530-8617-4B2D-B461-0722C7261C5E}" srcOrd="0" destOrd="0" presId="urn:microsoft.com/office/officeart/2005/8/layout/chevron2"/>
    <dgm:cxn modelId="{2DA05098-9173-42F6-92E7-A2FAF89BE0D5}" type="presParOf" srcId="{933CC71D-79F0-4AA8-BDDD-441A20F9DEA7}" destId="{040928D8-A890-40D4-B3F6-1BD7FFDA080A}" srcOrd="1" destOrd="0" presId="urn:microsoft.com/office/officeart/2005/8/layout/chevron2"/>
    <dgm:cxn modelId="{47F2204A-FC16-4571-82DB-6F35F1D0AE06}" type="presParOf" srcId="{AC3E7B19-5576-4BD6-86FE-A88891FEF18B}" destId="{921DAFAF-8D35-4CBB-9911-C3C0CF38D191}" srcOrd="5" destOrd="0" presId="urn:microsoft.com/office/officeart/2005/8/layout/chevron2"/>
    <dgm:cxn modelId="{3CDB044C-E356-4BDA-8E39-928F322F655C}" type="presParOf" srcId="{AC3E7B19-5576-4BD6-86FE-A88891FEF18B}" destId="{096F0D27-D115-499E-A8B3-06330502AE59}" srcOrd="6" destOrd="0" presId="urn:microsoft.com/office/officeart/2005/8/layout/chevron2"/>
    <dgm:cxn modelId="{A2EABC46-521E-4856-8F3D-337673049EE5}" type="presParOf" srcId="{096F0D27-D115-499E-A8B3-06330502AE59}" destId="{A8AD2D6E-1787-4872-A3A0-CBE5E95B61DE}" srcOrd="0" destOrd="0" presId="urn:microsoft.com/office/officeart/2005/8/layout/chevron2"/>
    <dgm:cxn modelId="{622D0E9A-0F2A-4B53-8163-51BDCE2ABA73}" type="presParOf" srcId="{096F0D27-D115-499E-A8B3-06330502AE59}" destId="{512AB763-1262-478F-94CF-73922DF6EF65}" srcOrd="1" destOrd="0" presId="urn:microsoft.com/office/officeart/2005/8/layout/chevron2"/>
    <dgm:cxn modelId="{C7E19C1C-D8A8-4537-903D-8B3B764D86DA}" type="presParOf" srcId="{AC3E7B19-5576-4BD6-86FE-A88891FEF18B}" destId="{5F26FD0E-BC28-4903-93F4-BCD62BE01ACB}" srcOrd="7" destOrd="0" presId="urn:microsoft.com/office/officeart/2005/8/layout/chevron2"/>
    <dgm:cxn modelId="{A6616BB2-D28D-4A58-B21B-2CFD72D9C0B6}" type="presParOf" srcId="{AC3E7B19-5576-4BD6-86FE-A88891FEF18B}" destId="{50C610F6-DFDD-41F9-ADC0-C94BC0519647}" srcOrd="8" destOrd="0" presId="urn:microsoft.com/office/officeart/2005/8/layout/chevron2"/>
    <dgm:cxn modelId="{DACD7619-4657-46A7-A18B-2EE1AB9A5AC1}" type="presParOf" srcId="{50C610F6-DFDD-41F9-ADC0-C94BC0519647}" destId="{1608AD06-8E8A-4C09-A881-5EC18A473CC4}" srcOrd="0" destOrd="0" presId="urn:microsoft.com/office/officeart/2005/8/layout/chevron2"/>
    <dgm:cxn modelId="{11C8585F-4817-49DD-A307-2AF04FC65CDC}" type="presParOf" srcId="{50C610F6-DFDD-41F9-ADC0-C94BC0519647}" destId="{3154F7C0-8BE5-4A9A-A6FA-436590F5AB94}" srcOrd="1" destOrd="0" presId="urn:microsoft.com/office/officeart/2005/8/layout/chevron2"/>
    <dgm:cxn modelId="{F1CF393D-1F36-4395-A858-407713BE3C38}" type="presParOf" srcId="{AC3E7B19-5576-4BD6-86FE-A88891FEF18B}" destId="{6BC69600-07FF-4015-8856-59328B2B2460}" srcOrd="9" destOrd="0" presId="urn:microsoft.com/office/officeart/2005/8/layout/chevron2"/>
    <dgm:cxn modelId="{7845C83A-B2B5-4AD1-82C0-B2BAF5DCF5F9}" type="presParOf" srcId="{AC3E7B19-5576-4BD6-86FE-A88891FEF18B}" destId="{55EFD96F-563E-44CF-A748-993DCD6ADC05}" srcOrd="10" destOrd="0" presId="urn:microsoft.com/office/officeart/2005/8/layout/chevron2"/>
    <dgm:cxn modelId="{C213083B-0501-46C3-9180-F60F9EAB8A57}" type="presParOf" srcId="{55EFD96F-563E-44CF-A748-993DCD6ADC05}" destId="{1816FBA1-F7EF-4033-81EA-915CE1324031}" srcOrd="0" destOrd="0" presId="urn:microsoft.com/office/officeart/2005/8/layout/chevron2"/>
    <dgm:cxn modelId="{9A6968FE-DD3A-4935-B215-73A7BF5CA1A0}" type="presParOf" srcId="{55EFD96F-563E-44CF-A748-993DCD6ADC05}" destId="{F4A3B04B-AD90-4126-81E9-29D88E552F5A}" srcOrd="1" destOrd="0" presId="urn:microsoft.com/office/officeart/2005/8/layout/chevron2"/>
    <dgm:cxn modelId="{098823A1-7855-41A1-ABE6-04F1AFACBB84}" type="presParOf" srcId="{AC3E7B19-5576-4BD6-86FE-A88891FEF18B}" destId="{A53BB66E-6CF2-44BA-9083-C2C228BD2F97}" srcOrd="11" destOrd="0" presId="urn:microsoft.com/office/officeart/2005/8/layout/chevron2"/>
    <dgm:cxn modelId="{063CC167-8B52-4F23-B729-4BEDE91EBBAE}" type="presParOf" srcId="{AC3E7B19-5576-4BD6-86FE-A88891FEF18B}" destId="{53AF151F-96C2-48C8-B217-9D008A7C1634}" srcOrd="12" destOrd="0" presId="urn:microsoft.com/office/officeart/2005/8/layout/chevron2"/>
    <dgm:cxn modelId="{7A1C520B-4BDB-428F-80F9-A9DA25A30EE6}" type="presParOf" srcId="{53AF151F-96C2-48C8-B217-9D008A7C1634}" destId="{41D64DD7-F55A-45B7-9718-E49F4716EDD6}" srcOrd="0" destOrd="0" presId="urn:microsoft.com/office/officeart/2005/8/layout/chevron2"/>
    <dgm:cxn modelId="{09FA00E6-E4CB-4F7C-965F-EAE9C0C45FBD}" type="presParOf" srcId="{53AF151F-96C2-48C8-B217-9D008A7C1634}" destId="{DC644B89-AB4C-45F7-9DF3-8A47F09E9AA8}"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9E39D35-BAAB-45CC-A5BA-BB4E396DD69E}"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en-US"/>
        </a:p>
      </dgm:t>
    </dgm:pt>
    <dgm:pt modelId="{B2E60E5B-A391-4790-A854-63EEBBB0DF6C}">
      <dgm:prSet phldrT="[Text]"/>
      <dgm:spPr/>
      <dgm:t>
        <a:bodyPr/>
        <a:lstStyle/>
        <a:p>
          <a:r>
            <a:rPr lang="en-US" dirty="0" smtClean="0"/>
            <a:t>1</a:t>
          </a:r>
          <a:endParaRPr lang="en-US" dirty="0"/>
        </a:p>
      </dgm:t>
    </dgm:pt>
    <dgm:pt modelId="{9E712A44-1769-49C0-BFB1-F58F9E1BD2B6}" type="parTrans" cxnId="{EC20C97D-D277-490C-8F52-143772107665}">
      <dgm:prSet/>
      <dgm:spPr/>
      <dgm:t>
        <a:bodyPr/>
        <a:lstStyle/>
        <a:p>
          <a:endParaRPr lang="en-US"/>
        </a:p>
      </dgm:t>
    </dgm:pt>
    <dgm:pt modelId="{E8212366-885B-44EE-8D7D-1C8D310A8210}" type="sibTrans" cxnId="{EC20C97D-D277-490C-8F52-143772107665}">
      <dgm:prSet/>
      <dgm:spPr/>
      <dgm:t>
        <a:bodyPr/>
        <a:lstStyle/>
        <a:p>
          <a:endParaRPr lang="en-US"/>
        </a:p>
      </dgm:t>
    </dgm:pt>
    <dgm:pt modelId="{EF737718-1FAA-4DCB-BA13-6AE00961159D}">
      <dgm:prSet phldrT="[Text]"/>
      <dgm:spPr/>
      <dgm:t>
        <a:bodyPr/>
        <a:lstStyle/>
        <a:p>
          <a:r>
            <a:rPr lang="en-US" dirty="0" smtClean="0">
              <a:solidFill>
                <a:schemeClr val="bg1">
                  <a:lumMod val="65000"/>
                </a:schemeClr>
              </a:solidFill>
            </a:rPr>
            <a:t>Plasma Regimes of Operation</a:t>
          </a:r>
          <a:endParaRPr lang="en-US" dirty="0">
            <a:solidFill>
              <a:schemeClr val="bg1">
                <a:lumMod val="65000"/>
              </a:schemeClr>
            </a:solidFill>
          </a:endParaRPr>
        </a:p>
      </dgm:t>
    </dgm:pt>
    <dgm:pt modelId="{2FF4CE67-52F2-417D-833B-8F392A76C9C1}" type="parTrans" cxnId="{31C6B6B2-B3B5-4404-9B6E-F7E282BE98E5}">
      <dgm:prSet/>
      <dgm:spPr/>
      <dgm:t>
        <a:bodyPr/>
        <a:lstStyle/>
        <a:p>
          <a:endParaRPr lang="en-US"/>
        </a:p>
      </dgm:t>
    </dgm:pt>
    <dgm:pt modelId="{EC27AB67-193A-4CF9-B0EE-869F87B76092}" type="sibTrans" cxnId="{31C6B6B2-B3B5-4404-9B6E-F7E282BE98E5}">
      <dgm:prSet/>
      <dgm:spPr/>
      <dgm:t>
        <a:bodyPr/>
        <a:lstStyle/>
        <a:p>
          <a:endParaRPr lang="en-US"/>
        </a:p>
      </dgm:t>
    </dgm:pt>
    <dgm:pt modelId="{A7C5D8E6-7CDF-4F73-B56B-0D153207EB4A}">
      <dgm:prSet phldrT="[Text]"/>
      <dgm:spPr/>
      <dgm:t>
        <a:bodyPr/>
        <a:lstStyle/>
        <a:p>
          <a:r>
            <a:rPr lang="en-US" dirty="0" smtClean="0"/>
            <a:t>2</a:t>
          </a:r>
          <a:endParaRPr lang="en-US" dirty="0"/>
        </a:p>
      </dgm:t>
    </dgm:pt>
    <dgm:pt modelId="{E3ABAC64-F547-4BEC-AF0D-7DFD54221F70}" type="parTrans" cxnId="{0CC18395-F689-448B-9A35-5B7A69DE1647}">
      <dgm:prSet/>
      <dgm:spPr/>
      <dgm:t>
        <a:bodyPr/>
        <a:lstStyle/>
        <a:p>
          <a:endParaRPr lang="en-US"/>
        </a:p>
      </dgm:t>
    </dgm:pt>
    <dgm:pt modelId="{326A0ECD-6EEB-4899-A8B9-EF6AB6983F20}" type="sibTrans" cxnId="{0CC18395-F689-448B-9A35-5B7A69DE1647}">
      <dgm:prSet/>
      <dgm:spPr/>
      <dgm:t>
        <a:bodyPr/>
        <a:lstStyle/>
        <a:p>
          <a:endParaRPr lang="en-US"/>
        </a:p>
      </dgm:t>
    </dgm:pt>
    <dgm:pt modelId="{B59A5D3E-092E-4B6D-AFAA-79A10281E8FA}">
      <dgm:prSet phldrT="[Text]"/>
      <dgm:spPr/>
      <dgm:t>
        <a:bodyPr/>
        <a:lstStyle/>
        <a:p>
          <a:r>
            <a:rPr lang="en-US" dirty="0" smtClean="0">
              <a:solidFill>
                <a:schemeClr val="bg1">
                  <a:lumMod val="65000"/>
                </a:schemeClr>
              </a:solidFill>
            </a:rPr>
            <a:t>Heat Exhaust Systems</a:t>
          </a:r>
          <a:endParaRPr lang="en-US" dirty="0">
            <a:solidFill>
              <a:schemeClr val="bg1">
                <a:lumMod val="65000"/>
              </a:schemeClr>
            </a:solidFill>
          </a:endParaRPr>
        </a:p>
      </dgm:t>
    </dgm:pt>
    <dgm:pt modelId="{A3AAF4CA-39DE-4B25-BBD1-4966C9B88784}" type="parTrans" cxnId="{1C786B17-40E2-4AD0-84E6-FBE5C0B4DBA8}">
      <dgm:prSet/>
      <dgm:spPr/>
      <dgm:t>
        <a:bodyPr/>
        <a:lstStyle/>
        <a:p>
          <a:endParaRPr lang="en-US"/>
        </a:p>
      </dgm:t>
    </dgm:pt>
    <dgm:pt modelId="{57E92EA1-4829-4390-B3DB-255B0C993116}" type="sibTrans" cxnId="{1C786B17-40E2-4AD0-84E6-FBE5C0B4DBA8}">
      <dgm:prSet/>
      <dgm:spPr/>
      <dgm:t>
        <a:bodyPr/>
        <a:lstStyle/>
        <a:p>
          <a:endParaRPr lang="en-US"/>
        </a:p>
      </dgm:t>
    </dgm:pt>
    <dgm:pt modelId="{38228D73-E94C-4F0C-822E-B66E1033B27E}">
      <dgm:prSet phldrT="[Text]"/>
      <dgm:spPr/>
      <dgm:t>
        <a:bodyPr/>
        <a:lstStyle/>
        <a:p>
          <a:r>
            <a:rPr lang="en-US" dirty="0" smtClean="0"/>
            <a:t>8</a:t>
          </a:r>
          <a:endParaRPr lang="en-US" dirty="0"/>
        </a:p>
      </dgm:t>
    </dgm:pt>
    <dgm:pt modelId="{F745A360-3362-4B57-A0D5-B3BD10D72B0B}" type="parTrans" cxnId="{E4E1EB61-1C92-4DD5-A001-5702BC22FB37}">
      <dgm:prSet/>
      <dgm:spPr/>
      <dgm:t>
        <a:bodyPr/>
        <a:lstStyle/>
        <a:p>
          <a:endParaRPr lang="en-US"/>
        </a:p>
      </dgm:t>
    </dgm:pt>
    <dgm:pt modelId="{D379C41A-067E-4C27-B83C-3D75305B4327}" type="sibTrans" cxnId="{E4E1EB61-1C92-4DD5-A001-5702BC22FB37}">
      <dgm:prSet/>
      <dgm:spPr/>
      <dgm:t>
        <a:bodyPr/>
        <a:lstStyle/>
        <a:p>
          <a:endParaRPr lang="en-US"/>
        </a:p>
      </dgm:t>
    </dgm:pt>
    <dgm:pt modelId="{DCC38D97-BF89-468D-942D-A7FF3F47C9C9}">
      <dgm:prSet/>
      <dgm:spPr/>
      <dgm:t>
        <a:bodyPr/>
        <a:lstStyle/>
        <a:p>
          <a:r>
            <a:rPr lang="en-US" dirty="0" smtClean="0"/>
            <a:t>7</a:t>
          </a:r>
          <a:endParaRPr lang="en-US" dirty="0"/>
        </a:p>
      </dgm:t>
    </dgm:pt>
    <dgm:pt modelId="{549880A6-5A11-4684-9E61-F215B1060E22}" type="parTrans" cxnId="{2DC86822-AED8-4896-9D3B-FAC083AD3F40}">
      <dgm:prSet/>
      <dgm:spPr/>
      <dgm:t>
        <a:bodyPr/>
        <a:lstStyle/>
        <a:p>
          <a:endParaRPr lang="en-US"/>
        </a:p>
      </dgm:t>
    </dgm:pt>
    <dgm:pt modelId="{4DFA4665-BC5F-44CC-876D-FC7217119C84}" type="sibTrans" cxnId="{2DC86822-AED8-4896-9D3B-FAC083AD3F40}">
      <dgm:prSet/>
      <dgm:spPr/>
      <dgm:t>
        <a:bodyPr/>
        <a:lstStyle/>
        <a:p>
          <a:endParaRPr lang="en-US"/>
        </a:p>
      </dgm:t>
    </dgm:pt>
    <dgm:pt modelId="{FCAF16BF-D738-47D5-97E2-FAD212A28268}">
      <dgm:prSet/>
      <dgm:spPr/>
      <dgm:t>
        <a:bodyPr/>
        <a:lstStyle/>
        <a:p>
          <a:r>
            <a:rPr lang="en-US" dirty="0" smtClean="0"/>
            <a:t>5, 6</a:t>
          </a:r>
          <a:endParaRPr lang="en-US" dirty="0"/>
        </a:p>
      </dgm:t>
    </dgm:pt>
    <dgm:pt modelId="{A6647DAB-8E21-4A9A-B916-E3A35EBC82C3}" type="parTrans" cxnId="{70869054-C54B-446A-B466-1558011BE8E4}">
      <dgm:prSet/>
      <dgm:spPr/>
      <dgm:t>
        <a:bodyPr/>
        <a:lstStyle/>
        <a:p>
          <a:endParaRPr lang="en-US"/>
        </a:p>
      </dgm:t>
    </dgm:pt>
    <dgm:pt modelId="{051BCC59-4154-43DC-9EB2-313A0235AE9F}" type="sibTrans" cxnId="{70869054-C54B-446A-B466-1558011BE8E4}">
      <dgm:prSet/>
      <dgm:spPr/>
      <dgm:t>
        <a:bodyPr/>
        <a:lstStyle/>
        <a:p>
          <a:endParaRPr lang="en-US"/>
        </a:p>
      </dgm:t>
    </dgm:pt>
    <dgm:pt modelId="{494B94C3-9ABF-4D0E-BD3A-9503B6AB8EA0}">
      <dgm:prSet/>
      <dgm:spPr/>
      <dgm:t>
        <a:bodyPr/>
        <a:lstStyle/>
        <a:p>
          <a:r>
            <a:rPr lang="en-US" dirty="0" smtClean="0"/>
            <a:t>4</a:t>
          </a:r>
          <a:endParaRPr lang="en-US" dirty="0"/>
        </a:p>
      </dgm:t>
    </dgm:pt>
    <dgm:pt modelId="{CB3024E6-2A95-4421-BBE1-FE54BB77B8E5}" type="parTrans" cxnId="{892DD38B-D6DC-488A-ACBB-D753C4B2577E}">
      <dgm:prSet/>
      <dgm:spPr/>
      <dgm:t>
        <a:bodyPr/>
        <a:lstStyle/>
        <a:p>
          <a:endParaRPr lang="en-US"/>
        </a:p>
      </dgm:t>
    </dgm:pt>
    <dgm:pt modelId="{E6B69CBF-D43A-4594-A6E4-26C219406993}" type="sibTrans" cxnId="{892DD38B-D6DC-488A-ACBB-D753C4B2577E}">
      <dgm:prSet/>
      <dgm:spPr/>
      <dgm:t>
        <a:bodyPr/>
        <a:lstStyle/>
        <a:p>
          <a:endParaRPr lang="en-US"/>
        </a:p>
      </dgm:t>
    </dgm:pt>
    <dgm:pt modelId="{59AFFCF8-F113-4391-A80F-56606236D9D4}">
      <dgm:prSet/>
      <dgm:spPr/>
      <dgm:t>
        <a:bodyPr/>
        <a:lstStyle/>
        <a:p>
          <a:r>
            <a:rPr lang="en-US" dirty="0" smtClean="0"/>
            <a:t>3</a:t>
          </a:r>
          <a:endParaRPr lang="en-US" dirty="0"/>
        </a:p>
      </dgm:t>
    </dgm:pt>
    <dgm:pt modelId="{09306E55-7190-4418-8514-3D3382F7A8E3}" type="parTrans" cxnId="{F6038A7E-F38C-46D8-9513-37BDD532AFD0}">
      <dgm:prSet/>
      <dgm:spPr/>
      <dgm:t>
        <a:bodyPr/>
        <a:lstStyle/>
        <a:p>
          <a:endParaRPr lang="en-US"/>
        </a:p>
      </dgm:t>
    </dgm:pt>
    <dgm:pt modelId="{D8C5E624-F467-4C19-B9C3-DFC0829CFEEA}" type="sibTrans" cxnId="{F6038A7E-F38C-46D8-9513-37BDD532AFD0}">
      <dgm:prSet/>
      <dgm:spPr/>
      <dgm:t>
        <a:bodyPr/>
        <a:lstStyle/>
        <a:p>
          <a:endParaRPr lang="en-US"/>
        </a:p>
      </dgm:t>
    </dgm:pt>
    <dgm:pt modelId="{DAF05671-27CE-499E-AAC7-5198F7BDF548}">
      <dgm:prSet/>
      <dgm:spPr/>
      <dgm:t>
        <a:bodyPr/>
        <a:lstStyle/>
        <a:p>
          <a:r>
            <a:rPr lang="en-US" dirty="0" smtClean="0">
              <a:solidFill>
                <a:schemeClr val="bg1">
                  <a:lumMod val="65000"/>
                </a:schemeClr>
              </a:solidFill>
            </a:rPr>
            <a:t>Neutron-Resistant Materials</a:t>
          </a:r>
          <a:endParaRPr lang="en-US" dirty="0">
            <a:solidFill>
              <a:schemeClr val="bg1">
                <a:lumMod val="65000"/>
              </a:schemeClr>
            </a:solidFill>
          </a:endParaRPr>
        </a:p>
      </dgm:t>
    </dgm:pt>
    <dgm:pt modelId="{85913267-EE65-4055-BD75-1D1297E05D24}" type="parTrans" cxnId="{E8D08D97-0A0A-46C3-9CC9-57D6E38CFB8D}">
      <dgm:prSet/>
      <dgm:spPr/>
      <dgm:t>
        <a:bodyPr/>
        <a:lstStyle/>
        <a:p>
          <a:endParaRPr lang="en-US"/>
        </a:p>
      </dgm:t>
    </dgm:pt>
    <dgm:pt modelId="{86C11563-FC1A-43D7-8943-BE9DB6A49BAF}" type="sibTrans" cxnId="{E8D08D97-0A0A-46C3-9CC9-57D6E38CFB8D}">
      <dgm:prSet/>
      <dgm:spPr/>
      <dgm:t>
        <a:bodyPr/>
        <a:lstStyle/>
        <a:p>
          <a:endParaRPr lang="en-US"/>
        </a:p>
      </dgm:t>
    </dgm:pt>
    <dgm:pt modelId="{98064C9F-7C76-4E47-B11F-1775482FAB73}">
      <dgm:prSet/>
      <dgm:spPr/>
      <dgm:t>
        <a:bodyPr/>
        <a:lstStyle/>
        <a:p>
          <a:r>
            <a:rPr lang="en-US" dirty="0" smtClean="0">
              <a:solidFill>
                <a:schemeClr val="bg1">
                  <a:lumMod val="65000"/>
                </a:schemeClr>
              </a:solidFill>
            </a:rPr>
            <a:t>Tritium self-sufficiency</a:t>
          </a:r>
          <a:endParaRPr lang="en-US" dirty="0">
            <a:solidFill>
              <a:schemeClr val="bg1">
                <a:lumMod val="65000"/>
              </a:schemeClr>
            </a:solidFill>
          </a:endParaRPr>
        </a:p>
      </dgm:t>
    </dgm:pt>
    <dgm:pt modelId="{E9BDD522-3006-4595-83D1-3C28E54AEBCD}" type="parTrans" cxnId="{F4640082-F5E2-486D-A0A8-4F267D24ED35}">
      <dgm:prSet/>
      <dgm:spPr/>
      <dgm:t>
        <a:bodyPr/>
        <a:lstStyle/>
        <a:p>
          <a:endParaRPr lang="en-US"/>
        </a:p>
      </dgm:t>
    </dgm:pt>
    <dgm:pt modelId="{AFC8F1C8-F344-4F84-8550-8AE132904239}" type="sibTrans" cxnId="{F4640082-F5E2-486D-A0A8-4F267D24ED35}">
      <dgm:prSet/>
      <dgm:spPr/>
      <dgm:t>
        <a:bodyPr/>
        <a:lstStyle/>
        <a:p>
          <a:endParaRPr lang="en-US"/>
        </a:p>
      </dgm:t>
    </dgm:pt>
    <dgm:pt modelId="{4BD9A79F-4DD5-40C6-914C-CC6C7A7228A6}">
      <dgm:prSet/>
      <dgm:spPr/>
      <dgm:t>
        <a:bodyPr/>
        <a:lstStyle/>
        <a:p>
          <a:r>
            <a:rPr lang="en-US" dirty="0" smtClean="0"/>
            <a:t>Implementation of Intrinsic Safety Features</a:t>
          </a:r>
          <a:endParaRPr lang="en-US" dirty="0"/>
        </a:p>
      </dgm:t>
    </dgm:pt>
    <dgm:pt modelId="{372DDE3F-6DBD-42C0-9F13-F80315676A24}" type="parTrans" cxnId="{25DE685F-79F0-4D0F-A9A1-029248AD7127}">
      <dgm:prSet/>
      <dgm:spPr/>
      <dgm:t>
        <a:bodyPr/>
        <a:lstStyle/>
        <a:p>
          <a:endParaRPr lang="en-US"/>
        </a:p>
      </dgm:t>
    </dgm:pt>
    <dgm:pt modelId="{BF241783-81C3-4AD0-B547-416EFC273EB1}" type="sibTrans" cxnId="{25DE685F-79F0-4D0F-A9A1-029248AD7127}">
      <dgm:prSet/>
      <dgm:spPr/>
      <dgm:t>
        <a:bodyPr/>
        <a:lstStyle/>
        <a:p>
          <a:endParaRPr lang="en-US"/>
        </a:p>
      </dgm:t>
    </dgm:pt>
    <dgm:pt modelId="{22AC99D2-141D-401A-988F-EF1C808EB683}">
      <dgm:prSet/>
      <dgm:spPr/>
      <dgm:t>
        <a:bodyPr/>
        <a:lstStyle/>
        <a:p>
          <a:r>
            <a:rPr lang="en-US" dirty="0" smtClean="0"/>
            <a:t>Competitive Cost of </a:t>
          </a:r>
          <a:r>
            <a:rPr lang="en-US" dirty="0" err="1" smtClean="0"/>
            <a:t>ELectricity</a:t>
          </a:r>
          <a:endParaRPr lang="en-US" dirty="0"/>
        </a:p>
      </dgm:t>
    </dgm:pt>
    <dgm:pt modelId="{C8CB9683-24CF-46E2-A9BE-EC595F1502D3}" type="parTrans" cxnId="{072137D8-A5BD-4630-A13A-537273FD28C4}">
      <dgm:prSet/>
      <dgm:spPr/>
      <dgm:t>
        <a:bodyPr/>
        <a:lstStyle/>
        <a:p>
          <a:endParaRPr lang="en-US"/>
        </a:p>
      </dgm:t>
    </dgm:pt>
    <dgm:pt modelId="{80B971B6-635D-4A57-9438-9ED07E43C181}" type="sibTrans" cxnId="{072137D8-A5BD-4630-A13A-537273FD28C4}">
      <dgm:prSet/>
      <dgm:spPr/>
      <dgm:t>
        <a:bodyPr/>
        <a:lstStyle/>
        <a:p>
          <a:endParaRPr lang="en-US"/>
        </a:p>
      </dgm:t>
    </dgm:pt>
    <dgm:pt modelId="{0E55B47C-BCFE-4872-AE8F-8C1FA2245AE9}">
      <dgm:prSet/>
      <dgm:spPr/>
      <dgm:t>
        <a:bodyPr/>
        <a:lstStyle/>
        <a:p>
          <a:r>
            <a:rPr lang="en-US" dirty="0" smtClean="0"/>
            <a:t>Stellarator</a:t>
          </a:r>
          <a:endParaRPr lang="en-US" dirty="0"/>
        </a:p>
      </dgm:t>
    </dgm:pt>
    <dgm:pt modelId="{CCD16CD8-6C3B-4472-8E02-B7EF37E1514E}" type="parTrans" cxnId="{A9985392-40AD-480B-B256-53A7BBD2F0A3}">
      <dgm:prSet/>
      <dgm:spPr/>
      <dgm:t>
        <a:bodyPr/>
        <a:lstStyle/>
        <a:p>
          <a:endParaRPr lang="en-US"/>
        </a:p>
      </dgm:t>
    </dgm:pt>
    <dgm:pt modelId="{062FF823-2C66-49CD-B51A-B1134FE9B237}" type="sibTrans" cxnId="{A9985392-40AD-480B-B256-53A7BBD2F0A3}">
      <dgm:prSet/>
      <dgm:spPr/>
      <dgm:t>
        <a:bodyPr/>
        <a:lstStyle/>
        <a:p>
          <a:endParaRPr lang="en-US"/>
        </a:p>
      </dgm:t>
    </dgm:pt>
    <dgm:pt modelId="{C69E4DA9-B964-445A-B2DE-24BF46A9D578}">
      <dgm:prSet/>
      <dgm:spPr/>
      <dgm:t>
        <a:bodyPr/>
        <a:lstStyle/>
        <a:p>
          <a:r>
            <a:rPr lang="en-US" dirty="0" smtClean="0"/>
            <a:t>Integrated DEMO Design</a:t>
          </a:r>
          <a:endParaRPr lang="en-US" dirty="0"/>
        </a:p>
      </dgm:t>
    </dgm:pt>
    <dgm:pt modelId="{FC3656A4-6D9F-4895-8683-86500F9BABB5}" type="parTrans" cxnId="{6CEC933D-20A2-4AC1-9933-DC8394DCC9AB}">
      <dgm:prSet/>
      <dgm:spPr/>
      <dgm:t>
        <a:bodyPr/>
        <a:lstStyle/>
        <a:p>
          <a:endParaRPr lang="en-US"/>
        </a:p>
      </dgm:t>
    </dgm:pt>
    <dgm:pt modelId="{90E082D1-1249-412B-AF17-D41F4B2283CA}" type="sibTrans" cxnId="{6CEC933D-20A2-4AC1-9933-DC8394DCC9AB}">
      <dgm:prSet/>
      <dgm:spPr/>
      <dgm:t>
        <a:bodyPr/>
        <a:lstStyle/>
        <a:p>
          <a:endParaRPr lang="en-US"/>
        </a:p>
      </dgm:t>
    </dgm:pt>
    <dgm:pt modelId="{AC3E7B19-5576-4BD6-86FE-A88891FEF18B}" type="pres">
      <dgm:prSet presAssocID="{59E39D35-BAAB-45CC-A5BA-BB4E396DD69E}" presName="linearFlow" presStyleCnt="0">
        <dgm:presLayoutVars>
          <dgm:dir/>
          <dgm:animLvl val="lvl"/>
          <dgm:resizeHandles val="exact"/>
        </dgm:presLayoutVars>
      </dgm:prSet>
      <dgm:spPr/>
      <dgm:t>
        <a:bodyPr/>
        <a:lstStyle/>
        <a:p>
          <a:endParaRPr lang="en-US"/>
        </a:p>
      </dgm:t>
    </dgm:pt>
    <dgm:pt modelId="{C0B7FB25-3118-469E-ABC9-0EC2E92C8667}" type="pres">
      <dgm:prSet presAssocID="{B2E60E5B-A391-4790-A854-63EEBBB0DF6C}" presName="composite" presStyleCnt="0"/>
      <dgm:spPr/>
    </dgm:pt>
    <dgm:pt modelId="{28374050-C81B-4BE9-A8E2-B62EC3E3CDAF}" type="pres">
      <dgm:prSet presAssocID="{B2E60E5B-A391-4790-A854-63EEBBB0DF6C}" presName="parentText" presStyleLbl="alignNode1" presStyleIdx="0" presStyleCnt="7">
        <dgm:presLayoutVars>
          <dgm:chMax val="1"/>
          <dgm:bulletEnabled val="1"/>
        </dgm:presLayoutVars>
      </dgm:prSet>
      <dgm:spPr/>
      <dgm:t>
        <a:bodyPr/>
        <a:lstStyle/>
        <a:p>
          <a:endParaRPr lang="en-US"/>
        </a:p>
      </dgm:t>
    </dgm:pt>
    <dgm:pt modelId="{63E7ED47-2233-4580-ADB8-ABB254F66EAF}" type="pres">
      <dgm:prSet presAssocID="{B2E60E5B-A391-4790-A854-63EEBBB0DF6C}" presName="descendantText" presStyleLbl="alignAcc1" presStyleIdx="0" presStyleCnt="7">
        <dgm:presLayoutVars>
          <dgm:bulletEnabled val="1"/>
        </dgm:presLayoutVars>
      </dgm:prSet>
      <dgm:spPr/>
      <dgm:t>
        <a:bodyPr/>
        <a:lstStyle/>
        <a:p>
          <a:endParaRPr lang="en-US"/>
        </a:p>
      </dgm:t>
    </dgm:pt>
    <dgm:pt modelId="{F2C66FFB-EA5B-4213-B92C-C5F548635D64}" type="pres">
      <dgm:prSet presAssocID="{E8212366-885B-44EE-8D7D-1C8D310A8210}" presName="sp" presStyleCnt="0"/>
      <dgm:spPr/>
    </dgm:pt>
    <dgm:pt modelId="{A0201177-C680-4BB9-8717-657CF005CD84}" type="pres">
      <dgm:prSet presAssocID="{A7C5D8E6-7CDF-4F73-B56B-0D153207EB4A}" presName="composite" presStyleCnt="0"/>
      <dgm:spPr/>
    </dgm:pt>
    <dgm:pt modelId="{F5987F25-30FE-429D-A18A-2FA52E10D723}" type="pres">
      <dgm:prSet presAssocID="{A7C5D8E6-7CDF-4F73-B56B-0D153207EB4A}" presName="parentText" presStyleLbl="alignNode1" presStyleIdx="1" presStyleCnt="7">
        <dgm:presLayoutVars>
          <dgm:chMax val="1"/>
          <dgm:bulletEnabled val="1"/>
        </dgm:presLayoutVars>
      </dgm:prSet>
      <dgm:spPr/>
      <dgm:t>
        <a:bodyPr/>
        <a:lstStyle/>
        <a:p>
          <a:endParaRPr lang="en-US"/>
        </a:p>
      </dgm:t>
    </dgm:pt>
    <dgm:pt modelId="{D14046A6-F67E-494A-BB93-5A36EE83F257}" type="pres">
      <dgm:prSet presAssocID="{A7C5D8E6-7CDF-4F73-B56B-0D153207EB4A}" presName="descendantText" presStyleLbl="alignAcc1" presStyleIdx="1" presStyleCnt="7" custLinFactNeighborX="0" custLinFactNeighborY="-1773">
        <dgm:presLayoutVars>
          <dgm:bulletEnabled val="1"/>
        </dgm:presLayoutVars>
      </dgm:prSet>
      <dgm:spPr/>
      <dgm:t>
        <a:bodyPr/>
        <a:lstStyle/>
        <a:p>
          <a:endParaRPr lang="en-US"/>
        </a:p>
      </dgm:t>
    </dgm:pt>
    <dgm:pt modelId="{F0EA9E75-6117-4C0E-991E-5CF25982D7A9}" type="pres">
      <dgm:prSet presAssocID="{326A0ECD-6EEB-4899-A8B9-EF6AB6983F20}" presName="sp" presStyleCnt="0"/>
      <dgm:spPr/>
    </dgm:pt>
    <dgm:pt modelId="{933CC71D-79F0-4AA8-BDDD-441A20F9DEA7}" type="pres">
      <dgm:prSet presAssocID="{59AFFCF8-F113-4391-A80F-56606236D9D4}" presName="composite" presStyleCnt="0"/>
      <dgm:spPr/>
    </dgm:pt>
    <dgm:pt modelId="{D30C4530-8617-4B2D-B461-0722C7261C5E}" type="pres">
      <dgm:prSet presAssocID="{59AFFCF8-F113-4391-A80F-56606236D9D4}" presName="parentText" presStyleLbl="alignNode1" presStyleIdx="2" presStyleCnt="7">
        <dgm:presLayoutVars>
          <dgm:chMax val="1"/>
          <dgm:bulletEnabled val="1"/>
        </dgm:presLayoutVars>
      </dgm:prSet>
      <dgm:spPr/>
      <dgm:t>
        <a:bodyPr/>
        <a:lstStyle/>
        <a:p>
          <a:endParaRPr lang="en-US"/>
        </a:p>
      </dgm:t>
    </dgm:pt>
    <dgm:pt modelId="{040928D8-A890-40D4-B3F6-1BD7FFDA080A}" type="pres">
      <dgm:prSet presAssocID="{59AFFCF8-F113-4391-A80F-56606236D9D4}" presName="descendantText" presStyleLbl="alignAcc1" presStyleIdx="2" presStyleCnt="7">
        <dgm:presLayoutVars>
          <dgm:bulletEnabled val="1"/>
        </dgm:presLayoutVars>
      </dgm:prSet>
      <dgm:spPr/>
      <dgm:t>
        <a:bodyPr/>
        <a:lstStyle/>
        <a:p>
          <a:endParaRPr lang="en-US"/>
        </a:p>
      </dgm:t>
    </dgm:pt>
    <dgm:pt modelId="{921DAFAF-8D35-4CBB-9911-C3C0CF38D191}" type="pres">
      <dgm:prSet presAssocID="{D8C5E624-F467-4C19-B9C3-DFC0829CFEEA}" presName="sp" presStyleCnt="0"/>
      <dgm:spPr/>
    </dgm:pt>
    <dgm:pt modelId="{096F0D27-D115-499E-A8B3-06330502AE59}" type="pres">
      <dgm:prSet presAssocID="{494B94C3-9ABF-4D0E-BD3A-9503B6AB8EA0}" presName="composite" presStyleCnt="0"/>
      <dgm:spPr/>
    </dgm:pt>
    <dgm:pt modelId="{A8AD2D6E-1787-4872-A3A0-CBE5E95B61DE}" type="pres">
      <dgm:prSet presAssocID="{494B94C3-9ABF-4D0E-BD3A-9503B6AB8EA0}" presName="parentText" presStyleLbl="alignNode1" presStyleIdx="3" presStyleCnt="7">
        <dgm:presLayoutVars>
          <dgm:chMax val="1"/>
          <dgm:bulletEnabled val="1"/>
        </dgm:presLayoutVars>
      </dgm:prSet>
      <dgm:spPr/>
      <dgm:t>
        <a:bodyPr/>
        <a:lstStyle/>
        <a:p>
          <a:endParaRPr lang="en-US"/>
        </a:p>
      </dgm:t>
    </dgm:pt>
    <dgm:pt modelId="{512AB763-1262-478F-94CF-73922DF6EF65}" type="pres">
      <dgm:prSet presAssocID="{494B94C3-9ABF-4D0E-BD3A-9503B6AB8EA0}" presName="descendantText" presStyleLbl="alignAcc1" presStyleIdx="3" presStyleCnt="7">
        <dgm:presLayoutVars>
          <dgm:bulletEnabled val="1"/>
        </dgm:presLayoutVars>
      </dgm:prSet>
      <dgm:spPr/>
      <dgm:t>
        <a:bodyPr/>
        <a:lstStyle/>
        <a:p>
          <a:endParaRPr lang="en-US"/>
        </a:p>
      </dgm:t>
    </dgm:pt>
    <dgm:pt modelId="{5F26FD0E-BC28-4903-93F4-BCD62BE01ACB}" type="pres">
      <dgm:prSet presAssocID="{E6B69CBF-D43A-4594-A6E4-26C219406993}" presName="sp" presStyleCnt="0"/>
      <dgm:spPr/>
    </dgm:pt>
    <dgm:pt modelId="{50C610F6-DFDD-41F9-ADC0-C94BC0519647}" type="pres">
      <dgm:prSet presAssocID="{FCAF16BF-D738-47D5-97E2-FAD212A28268}" presName="composite" presStyleCnt="0"/>
      <dgm:spPr/>
    </dgm:pt>
    <dgm:pt modelId="{1608AD06-8E8A-4C09-A881-5EC18A473CC4}" type="pres">
      <dgm:prSet presAssocID="{FCAF16BF-D738-47D5-97E2-FAD212A28268}" presName="parentText" presStyleLbl="alignNode1" presStyleIdx="4" presStyleCnt="7">
        <dgm:presLayoutVars>
          <dgm:chMax val="1"/>
          <dgm:bulletEnabled val="1"/>
        </dgm:presLayoutVars>
      </dgm:prSet>
      <dgm:spPr/>
      <dgm:t>
        <a:bodyPr/>
        <a:lstStyle/>
        <a:p>
          <a:endParaRPr lang="en-US"/>
        </a:p>
      </dgm:t>
    </dgm:pt>
    <dgm:pt modelId="{3154F7C0-8BE5-4A9A-A6FA-436590F5AB94}" type="pres">
      <dgm:prSet presAssocID="{FCAF16BF-D738-47D5-97E2-FAD212A28268}" presName="descendantText" presStyleLbl="alignAcc1" presStyleIdx="4" presStyleCnt="7">
        <dgm:presLayoutVars>
          <dgm:bulletEnabled val="1"/>
        </dgm:presLayoutVars>
      </dgm:prSet>
      <dgm:spPr/>
      <dgm:t>
        <a:bodyPr/>
        <a:lstStyle/>
        <a:p>
          <a:endParaRPr lang="en-US"/>
        </a:p>
      </dgm:t>
    </dgm:pt>
    <dgm:pt modelId="{6BC69600-07FF-4015-8856-59328B2B2460}" type="pres">
      <dgm:prSet presAssocID="{051BCC59-4154-43DC-9EB2-313A0235AE9F}" presName="sp" presStyleCnt="0"/>
      <dgm:spPr/>
    </dgm:pt>
    <dgm:pt modelId="{55EFD96F-563E-44CF-A748-993DCD6ADC05}" type="pres">
      <dgm:prSet presAssocID="{DCC38D97-BF89-468D-942D-A7FF3F47C9C9}" presName="composite" presStyleCnt="0"/>
      <dgm:spPr/>
    </dgm:pt>
    <dgm:pt modelId="{1816FBA1-F7EF-4033-81EA-915CE1324031}" type="pres">
      <dgm:prSet presAssocID="{DCC38D97-BF89-468D-942D-A7FF3F47C9C9}" presName="parentText" presStyleLbl="alignNode1" presStyleIdx="5" presStyleCnt="7">
        <dgm:presLayoutVars>
          <dgm:chMax val="1"/>
          <dgm:bulletEnabled val="1"/>
        </dgm:presLayoutVars>
      </dgm:prSet>
      <dgm:spPr/>
      <dgm:t>
        <a:bodyPr/>
        <a:lstStyle/>
        <a:p>
          <a:endParaRPr lang="en-US"/>
        </a:p>
      </dgm:t>
    </dgm:pt>
    <dgm:pt modelId="{F4A3B04B-AD90-4126-81E9-29D88E552F5A}" type="pres">
      <dgm:prSet presAssocID="{DCC38D97-BF89-468D-942D-A7FF3F47C9C9}" presName="descendantText" presStyleLbl="alignAcc1" presStyleIdx="5" presStyleCnt="7">
        <dgm:presLayoutVars>
          <dgm:bulletEnabled val="1"/>
        </dgm:presLayoutVars>
      </dgm:prSet>
      <dgm:spPr/>
      <dgm:t>
        <a:bodyPr/>
        <a:lstStyle/>
        <a:p>
          <a:endParaRPr lang="en-US"/>
        </a:p>
      </dgm:t>
    </dgm:pt>
    <dgm:pt modelId="{A53BB66E-6CF2-44BA-9083-C2C228BD2F97}" type="pres">
      <dgm:prSet presAssocID="{4DFA4665-BC5F-44CC-876D-FC7217119C84}" presName="sp" presStyleCnt="0"/>
      <dgm:spPr/>
    </dgm:pt>
    <dgm:pt modelId="{53AF151F-96C2-48C8-B217-9D008A7C1634}" type="pres">
      <dgm:prSet presAssocID="{38228D73-E94C-4F0C-822E-B66E1033B27E}" presName="composite" presStyleCnt="0"/>
      <dgm:spPr/>
    </dgm:pt>
    <dgm:pt modelId="{41D64DD7-F55A-45B7-9718-E49F4716EDD6}" type="pres">
      <dgm:prSet presAssocID="{38228D73-E94C-4F0C-822E-B66E1033B27E}" presName="parentText" presStyleLbl="alignNode1" presStyleIdx="6" presStyleCnt="7">
        <dgm:presLayoutVars>
          <dgm:chMax val="1"/>
          <dgm:bulletEnabled val="1"/>
        </dgm:presLayoutVars>
      </dgm:prSet>
      <dgm:spPr/>
      <dgm:t>
        <a:bodyPr/>
        <a:lstStyle/>
        <a:p>
          <a:endParaRPr lang="en-US"/>
        </a:p>
      </dgm:t>
    </dgm:pt>
    <dgm:pt modelId="{DC644B89-AB4C-45F7-9DF3-8A47F09E9AA8}" type="pres">
      <dgm:prSet presAssocID="{38228D73-E94C-4F0C-822E-B66E1033B27E}" presName="descendantText" presStyleLbl="alignAcc1" presStyleIdx="6" presStyleCnt="7">
        <dgm:presLayoutVars>
          <dgm:bulletEnabled val="1"/>
        </dgm:presLayoutVars>
      </dgm:prSet>
      <dgm:spPr/>
      <dgm:t>
        <a:bodyPr/>
        <a:lstStyle/>
        <a:p>
          <a:endParaRPr lang="en-US"/>
        </a:p>
      </dgm:t>
    </dgm:pt>
  </dgm:ptLst>
  <dgm:cxnLst>
    <dgm:cxn modelId="{0368F840-5A58-47E6-B62B-7955422D9521}" type="presOf" srcId="{DCC38D97-BF89-468D-942D-A7FF3F47C9C9}" destId="{1816FBA1-F7EF-4033-81EA-915CE1324031}" srcOrd="0" destOrd="0" presId="urn:microsoft.com/office/officeart/2005/8/layout/chevron2"/>
    <dgm:cxn modelId="{0E65A5F4-695A-4945-8E29-6A68372C1623}" type="presOf" srcId="{4BD9A79F-4DD5-40C6-914C-CC6C7A7228A6}" destId="{3154F7C0-8BE5-4A9A-A6FA-436590F5AB94}" srcOrd="0" destOrd="0" presId="urn:microsoft.com/office/officeart/2005/8/layout/chevron2"/>
    <dgm:cxn modelId="{B305C937-6446-47C5-B3C5-B3936CB6F262}" type="presOf" srcId="{EF737718-1FAA-4DCB-BA13-6AE00961159D}" destId="{63E7ED47-2233-4580-ADB8-ABB254F66EAF}" srcOrd="0" destOrd="0" presId="urn:microsoft.com/office/officeart/2005/8/layout/chevron2"/>
    <dgm:cxn modelId="{E8D08D97-0A0A-46C3-9CC9-57D6E38CFB8D}" srcId="{59AFFCF8-F113-4391-A80F-56606236D9D4}" destId="{DAF05671-27CE-499E-AAC7-5198F7BDF548}" srcOrd="0" destOrd="0" parTransId="{85913267-EE65-4055-BD75-1D1297E05D24}" sibTransId="{86C11563-FC1A-43D7-8943-BE9DB6A49BAF}"/>
    <dgm:cxn modelId="{31C6B6B2-B3B5-4404-9B6E-F7E282BE98E5}" srcId="{B2E60E5B-A391-4790-A854-63EEBBB0DF6C}" destId="{EF737718-1FAA-4DCB-BA13-6AE00961159D}" srcOrd="0" destOrd="0" parTransId="{2FF4CE67-52F2-417D-833B-8F392A76C9C1}" sibTransId="{EC27AB67-193A-4CF9-B0EE-869F87B76092}"/>
    <dgm:cxn modelId="{70869054-C54B-446A-B466-1558011BE8E4}" srcId="{59E39D35-BAAB-45CC-A5BA-BB4E396DD69E}" destId="{FCAF16BF-D738-47D5-97E2-FAD212A28268}" srcOrd="4" destOrd="0" parTransId="{A6647DAB-8E21-4A9A-B916-E3A35EBC82C3}" sibTransId="{051BCC59-4154-43DC-9EB2-313A0235AE9F}"/>
    <dgm:cxn modelId="{F6038A7E-F38C-46D8-9513-37BDD532AFD0}" srcId="{59E39D35-BAAB-45CC-A5BA-BB4E396DD69E}" destId="{59AFFCF8-F113-4391-A80F-56606236D9D4}" srcOrd="2" destOrd="0" parTransId="{09306E55-7190-4418-8514-3D3382F7A8E3}" sibTransId="{D8C5E624-F467-4C19-B9C3-DFC0829CFEEA}"/>
    <dgm:cxn modelId="{072137D8-A5BD-4630-A13A-537273FD28C4}" srcId="{DCC38D97-BF89-468D-942D-A7FF3F47C9C9}" destId="{22AC99D2-141D-401A-988F-EF1C808EB683}" srcOrd="0" destOrd="0" parTransId="{C8CB9683-24CF-46E2-A9BE-EC595F1502D3}" sibTransId="{80B971B6-635D-4A57-9438-9ED07E43C181}"/>
    <dgm:cxn modelId="{EC20C97D-D277-490C-8F52-143772107665}" srcId="{59E39D35-BAAB-45CC-A5BA-BB4E396DD69E}" destId="{B2E60E5B-A391-4790-A854-63EEBBB0DF6C}" srcOrd="0" destOrd="0" parTransId="{9E712A44-1769-49C0-BFB1-F58F9E1BD2B6}" sibTransId="{E8212366-885B-44EE-8D7D-1C8D310A8210}"/>
    <dgm:cxn modelId="{892DD38B-D6DC-488A-ACBB-D753C4B2577E}" srcId="{59E39D35-BAAB-45CC-A5BA-BB4E396DD69E}" destId="{494B94C3-9ABF-4D0E-BD3A-9503B6AB8EA0}" srcOrd="3" destOrd="0" parTransId="{CB3024E6-2A95-4421-BBE1-FE54BB77B8E5}" sibTransId="{E6B69CBF-D43A-4594-A6E4-26C219406993}"/>
    <dgm:cxn modelId="{0957E941-305E-4738-BE72-459FB337CE04}" type="presOf" srcId="{C69E4DA9-B964-445A-B2DE-24BF46A9D578}" destId="{3154F7C0-8BE5-4A9A-A6FA-436590F5AB94}" srcOrd="0" destOrd="1" presId="urn:microsoft.com/office/officeart/2005/8/layout/chevron2"/>
    <dgm:cxn modelId="{C2CF30D1-F63E-4C1A-BF72-121A40356622}" type="presOf" srcId="{98064C9F-7C76-4E47-B11F-1775482FAB73}" destId="{512AB763-1262-478F-94CF-73922DF6EF65}" srcOrd="0" destOrd="0" presId="urn:microsoft.com/office/officeart/2005/8/layout/chevron2"/>
    <dgm:cxn modelId="{A9985392-40AD-480B-B256-53A7BBD2F0A3}" srcId="{38228D73-E94C-4F0C-822E-B66E1033B27E}" destId="{0E55B47C-BCFE-4872-AE8F-8C1FA2245AE9}" srcOrd="0" destOrd="0" parTransId="{CCD16CD8-6C3B-4472-8E02-B7EF37E1514E}" sibTransId="{062FF823-2C66-49CD-B51A-B1134FE9B237}"/>
    <dgm:cxn modelId="{54FCA36C-5EE2-446D-8359-711D03425704}" type="presOf" srcId="{B59A5D3E-092E-4B6D-AFAA-79A10281E8FA}" destId="{D14046A6-F67E-494A-BB93-5A36EE83F257}" srcOrd="0" destOrd="0" presId="urn:microsoft.com/office/officeart/2005/8/layout/chevron2"/>
    <dgm:cxn modelId="{B8D9FA14-F1A3-4540-AFE4-0273EAA25A2F}" type="presOf" srcId="{A7C5D8E6-7CDF-4F73-B56B-0D153207EB4A}" destId="{F5987F25-30FE-429D-A18A-2FA52E10D723}" srcOrd="0" destOrd="0" presId="urn:microsoft.com/office/officeart/2005/8/layout/chevron2"/>
    <dgm:cxn modelId="{2DC86822-AED8-4896-9D3B-FAC083AD3F40}" srcId="{59E39D35-BAAB-45CC-A5BA-BB4E396DD69E}" destId="{DCC38D97-BF89-468D-942D-A7FF3F47C9C9}" srcOrd="5" destOrd="0" parTransId="{549880A6-5A11-4684-9E61-F215B1060E22}" sibTransId="{4DFA4665-BC5F-44CC-876D-FC7217119C84}"/>
    <dgm:cxn modelId="{CDFA784B-2E2C-4535-998C-8BC08D41069A}" type="presOf" srcId="{FCAF16BF-D738-47D5-97E2-FAD212A28268}" destId="{1608AD06-8E8A-4C09-A881-5EC18A473CC4}" srcOrd="0" destOrd="0" presId="urn:microsoft.com/office/officeart/2005/8/layout/chevron2"/>
    <dgm:cxn modelId="{956DC9B0-ED6C-46D4-AA3E-057D2C5F92A4}" type="presOf" srcId="{0E55B47C-BCFE-4872-AE8F-8C1FA2245AE9}" destId="{DC644B89-AB4C-45F7-9DF3-8A47F09E9AA8}" srcOrd="0" destOrd="0" presId="urn:microsoft.com/office/officeart/2005/8/layout/chevron2"/>
    <dgm:cxn modelId="{0CC18395-F689-448B-9A35-5B7A69DE1647}" srcId="{59E39D35-BAAB-45CC-A5BA-BB4E396DD69E}" destId="{A7C5D8E6-7CDF-4F73-B56B-0D153207EB4A}" srcOrd="1" destOrd="0" parTransId="{E3ABAC64-F547-4BEC-AF0D-7DFD54221F70}" sibTransId="{326A0ECD-6EEB-4899-A8B9-EF6AB6983F20}"/>
    <dgm:cxn modelId="{B404EAFE-D93D-472D-AE05-299E0C6B4727}" type="presOf" srcId="{59AFFCF8-F113-4391-A80F-56606236D9D4}" destId="{D30C4530-8617-4B2D-B461-0722C7261C5E}" srcOrd="0" destOrd="0" presId="urn:microsoft.com/office/officeart/2005/8/layout/chevron2"/>
    <dgm:cxn modelId="{B5969829-AD49-4E6D-9DF8-9368C188D3F0}" type="presOf" srcId="{494B94C3-9ABF-4D0E-BD3A-9503B6AB8EA0}" destId="{A8AD2D6E-1787-4872-A3A0-CBE5E95B61DE}" srcOrd="0" destOrd="0" presId="urn:microsoft.com/office/officeart/2005/8/layout/chevron2"/>
    <dgm:cxn modelId="{5958878C-2584-4F64-AE22-4B5834F0FD61}" type="presOf" srcId="{22AC99D2-141D-401A-988F-EF1C808EB683}" destId="{F4A3B04B-AD90-4126-81E9-29D88E552F5A}" srcOrd="0" destOrd="0" presId="urn:microsoft.com/office/officeart/2005/8/layout/chevron2"/>
    <dgm:cxn modelId="{54123CCF-E10D-4CB3-99CD-B0F780868454}" type="presOf" srcId="{DAF05671-27CE-499E-AAC7-5198F7BDF548}" destId="{040928D8-A890-40D4-B3F6-1BD7FFDA080A}" srcOrd="0" destOrd="0" presId="urn:microsoft.com/office/officeart/2005/8/layout/chevron2"/>
    <dgm:cxn modelId="{537B3777-8937-40C3-83F7-429FB5077673}" type="presOf" srcId="{59E39D35-BAAB-45CC-A5BA-BB4E396DD69E}" destId="{AC3E7B19-5576-4BD6-86FE-A88891FEF18B}" srcOrd="0" destOrd="0" presId="urn:microsoft.com/office/officeart/2005/8/layout/chevron2"/>
    <dgm:cxn modelId="{1C786B17-40E2-4AD0-84E6-FBE5C0B4DBA8}" srcId="{A7C5D8E6-7CDF-4F73-B56B-0D153207EB4A}" destId="{B59A5D3E-092E-4B6D-AFAA-79A10281E8FA}" srcOrd="0" destOrd="0" parTransId="{A3AAF4CA-39DE-4B25-BBD1-4966C9B88784}" sibTransId="{57E92EA1-4829-4390-B3DB-255B0C993116}"/>
    <dgm:cxn modelId="{D42F4F64-0A8C-4AD3-A592-7046F41D57D1}" type="presOf" srcId="{B2E60E5B-A391-4790-A854-63EEBBB0DF6C}" destId="{28374050-C81B-4BE9-A8E2-B62EC3E3CDAF}" srcOrd="0" destOrd="0" presId="urn:microsoft.com/office/officeart/2005/8/layout/chevron2"/>
    <dgm:cxn modelId="{25DE685F-79F0-4D0F-A9A1-029248AD7127}" srcId="{FCAF16BF-D738-47D5-97E2-FAD212A28268}" destId="{4BD9A79F-4DD5-40C6-914C-CC6C7A7228A6}" srcOrd="0" destOrd="0" parTransId="{372DDE3F-6DBD-42C0-9F13-F80315676A24}" sibTransId="{BF241783-81C3-4AD0-B547-416EFC273EB1}"/>
    <dgm:cxn modelId="{F4640082-F5E2-486D-A0A8-4F267D24ED35}" srcId="{494B94C3-9ABF-4D0E-BD3A-9503B6AB8EA0}" destId="{98064C9F-7C76-4E47-B11F-1775482FAB73}" srcOrd="0" destOrd="0" parTransId="{E9BDD522-3006-4595-83D1-3C28E54AEBCD}" sibTransId="{AFC8F1C8-F344-4F84-8550-8AE132904239}"/>
    <dgm:cxn modelId="{6CEC933D-20A2-4AC1-9933-DC8394DCC9AB}" srcId="{FCAF16BF-D738-47D5-97E2-FAD212A28268}" destId="{C69E4DA9-B964-445A-B2DE-24BF46A9D578}" srcOrd="1" destOrd="0" parTransId="{FC3656A4-6D9F-4895-8683-86500F9BABB5}" sibTransId="{90E082D1-1249-412B-AF17-D41F4B2283CA}"/>
    <dgm:cxn modelId="{03019533-E4AB-4C43-BE42-602999B9B01E}" type="presOf" srcId="{38228D73-E94C-4F0C-822E-B66E1033B27E}" destId="{41D64DD7-F55A-45B7-9718-E49F4716EDD6}" srcOrd="0" destOrd="0" presId="urn:microsoft.com/office/officeart/2005/8/layout/chevron2"/>
    <dgm:cxn modelId="{E4E1EB61-1C92-4DD5-A001-5702BC22FB37}" srcId="{59E39D35-BAAB-45CC-A5BA-BB4E396DD69E}" destId="{38228D73-E94C-4F0C-822E-B66E1033B27E}" srcOrd="6" destOrd="0" parTransId="{F745A360-3362-4B57-A0D5-B3BD10D72B0B}" sibTransId="{D379C41A-067E-4C27-B83C-3D75305B4327}"/>
    <dgm:cxn modelId="{7DCA3800-5F71-4912-AE3F-9D885DCF68F9}" type="presParOf" srcId="{AC3E7B19-5576-4BD6-86FE-A88891FEF18B}" destId="{C0B7FB25-3118-469E-ABC9-0EC2E92C8667}" srcOrd="0" destOrd="0" presId="urn:microsoft.com/office/officeart/2005/8/layout/chevron2"/>
    <dgm:cxn modelId="{CB2C6F2D-F326-46F4-ABEF-63D5A9AFBC05}" type="presParOf" srcId="{C0B7FB25-3118-469E-ABC9-0EC2E92C8667}" destId="{28374050-C81B-4BE9-A8E2-B62EC3E3CDAF}" srcOrd="0" destOrd="0" presId="urn:microsoft.com/office/officeart/2005/8/layout/chevron2"/>
    <dgm:cxn modelId="{607A1A9F-2081-4618-90DC-96340CA90266}" type="presParOf" srcId="{C0B7FB25-3118-469E-ABC9-0EC2E92C8667}" destId="{63E7ED47-2233-4580-ADB8-ABB254F66EAF}" srcOrd="1" destOrd="0" presId="urn:microsoft.com/office/officeart/2005/8/layout/chevron2"/>
    <dgm:cxn modelId="{2AEB07E1-014F-4F89-AD27-002978460AF4}" type="presParOf" srcId="{AC3E7B19-5576-4BD6-86FE-A88891FEF18B}" destId="{F2C66FFB-EA5B-4213-B92C-C5F548635D64}" srcOrd="1" destOrd="0" presId="urn:microsoft.com/office/officeart/2005/8/layout/chevron2"/>
    <dgm:cxn modelId="{A22A7A0A-E5BE-4F73-A83E-71F6791CFF7B}" type="presParOf" srcId="{AC3E7B19-5576-4BD6-86FE-A88891FEF18B}" destId="{A0201177-C680-4BB9-8717-657CF005CD84}" srcOrd="2" destOrd="0" presId="urn:microsoft.com/office/officeart/2005/8/layout/chevron2"/>
    <dgm:cxn modelId="{39542102-75C7-426B-9370-1CFE1A4A0F01}" type="presParOf" srcId="{A0201177-C680-4BB9-8717-657CF005CD84}" destId="{F5987F25-30FE-429D-A18A-2FA52E10D723}" srcOrd="0" destOrd="0" presId="urn:microsoft.com/office/officeart/2005/8/layout/chevron2"/>
    <dgm:cxn modelId="{50A949CE-4D27-4F7E-AC5E-7CC9AF0AD256}" type="presParOf" srcId="{A0201177-C680-4BB9-8717-657CF005CD84}" destId="{D14046A6-F67E-494A-BB93-5A36EE83F257}" srcOrd="1" destOrd="0" presId="urn:microsoft.com/office/officeart/2005/8/layout/chevron2"/>
    <dgm:cxn modelId="{1462B2CC-F67E-4E7B-8384-F0AF3CAC96CC}" type="presParOf" srcId="{AC3E7B19-5576-4BD6-86FE-A88891FEF18B}" destId="{F0EA9E75-6117-4C0E-991E-5CF25982D7A9}" srcOrd="3" destOrd="0" presId="urn:microsoft.com/office/officeart/2005/8/layout/chevron2"/>
    <dgm:cxn modelId="{F039E5DE-307D-4B33-83AC-330A8863A8A5}" type="presParOf" srcId="{AC3E7B19-5576-4BD6-86FE-A88891FEF18B}" destId="{933CC71D-79F0-4AA8-BDDD-441A20F9DEA7}" srcOrd="4" destOrd="0" presId="urn:microsoft.com/office/officeart/2005/8/layout/chevron2"/>
    <dgm:cxn modelId="{1978D1EC-662F-4153-AEC4-6C8D0B43FAA4}" type="presParOf" srcId="{933CC71D-79F0-4AA8-BDDD-441A20F9DEA7}" destId="{D30C4530-8617-4B2D-B461-0722C7261C5E}" srcOrd="0" destOrd="0" presId="urn:microsoft.com/office/officeart/2005/8/layout/chevron2"/>
    <dgm:cxn modelId="{2DA05098-9173-42F6-92E7-A2FAF89BE0D5}" type="presParOf" srcId="{933CC71D-79F0-4AA8-BDDD-441A20F9DEA7}" destId="{040928D8-A890-40D4-B3F6-1BD7FFDA080A}" srcOrd="1" destOrd="0" presId="urn:microsoft.com/office/officeart/2005/8/layout/chevron2"/>
    <dgm:cxn modelId="{47F2204A-FC16-4571-82DB-6F35F1D0AE06}" type="presParOf" srcId="{AC3E7B19-5576-4BD6-86FE-A88891FEF18B}" destId="{921DAFAF-8D35-4CBB-9911-C3C0CF38D191}" srcOrd="5" destOrd="0" presId="urn:microsoft.com/office/officeart/2005/8/layout/chevron2"/>
    <dgm:cxn modelId="{3CDB044C-E356-4BDA-8E39-928F322F655C}" type="presParOf" srcId="{AC3E7B19-5576-4BD6-86FE-A88891FEF18B}" destId="{096F0D27-D115-499E-A8B3-06330502AE59}" srcOrd="6" destOrd="0" presId="urn:microsoft.com/office/officeart/2005/8/layout/chevron2"/>
    <dgm:cxn modelId="{A2EABC46-521E-4856-8F3D-337673049EE5}" type="presParOf" srcId="{096F0D27-D115-499E-A8B3-06330502AE59}" destId="{A8AD2D6E-1787-4872-A3A0-CBE5E95B61DE}" srcOrd="0" destOrd="0" presId="urn:microsoft.com/office/officeart/2005/8/layout/chevron2"/>
    <dgm:cxn modelId="{622D0E9A-0F2A-4B53-8163-51BDCE2ABA73}" type="presParOf" srcId="{096F0D27-D115-499E-A8B3-06330502AE59}" destId="{512AB763-1262-478F-94CF-73922DF6EF65}" srcOrd="1" destOrd="0" presId="urn:microsoft.com/office/officeart/2005/8/layout/chevron2"/>
    <dgm:cxn modelId="{C7E19C1C-D8A8-4537-903D-8B3B764D86DA}" type="presParOf" srcId="{AC3E7B19-5576-4BD6-86FE-A88891FEF18B}" destId="{5F26FD0E-BC28-4903-93F4-BCD62BE01ACB}" srcOrd="7" destOrd="0" presId="urn:microsoft.com/office/officeart/2005/8/layout/chevron2"/>
    <dgm:cxn modelId="{A6616BB2-D28D-4A58-B21B-2CFD72D9C0B6}" type="presParOf" srcId="{AC3E7B19-5576-4BD6-86FE-A88891FEF18B}" destId="{50C610F6-DFDD-41F9-ADC0-C94BC0519647}" srcOrd="8" destOrd="0" presId="urn:microsoft.com/office/officeart/2005/8/layout/chevron2"/>
    <dgm:cxn modelId="{DACD7619-4657-46A7-A18B-2EE1AB9A5AC1}" type="presParOf" srcId="{50C610F6-DFDD-41F9-ADC0-C94BC0519647}" destId="{1608AD06-8E8A-4C09-A881-5EC18A473CC4}" srcOrd="0" destOrd="0" presId="urn:microsoft.com/office/officeart/2005/8/layout/chevron2"/>
    <dgm:cxn modelId="{11C8585F-4817-49DD-A307-2AF04FC65CDC}" type="presParOf" srcId="{50C610F6-DFDD-41F9-ADC0-C94BC0519647}" destId="{3154F7C0-8BE5-4A9A-A6FA-436590F5AB94}" srcOrd="1" destOrd="0" presId="urn:microsoft.com/office/officeart/2005/8/layout/chevron2"/>
    <dgm:cxn modelId="{F1CF393D-1F36-4395-A858-407713BE3C38}" type="presParOf" srcId="{AC3E7B19-5576-4BD6-86FE-A88891FEF18B}" destId="{6BC69600-07FF-4015-8856-59328B2B2460}" srcOrd="9" destOrd="0" presId="urn:microsoft.com/office/officeart/2005/8/layout/chevron2"/>
    <dgm:cxn modelId="{7845C83A-B2B5-4AD1-82C0-B2BAF5DCF5F9}" type="presParOf" srcId="{AC3E7B19-5576-4BD6-86FE-A88891FEF18B}" destId="{55EFD96F-563E-44CF-A748-993DCD6ADC05}" srcOrd="10" destOrd="0" presId="urn:microsoft.com/office/officeart/2005/8/layout/chevron2"/>
    <dgm:cxn modelId="{C213083B-0501-46C3-9180-F60F9EAB8A57}" type="presParOf" srcId="{55EFD96F-563E-44CF-A748-993DCD6ADC05}" destId="{1816FBA1-F7EF-4033-81EA-915CE1324031}" srcOrd="0" destOrd="0" presId="urn:microsoft.com/office/officeart/2005/8/layout/chevron2"/>
    <dgm:cxn modelId="{9A6968FE-DD3A-4935-B215-73A7BF5CA1A0}" type="presParOf" srcId="{55EFD96F-563E-44CF-A748-993DCD6ADC05}" destId="{F4A3B04B-AD90-4126-81E9-29D88E552F5A}" srcOrd="1" destOrd="0" presId="urn:microsoft.com/office/officeart/2005/8/layout/chevron2"/>
    <dgm:cxn modelId="{098823A1-7855-41A1-ABE6-04F1AFACBB84}" type="presParOf" srcId="{AC3E7B19-5576-4BD6-86FE-A88891FEF18B}" destId="{A53BB66E-6CF2-44BA-9083-C2C228BD2F97}" srcOrd="11" destOrd="0" presId="urn:microsoft.com/office/officeart/2005/8/layout/chevron2"/>
    <dgm:cxn modelId="{063CC167-8B52-4F23-B729-4BEDE91EBBAE}" type="presParOf" srcId="{AC3E7B19-5576-4BD6-86FE-A88891FEF18B}" destId="{53AF151F-96C2-48C8-B217-9D008A7C1634}" srcOrd="12" destOrd="0" presId="urn:microsoft.com/office/officeart/2005/8/layout/chevron2"/>
    <dgm:cxn modelId="{7A1C520B-4BDB-428F-80F9-A9DA25A30EE6}" type="presParOf" srcId="{53AF151F-96C2-48C8-B217-9D008A7C1634}" destId="{41D64DD7-F55A-45B7-9718-E49F4716EDD6}" srcOrd="0" destOrd="0" presId="urn:microsoft.com/office/officeart/2005/8/layout/chevron2"/>
    <dgm:cxn modelId="{09FA00E6-E4CB-4F7C-965F-EAE9C0C45FBD}" type="presParOf" srcId="{53AF151F-96C2-48C8-B217-9D008A7C1634}" destId="{DC644B89-AB4C-45F7-9DF3-8A47F09E9AA8}"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9E39D35-BAAB-45CC-A5BA-BB4E396DD69E}"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en-US"/>
        </a:p>
      </dgm:t>
    </dgm:pt>
    <dgm:pt modelId="{B2E60E5B-A391-4790-A854-63EEBBB0DF6C}">
      <dgm:prSet phldrT="[Text]"/>
      <dgm:spPr/>
      <dgm:t>
        <a:bodyPr/>
        <a:lstStyle/>
        <a:p>
          <a:r>
            <a:rPr lang="en-US" dirty="0" smtClean="0"/>
            <a:t>1</a:t>
          </a:r>
          <a:endParaRPr lang="en-US" dirty="0"/>
        </a:p>
      </dgm:t>
    </dgm:pt>
    <dgm:pt modelId="{9E712A44-1769-49C0-BFB1-F58F9E1BD2B6}" type="parTrans" cxnId="{EC20C97D-D277-490C-8F52-143772107665}">
      <dgm:prSet/>
      <dgm:spPr/>
      <dgm:t>
        <a:bodyPr/>
        <a:lstStyle/>
        <a:p>
          <a:endParaRPr lang="en-US"/>
        </a:p>
      </dgm:t>
    </dgm:pt>
    <dgm:pt modelId="{E8212366-885B-44EE-8D7D-1C8D310A8210}" type="sibTrans" cxnId="{EC20C97D-D277-490C-8F52-143772107665}">
      <dgm:prSet/>
      <dgm:spPr/>
      <dgm:t>
        <a:bodyPr/>
        <a:lstStyle/>
        <a:p>
          <a:endParaRPr lang="en-US"/>
        </a:p>
      </dgm:t>
    </dgm:pt>
    <dgm:pt modelId="{EF737718-1FAA-4DCB-BA13-6AE00961159D}">
      <dgm:prSet phldrT="[Text]"/>
      <dgm:spPr/>
      <dgm:t>
        <a:bodyPr/>
        <a:lstStyle/>
        <a:p>
          <a:r>
            <a:rPr lang="en-US" dirty="0" smtClean="0">
              <a:solidFill>
                <a:schemeClr val="bg1">
                  <a:lumMod val="65000"/>
                </a:schemeClr>
              </a:solidFill>
            </a:rPr>
            <a:t>Plasma Regimes of Operation</a:t>
          </a:r>
          <a:endParaRPr lang="en-US" dirty="0">
            <a:solidFill>
              <a:schemeClr val="bg1">
                <a:lumMod val="65000"/>
              </a:schemeClr>
            </a:solidFill>
          </a:endParaRPr>
        </a:p>
      </dgm:t>
    </dgm:pt>
    <dgm:pt modelId="{2FF4CE67-52F2-417D-833B-8F392A76C9C1}" type="parTrans" cxnId="{31C6B6B2-B3B5-4404-9B6E-F7E282BE98E5}">
      <dgm:prSet/>
      <dgm:spPr/>
      <dgm:t>
        <a:bodyPr/>
        <a:lstStyle/>
        <a:p>
          <a:endParaRPr lang="en-US"/>
        </a:p>
      </dgm:t>
    </dgm:pt>
    <dgm:pt modelId="{EC27AB67-193A-4CF9-B0EE-869F87B76092}" type="sibTrans" cxnId="{31C6B6B2-B3B5-4404-9B6E-F7E282BE98E5}">
      <dgm:prSet/>
      <dgm:spPr/>
      <dgm:t>
        <a:bodyPr/>
        <a:lstStyle/>
        <a:p>
          <a:endParaRPr lang="en-US"/>
        </a:p>
      </dgm:t>
    </dgm:pt>
    <dgm:pt modelId="{A7C5D8E6-7CDF-4F73-B56B-0D153207EB4A}">
      <dgm:prSet phldrT="[Text]"/>
      <dgm:spPr/>
      <dgm:t>
        <a:bodyPr/>
        <a:lstStyle/>
        <a:p>
          <a:r>
            <a:rPr lang="en-US" dirty="0" smtClean="0"/>
            <a:t>2</a:t>
          </a:r>
          <a:endParaRPr lang="en-US" dirty="0"/>
        </a:p>
      </dgm:t>
    </dgm:pt>
    <dgm:pt modelId="{E3ABAC64-F547-4BEC-AF0D-7DFD54221F70}" type="parTrans" cxnId="{0CC18395-F689-448B-9A35-5B7A69DE1647}">
      <dgm:prSet/>
      <dgm:spPr/>
      <dgm:t>
        <a:bodyPr/>
        <a:lstStyle/>
        <a:p>
          <a:endParaRPr lang="en-US"/>
        </a:p>
      </dgm:t>
    </dgm:pt>
    <dgm:pt modelId="{326A0ECD-6EEB-4899-A8B9-EF6AB6983F20}" type="sibTrans" cxnId="{0CC18395-F689-448B-9A35-5B7A69DE1647}">
      <dgm:prSet/>
      <dgm:spPr/>
      <dgm:t>
        <a:bodyPr/>
        <a:lstStyle/>
        <a:p>
          <a:endParaRPr lang="en-US"/>
        </a:p>
      </dgm:t>
    </dgm:pt>
    <dgm:pt modelId="{B59A5D3E-092E-4B6D-AFAA-79A10281E8FA}">
      <dgm:prSet phldrT="[Text]"/>
      <dgm:spPr/>
      <dgm:t>
        <a:bodyPr/>
        <a:lstStyle/>
        <a:p>
          <a:r>
            <a:rPr lang="en-US" dirty="0" smtClean="0">
              <a:solidFill>
                <a:schemeClr val="bg1">
                  <a:lumMod val="65000"/>
                </a:schemeClr>
              </a:solidFill>
            </a:rPr>
            <a:t>Heat Exhaust Systems</a:t>
          </a:r>
          <a:endParaRPr lang="en-US" dirty="0">
            <a:solidFill>
              <a:schemeClr val="bg1">
                <a:lumMod val="65000"/>
              </a:schemeClr>
            </a:solidFill>
          </a:endParaRPr>
        </a:p>
      </dgm:t>
    </dgm:pt>
    <dgm:pt modelId="{A3AAF4CA-39DE-4B25-BBD1-4966C9B88784}" type="parTrans" cxnId="{1C786B17-40E2-4AD0-84E6-FBE5C0B4DBA8}">
      <dgm:prSet/>
      <dgm:spPr/>
      <dgm:t>
        <a:bodyPr/>
        <a:lstStyle/>
        <a:p>
          <a:endParaRPr lang="en-US"/>
        </a:p>
      </dgm:t>
    </dgm:pt>
    <dgm:pt modelId="{57E92EA1-4829-4390-B3DB-255B0C993116}" type="sibTrans" cxnId="{1C786B17-40E2-4AD0-84E6-FBE5C0B4DBA8}">
      <dgm:prSet/>
      <dgm:spPr/>
      <dgm:t>
        <a:bodyPr/>
        <a:lstStyle/>
        <a:p>
          <a:endParaRPr lang="en-US"/>
        </a:p>
      </dgm:t>
    </dgm:pt>
    <dgm:pt modelId="{38228D73-E94C-4F0C-822E-B66E1033B27E}">
      <dgm:prSet phldrT="[Text]"/>
      <dgm:spPr/>
      <dgm:t>
        <a:bodyPr/>
        <a:lstStyle/>
        <a:p>
          <a:r>
            <a:rPr lang="en-US" dirty="0" smtClean="0"/>
            <a:t>8</a:t>
          </a:r>
          <a:endParaRPr lang="en-US" dirty="0"/>
        </a:p>
      </dgm:t>
    </dgm:pt>
    <dgm:pt modelId="{F745A360-3362-4B57-A0D5-B3BD10D72B0B}" type="parTrans" cxnId="{E4E1EB61-1C92-4DD5-A001-5702BC22FB37}">
      <dgm:prSet/>
      <dgm:spPr/>
      <dgm:t>
        <a:bodyPr/>
        <a:lstStyle/>
        <a:p>
          <a:endParaRPr lang="en-US"/>
        </a:p>
      </dgm:t>
    </dgm:pt>
    <dgm:pt modelId="{D379C41A-067E-4C27-B83C-3D75305B4327}" type="sibTrans" cxnId="{E4E1EB61-1C92-4DD5-A001-5702BC22FB37}">
      <dgm:prSet/>
      <dgm:spPr/>
      <dgm:t>
        <a:bodyPr/>
        <a:lstStyle/>
        <a:p>
          <a:endParaRPr lang="en-US"/>
        </a:p>
      </dgm:t>
    </dgm:pt>
    <dgm:pt modelId="{DCC38D97-BF89-468D-942D-A7FF3F47C9C9}">
      <dgm:prSet/>
      <dgm:spPr/>
      <dgm:t>
        <a:bodyPr/>
        <a:lstStyle/>
        <a:p>
          <a:r>
            <a:rPr lang="en-US" dirty="0" smtClean="0"/>
            <a:t>7</a:t>
          </a:r>
          <a:endParaRPr lang="en-US" dirty="0"/>
        </a:p>
      </dgm:t>
    </dgm:pt>
    <dgm:pt modelId="{549880A6-5A11-4684-9E61-F215B1060E22}" type="parTrans" cxnId="{2DC86822-AED8-4896-9D3B-FAC083AD3F40}">
      <dgm:prSet/>
      <dgm:spPr/>
      <dgm:t>
        <a:bodyPr/>
        <a:lstStyle/>
        <a:p>
          <a:endParaRPr lang="en-US"/>
        </a:p>
      </dgm:t>
    </dgm:pt>
    <dgm:pt modelId="{4DFA4665-BC5F-44CC-876D-FC7217119C84}" type="sibTrans" cxnId="{2DC86822-AED8-4896-9D3B-FAC083AD3F40}">
      <dgm:prSet/>
      <dgm:spPr/>
      <dgm:t>
        <a:bodyPr/>
        <a:lstStyle/>
        <a:p>
          <a:endParaRPr lang="en-US"/>
        </a:p>
      </dgm:t>
    </dgm:pt>
    <dgm:pt modelId="{FCAF16BF-D738-47D5-97E2-FAD212A28268}">
      <dgm:prSet/>
      <dgm:spPr/>
      <dgm:t>
        <a:bodyPr/>
        <a:lstStyle/>
        <a:p>
          <a:r>
            <a:rPr lang="en-US" dirty="0" smtClean="0"/>
            <a:t>5, 6</a:t>
          </a:r>
          <a:endParaRPr lang="en-US" dirty="0"/>
        </a:p>
      </dgm:t>
    </dgm:pt>
    <dgm:pt modelId="{A6647DAB-8E21-4A9A-B916-E3A35EBC82C3}" type="parTrans" cxnId="{70869054-C54B-446A-B466-1558011BE8E4}">
      <dgm:prSet/>
      <dgm:spPr/>
      <dgm:t>
        <a:bodyPr/>
        <a:lstStyle/>
        <a:p>
          <a:endParaRPr lang="en-US"/>
        </a:p>
      </dgm:t>
    </dgm:pt>
    <dgm:pt modelId="{051BCC59-4154-43DC-9EB2-313A0235AE9F}" type="sibTrans" cxnId="{70869054-C54B-446A-B466-1558011BE8E4}">
      <dgm:prSet/>
      <dgm:spPr/>
      <dgm:t>
        <a:bodyPr/>
        <a:lstStyle/>
        <a:p>
          <a:endParaRPr lang="en-US"/>
        </a:p>
      </dgm:t>
    </dgm:pt>
    <dgm:pt modelId="{494B94C3-9ABF-4D0E-BD3A-9503B6AB8EA0}">
      <dgm:prSet/>
      <dgm:spPr/>
      <dgm:t>
        <a:bodyPr/>
        <a:lstStyle/>
        <a:p>
          <a:r>
            <a:rPr lang="en-US" dirty="0" smtClean="0"/>
            <a:t>4</a:t>
          </a:r>
          <a:endParaRPr lang="en-US" dirty="0"/>
        </a:p>
      </dgm:t>
    </dgm:pt>
    <dgm:pt modelId="{CB3024E6-2A95-4421-BBE1-FE54BB77B8E5}" type="parTrans" cxnId="{892DD38B-D6DC-488A-ACBB-D753C4B2577E}">
      <dgm:prSet/>
      <dgm:spPr/>
      <dgm:t>
        <a:bodyPr/>
        <a:lstStyle/>
        <a:p>
          <a:endParaRPr lang="en-US"/>
        </a:p>
      </dgm:t>
    </dgm:pt>
    <dgm:pt modelId="{E6B69CBF-D43A-4594-A6E4-26C219406993}" type="sibTrans" cxnId="{892DD38B-D6DC-488A-ACBB-D753C4B2577E}">
      <dgm:prSet/>
      <dgm:spPr/>
      <dgm:t>
        <a:bodyPr/>
        <a:lstStyle/>
        <a:p>
          <a:endParaRPr lang="en-US"/>
        </a:p>
      </dgm:t>
    </dgm:pt>
    <dgm:pt modelId="{59AFFCF8-F113-4391-A80F-56606236D9D4}">
      <dgm:prSet/>
      <dgm:spPr/>
      <dgm:t>
        <a:bodyPr/>
        <a:lstStyle/>
        <a:p>
          <a:r>
            <a:rPr lang="en-US" dirty="0" smtClean="0"/>
            <a:t>3</a:t>
          </a:r>
          <a:endParaRPr lang="en-US" dirty="0"/>
        </a:p>
      </dgm:t>
    </dgm:pt>
    <dgm:pt modelId="{09306E55-7190-4418-8514-3D3382F7A8E3}" type="parTrans" cxnId="{F6038A7E-F38C-46D8-9513-37BDD532AFD0}">
      <dgm:prSet/>
      <dgm:spPr/>
      <dgm:t>
        <a:bodyPr/>
        <a:lstStyle/>
        <a:p>
          <a:endParaRPr lang="en-US"/>
        </a:p>
      </dgm:t>
    </dgm:pt>
    <dgm:pt modelId="{D8C5E624-F467-4C19-B9C3-DFC0829CFEEA}" type="sibTrans" cxnId="{F6038A7E-F38C-46D8-9513-37BDD532AFD0}">
      <dgm:prSet/>
      <dgm:spPr/>
      <dgm:t>
        <a:bodyPr/>
        <a:lstStyle/>
        <a:p>
          <a:endParaRPr lang="en-US"/>
        </a:p>
      </dgm:t>
    </dgm:pt>
    <dgm:pt modelId="{DAF05671-27CE-499E-AAC7-5198F7BDF548}">
      <dgm:prSet/>
      <dgm:spPr/>
      <dgm:t>
        <a:bodyPr/>
        <a:lstStyle/>
        <a:p>
          <a:r>
            <a:rPr lang="en-US" dirty="0" smtClean="0">
              <a:solidFill>
                <a:schemeClr val="bg1">
                  <a:lumMod val="65000"/>
                </a:schemeClr>
              </a:solidFill>
            </a:rPr>
            <a:t>Neutron-Resistant Materials</a:t>
          </a:r>
          <a:endParaRPr lang="en-US" dirty="0">
            <a:solidFill>
              <a:schemeClr val="bg1">
                <a:lumMod val="65000"/>
              </a:schemeClr>
            </a:solidFill>
          </a:endParaRPr>
        </a:p>
      </dgm:t>
    </dgm:pt>
    <dgm:pt modelId="{85913267-EE65-4055-BD75-1D1297E05D24}" type="parTrans" cxnId="{E8D08D97-0A0A-46C3-9CC9-57D6E38CFB8D}">
      <dgm:prSet/>
      <dgm:spPr/>
      <dgm:t>
        <a:bodyPr/>
        <a:lstStyle/>
        <a:p>
          <a:endParaRPr lang="en-US"/>
        </a:p>
      </dgm:t>
    </dgm:pt>
    <dgm:pt modelId="{86C11563-FC1A-43D7-8943-BE9DB6A49BAF}" type="sibTrans" cxnId="{E8D08D97-0A0A-46C3-9CC9-57D6E38CFB8D}">
      <dgm:prSet/>
      <dgm:spPr/>
      <dgm:t>
        <a:bodyPr/>
        <a:lstStyle/>
        <a:p>
          <a:endParaRPr lang="en-US"/>
        </a:p>
      </dgm:t>
    </dgm:pt>
    <dgm:pt modelId="{98064C9F-7C76-4E47-B11F-1775482FAB73}">
      <dgm:prSet/>
      <dgm:spPr/>
      <dgm:t>
        <a:bodyPr/>
        <a:lstStyle/>
        <a:p>
          <a:r>
            <a:rPr lang="en-US" dirty="0" smtClean="0">
              <a:solidFill>
                <a:schemeClr val="bg1">
                  <a:lumMod val="65000"/>
                </a:schemeClr>
              </a:solidFill>
            </a:rPr>
            <a:t>Tritium self-sufficiency</a:t>
          </a:r>
          <a:endParaRPr lang="en-US" dirty="0">
            <a:solidFill>
              <a:schemeClr val="bg1">
                <a:lumMod val="65000"/>
              </a:schemeClr>
            </a:solidFill>
          </a:endParaRPr>
        </a:p>
      </dgm:t>
    </dgm:pt>
    <dgm:pt modelId="{E9BDD522-3006-4595-83D1-3C28E54AEBCD}" type="parTrans" cxnId="{F4640082-F5E2-486D-A0A8-4F267D24ED35}">
      <dgm:prSet/>
      <dgm:spPr/>
      <dgm:t>
        <a:bodyPr/>
        <a:lstStyle/>
        <a:p>
          <a:endParaRPr lang="en-US"/>
        </a:p>
      </dgm:t>
    </dgm:pt>
    <dgm:pt modelId="{AFC8F1C8-F344-4F84-8550-8AE132904239}" type="sibTrans" cxnId="{F4640082-F5E2-486D-A0A8-4F267D24ED35}">
      <dgm:prSet/>
      <dgm:spPr/>
      <dgm:t>
        <a:bodyPr/>
        <a:lstStyle/>
        <a:p>
          <a:endParaRPr lang="en-US"/>
        </a:p>
      </dgm:t>
    </dgm:pt>
    <dgm:pt modelId="{4BD9A79F-4DD5-40C6-914C-CC6C7A7228A6}">
      <dgm:prSet/>
      <dgm:spPr/>
      <dgm:t>
        <a:bodyPr/>
        <a:lstStyle/>
        <a:p>
          <a:r>
            <a:rPr lang="en-US" dirty="0" smtClean="0">
              <a:solidFill>
                <a:schemeClr val="bg1">
                  <a:lumMod val="65000"/>
                </a:schemeClr>
              </a:solidFill>
            </a:rPr>
            <a:t>Implementation of Intrinsic Safety Features</a:t>
          </a:r>
          <a:endParaRPr lang="en-US" dirty="0">
            <a:solidFill>
              <a:schemeClr val="bg1">
                <a:lumMod val="65000"/>
              </a:schemeClr>
            </a:solidFill>
          </a:endParaRPr>
        </a:p>
      </dgm:t>
    </dgm:pt>
    <dgm:pt modelId="{372DDE3F-6DBD-42C0-9F13-F80315676A24}" type="parTrans" cxnId="{25DE685F-79F0-4D0F-A9A1-029248AD7127}">
      <dgm:prSet/>
      <dgm:spPr/>
      <dgm:t>
        <a:bodyPr/>
        <a:lstStyle/>
        <a:p>
          <a:endParaRPr lang="en-US"/>
        </a:p>
      </dgm:t>
    </dgm:pt>
    <dgm:pt modelId="{BF241783-81C3-4AD0-B547-416EFC273EB1}" type="sibTrans" cxnId="{25DE685F-79F0-4D0F-A9A1-029248AD7127}">
      <dgm:prSet/>
      <dgm:spPr/>
      <dgm:t>
        <a:bodyPr/>
        <a:lstStyle/>
        <a:p>
          <a:endParaRPr lang="en-US"/>
        </a:p>
      </dgm:t>
    </dgm:pt>
    <dgm:pt modelId="{22AC99D2-141D-401A-988F-EF1C808EB683}">
      <dgm:prSet/>
      <dgm:spPr/>
      <dgm:t>
        <a:bodyPr/>
        <a:lstStyle/>
        <a:p>
          <a:r>
            <a:rPr lang="en-US" dirty="0" smtClean="0"/>
            <a:t>Competitive Cost of Electricity</a:t>
          </a:r>
          <a:endParaRPr lang="en-US" dirty="0"/>
        </a:p>
      </dgm:t>
    </dgm:pt>
    <dgm:pt modelId="{C8CB9683-24CF-46E2-A9BE-EC595F1502D3}" type="parTrans" cxnId="{072137D8-A5BD-4630-A13A-537273FD28C4}">
      <dgm:prSet/>
      <dgm:spPr/>
      <dgm:t>
        <a:bodyPr/>
        <a:lstStyle/>
        <a:p>
          <a:endParaRPr lang="en-US"/>
        </a:p>
      </dgm:t>
    </dgm:pt>
    <dgm:pt modelId="{80B971B6-635D-4A57-9438-9ED07E43C181}" type="sibTrans" cxnId="{072137D8-A5BD-4630-A13A-537273FD28C4}">
      <dgm:prSet/>
      <dgm:spPr/>
      <dgm:t>
        <a:bodyPr/>
        <a:lstStyle/>
        <a:p>
          <a:endParaRPr lang="en-US"/>
        </a:p>
      </dgm:t>
    </dgm:pt>
    <dgm:pt modelId="{0E55B47C-BCFE-4872-AE8F-8C1FA2245AE9}">
      <dgm:prSet/>
      <dgm:spPr/>
      <dgm:t>
        <a:bodyPr/>
        <a:lstStyle/>
        <a:p>
          <a:r>
            <a:rPr lang="en-US" dirty="0" smtClean="0"/>
            <a:t>Stellarator</a:t>
          </a:r>
          <a:endParaRPr lang="en-US" dirty="0"/>
        </a:p>
      </dgm:t>
    </dgm:pt>
    <dgm:pt modelId="{CCD16CD8-6C3B-4472-8E02-B7EF37E1514E}" type="parTrans" cxnId="{A9985392-40AD-480B-B256-53A7BBD2F0A3}">
      <dgm:prSet/>
      <dgm:spPr/>
      <dgm:t>
        <a:bodyPr/>
        <a:lstStyle/>
        <a:p>
          <a:endParaRPr lang="en-US"/>
        </a:p>
      </dgm:t>
    </dgm:pt>
    <dgm:pt modelId="{062FF823-2C66-49CD-B51A-B1134FE9B237}" type="sibTrans" cxnId="{A9985392-40AD-480B-B256-53A7BBD2F0A3}">
      <dgm:prSet/>
      <dgm:spPr/>
      <dgm:t>
        <a:bodyPr/>
        <a:lstStyle/>
        <a:p>
          <a:endParaRPr lang="en-US"/>
        </a:p>
      </dgm:t>
    </dgm:pt>
    <dgm:pt modelId="{C69E4DA9-B964-445A-B2DE-24BF46A9D578}">
      <dgm:prSet/>
      <dgm:spPr/>
      <dgm:t>
        <a:bodyPr/>
        <a:lstStyle/>
        <a:p>
          <a:r>
            <a:rPr lang="en-US" dirty="0" smtClean="0">
              <a:solidFill>
                <a:schemeClr val="bg1">
                  <a:lumMod val="65000"/>
                </a:schemeClr>
              </a:solidFill>
            </a:rPr>
            <a:t>Integrated DEMO Design</a:t>
          </a:r>
          <a:endParaRPr lang="en-US" dirty="0">
            <a:solidFill>
              <a:schemeClr val="bg1">
                <a:lumMod val="65000"/>
              </a:schemeClr>
            </a:solidFill>
          </a:endParaRPr>
        </a:p>
      </dgm:t>
    </dgm:pt>
    <dgm:pt modelId="{FC3656A4-6D9F-4895-8683-86500F9BABB5}" type="parTrans" cxnId="{6CEC933D-20A2-4AC1-9933-DC8394DCC9AB}">
      <dgm:prSet/>
      <dgm:spPr/>
      <dgm:t>
        <a:bodyPr/>
        <a:lstStyle/>
        <a:p>
          <a:endParaRPr lang="en-US"/>
        </a:p>
      </dgm:t>
    </dgm:pt>
    <dgm:pt modelId="{90E082D1-1249-412B-AF17-D41F4B2283CA}" type="sibTrans" cxnId="{6CEC933D-20A2-4AC1-9933-DC8394DCC9AB}">
      <dgm:prSet/>
      <dgm:spPr/>
      <dgm:t>
        <a:bodyPr/>
        <a:lstStyle/>
        <a:p>
          <a:endParaRPr lang="en-US"/>
        </a:p>
      </dgm:t>
    </dgm:pt>
    <dgm:pt modelId="{AC3E7B19-5576-4BD6-86FE-A88891FEF18B}" type="pres">
      <dgm:prSet presAssocID="{59E39D35-BAAB-45CC-A5BA-BB4E396DD69E}" presName="linearFlow" presStyleCnt="0">
        <dgm:presLayoutVars>
          <dgm:dir/>
          <dgm:animLvl val="lvl"/>
          <dgm:resizeHandles val="exact"/>
        </dgm:presLayoutVars>
      </dgm:prSet>
      <dgm:spPr/>
      <dgm:t>
        <a:bodyPr/>
        <a:lstStyle/>
        <a:p>
          <a:endParaRPr lang="en-US"/>
        </a:p>
      </dgm:t>
    </dgm:pt>
    <dgm:pt modelId="{C0B7FB25-3118-469E-ABC9-0EC2E92C8667}" type="pres">
      <dgm:prSet presAssocID="{B2E60E5B-A391-4790-A854-63EEBBB0DF6C}" presName="composite" presStyleCnt="0"/>
      <dgm:spPr/>
    </dgm:pt>
    <dgm:pt modelId="{28374050-C81B-4BE9-A8E2-B62EC3E3CDAF}" type="pres">
      <dgm:prSet presAssocID="{B2E60E5B-A391-4790-A854-63EEBBB0DF6C}" presName="parentText" presStyleLbl="alignNode1" presStyleIdx="0" presStyleCnt="7">
        <dgm:presLayoutVars>
          <dgm:chMax val="1"/>
          <dgm:bulletEnabled val="1"/>
        </dgm:presLayoutVars>
      </dgm:prSet>
      <dgm:spPr/>
      <dgm:t>
        <a:bodyPr/>
        <a:lstStyle/>
        <a:p>
          <a:endParaRPr lang="en-US"/>
        </a:p>
      </dgm:t>
    </dgm:pt>
    <dgm:pt modelId="{63E7ED47-2233-4580-ADB8-ABB254F66EAF}" type="pres">
      <dgm:prSet presAssocID="{B2E60E5B-A391-4790-A854-63EEBBB0DF6C}" presName="descendantText" presStyleLbl="alignAcc1" presStyleIdx="0" presStyleCnt="7">
        <dgm:presLayoutVars>
          <dgm:bulletEnabled val="1"/>
        </dgm:presLayoutVars>
      </dgm:prSet>
      <dgm:spPr/>
      <dgm:t>
        <a:bodyPr/>
        <a:lstStyle/>
        <a:p>
          <a:endParaRPr lang="en-US"/>
        </a:p>
      </dgm:t>
    </dgm:pt>
    <dgm:pt modelId="{F2C66FFB-EA5B-4213-B92C-C5F548635D64}" type="pres">
      <dgm:prSet presAssocID="{E8212366-885B-44EE-8D7D-1C8D310A8210}" presName="sp" presStyleCnt="0"/>
      <dgm:spPr/>
    </dgm:pt>
    <dgm:pt modelId="{A0201177-C680-4BB9-8717-657CF005CD84}" type="pres">
      <dgm:prSet presAssocID="{A7C5D8E6-7CDF-4F73-B56B-0D153207EB4A}" presName="composite" presStyleCnt="0"/>
      <dgm:spPr/>
    </dgm:pt>
    <dgm:pt modelId="{F5987F25-30FE-429D-A18A-2FA52E10D723}" type="pres">
      <dgm:prSet presAssocID="{A7C5D8E6-7CDF-4F73-B56B-0D153207EB4A}" presName="parentText" presStyleLbl="alignNode1" presStyleIdx="1" presStyleCnt="7">
        <dgm:presLayoutVars>
          <dgm:chMax val="1"/>
          <dgm:bulletEnabled val="1"/>
        </dgm:presLayoutVars>
      </dgm:prSet>
      <dgm:spPr/>
      <dgm:t>
        <a:bodyPr/>
        <a:lstStyle/>
        <a:p>
          <a:endParaRPr lang="en-US"/>
        </a:p>
      </dgm:t>
    </dgm:pt>
    <dgm:pt modelId="{D14046A6-F67E-494A-BB93-5A36EE83F257}" type="pres">
      <dgm:prSet presAssocID="{A7C5D8E6-7CDF-4F73-B56B-0D153207EB4A}" presName="descendantText" presStyleLbl="alignAcc1" presStyleIdx="1" presStyleCnt="7" custLinFactNeighborX="0" custLinFactNeighborY="-1773">
        <dgm:presLayoutVars>
          <dgm:bulletEnabled val="1"/>
        </dgm:presLayoutVars>
      </dgm:prSet>
      <dgm:spPr/>
      <dgm:t>
        <a:bodyPr/>
        <a:lstStyle/>
        <a:p>
          <a:endParaRPr lang="en-US"/>
        </a:p>
      </dgm:t>
    </dgm:pt>
    <dgm:pt modelId="{F0EA9E75-6117-4C0E-991E-5CF25982D7A9}" type="pres">
      <dgm:prSet presAssocID="{326A0ECD-6EEB-4899-A8B9-EF6AB6983F20}" presName="sp" presStyleCnt="0"/>
      <dgm:spPr/>
    </dgm:pt>
    <dgm:pt modelId="{933CC71D-79F0-4AA8-BDDD-441A20F9DEA7}" type="pres">
      <dgm:prSet presAssocID="{59AFFCF8-F113-4391-A80F-56606236D9D4}" presName="composite" presStyleCnt="0"/>
      <dgm:spPr/>
    </dgm:pt>
    <dgm:pt modelId="{D30C4530-8617-4B2D-B461-0722C7261C5E}" type="pres">
      <dgm:prSet presAssocID="{59AFFCF8-F113-4391-A80F-56606236D9D4}" presName="parentText" presStyleLbl="alignNode1" presStyleIdx="2" presStyleCnt="7">
        <dgm:presLayoutVars>
          <dgm:chMax val="1"/>
          <dgm:bulletEnabled val="1"/>
        </dgm:presLayoutVars>
      </dgm:prSet>
      <dgm:spPr/>
      <dgm:t>
        <a:bodyPr/>
        <a:lstStyle/>
        <a:p>
          <a:endParaRPr lang="en-US"/>
        </a:p>
      </dgm:t>
    </dgm:pt>
    <dgm:pt modelId="{040928D8-A890-40D4-B3F6-1BD7FFDA080A}" type="pres">
      <dgm:prSet presAssocID="{59AFFCF8-F113-4391-A80F-56606236D9D4}" presName="descendantText" presStyleLbl="alignAcc1" presStyleIdx="2" presStyleCnt="7">
        <dgm:presLayoutVars>
          <dgm:bulletEnabled val="1"/>
        </dgm:presLayoutVars>
      </dgm:prSet>
      <dgm:spPr/>
      <dgm:t>
        <a:bodyPr/>
        <a:lstStyle/>
        <a:p>
          <a:endParaRPr lang="en-US"/>
        </a:p>
      </dgm:t>
    </dgm:pt>
    <dgm:pt modelId="{921DAFAF-8D35-4CBB-9911-C3C0CF38D191}" type="pres">
      <dgm:prSet presAssocID="{D8C5E624-F467-4C19-B9C3-DFC0829CFEEA}" presName="sp" presStyleCnt="0"/>
      <dgm:spPr/>
    </dgm:pt>
    <dgm:pt modelId="{096F0D27-D115-499E-A8B3-06330502AE59}" type="pres">
      <dgm:prSet presAssocID="{494B94C3-9ABF-4D0E-BD3A-9503B6AB8EA0}" presName="composite" presStyleCnt="0"/>
      <dgm:spPr/>
    </dgm:pt>
    <dgm:pt modelId="{A8AD2D6E-1787-4872-A3A0-CBE5E95B61DE}" type="pres">
      <dgm:prSet presAssocID="{494B94C3-9ABF-4D0E-BD3A-9503B6AB8EA0}" presName="parentText" presStyleLbl="alignNode1" presStyleIdx="3" presStyleCnt="7">
        <dgm:presLayoutVars>
          <dgm:chMax val="1"/>
          <dgm:bulletEnabled val="1"/>
        </dgm:presLayoutVars>
      </dgm:prSet>
      <dgm:spPr/>
      <dgm:t>
        <a:bodyPr/>
        <a:lstStyle/>
        <a:p>
          <a:endParaRPr lang="en-US"/>
        </a:p>
      </dgm:t>
    </dgm:pt>
    <dgm:pt modelId="{512AB763-1262-478F-94CF-73922DF6EF65}" type="pres">
      <dgm:prSet presAssocID="{494B94C3-9ABF-4D0E-BD3A-9503B6AB8EA0}" presName="descendantText" presStyleLbl="alignAcc1" presStyleIdx="3" presStyleCnt="7">
        <dgm:presLayoutVars>
          <dgm:bulletEnabled val="1"/>
        </dgm:presLayoutVars>
      </dgm:prSet>
      <dgm:spPr/>
      <dgm:t>
        <a:bodyPr/>
        <a:lstStyle/>
        <a:p>
          <a:endParaRPr lang="en-US"/>
        </a:p>
      </dgm:t>
    </dgm:pt>
    <dgm:pt modelId="{5F26FD0E-BC28-4903-93F4-BCD62BE01ACB}" type="pres">
      <dgm:prSet presAssocID="{E6B69CBF-D43A-4594-A6E4-26C219406993}" presName="sp" presStyleCnt="0"/>
      <dgm:spPr/>
    </dgm:pt>
    <dgm:pt modelId="{50C610F6-DFDD-41F9-ADC0-C94BC0519647}" type="pres">
      <dgm:prSet presAssocID="{FCAF16BF-D738-47D5-97E2-FAD212A28268}" presName="composite" presStyleCnt="0"/>
      <dgm:spPr/>
    </dgm:pt>
    <dgm:pt modelId="{1608AD06-8E8A-4C09-A881-5EC18A473CC4}" type="pres">
      <dgm:prSet presAssocID="{FCAF16BF-D738-47D5-97E2-FAD212A28268}" presName="parentText" presStyleLbl="alignNode1" presStyleIdx="4" presStyleCnt="7">
        <dgm:presLayoutVars>
          <dgm:chMax val="1"/>
          <dgm:bulletEnabled val="1"/>
        </dgm:presLayoutVars>
      </dgm:prSet>
      <dgm:spPr/>
      <dgm:t>
        <a:bodyPr/>
        <a:lstStyle/>
        <a:p>
          <a:endParaRPr lang="en-US"/>
        </a:p>
      </dgm:t>
    </dgm:pt>
    <dgm:pt modelId="{3154F7C0-8BE5-4A9A-A6FA-436590F5AB94}" type="pres">
      <dgm:prSet presAssocID="{FCAF16BF-D738-47D5-97E2-FAD212A28268}" presName="descendantText" presStyleLbl="alignAcc1" presStyleIdx="4" presStyleCnt="7">
        <dgm:presLayoutVars>
          <dgm:bulletEnabled val="1"/>
        </dgm:presLayoutVars>
      </dgm:prSet>
      <dgm:spPr/>
      <dgm:t>
        <a:bodyPr/>
        <a:lstStyle/>
        <a:p>
          <a:endParaRPr lang="en-US"/>
        </a:p>
      </dgm:t>
    </dgm:pt>
    <dgm:pt modelId="{6BC69600-07FF-4015-8856-59328B2B2460}" type="pres">
      <dgm:prSet presAssocID="{051BCC59-4154-43DC-9EB2-313A0235AE9F}" presName="sp" presStyleCnt="0"/>
      <dgm:spPr/>
    </dgm:pt>
    <dgm:pt modelId="{55EFD96F-563E-44CF-A748-993DCD6ADC05}" type="pres">
      <dgm:prSet presAssocID="{DCC38D97-BF89-468D-942D-A7FF3F47C9C9}" presName="composite" presStyleCnt="0"/>
      <dgm:spPr/>
    </dgm:pt>
    <dgm:pt modelId="{1816FBA1-F7EF-4033-81EA-915CE1324031}" type="pres">
      <dgm:prSet presAssocID="{DCC38D97-BF89-468D-942D-A7FF3F47C9C9}" presName="parentText" presStyleLbl="alignNode1" presStyleIdx="5" presStyleCnt="7">
        <dgm:presLayoutVars>
          <dgm:chMax val="1"/>
          <dgm:bulletEnabled val="1"/>
        </dgm:presLayoutVars>
      </dgm:prSet>
      <dgm:spPr/>
      <dgm:t>
        <a:bodyPr/>
        <a:lstStyle/>
        <a:p>
          <a:endParaRPr lang="en-US"/>
        </a:p>
      </dgm:t>
    </dgm:pt>
    <dgm:pt modelId="{F4A3B04B-AD90-4126-81E9-29D88E552F5A}" type="pres">
      <dgm:prSet presAssocID="{DCC38D97-BF89-468D-942D-A7FF3F47C9C9}" presName="descendantText" presStyleLbl="alignAcc1" presStyleIdx="5" presStyleCnt="7">
        <dgm:presLayoutVars>
          <dgm:bulletEnabled val="1"/>
        </dgm:presLayoutVars>
      </dgm:prSet>
      <dgm:spPr/>
      <dgm:t>
        <a:bodyPr/>
        <a:lstStyle/>
        <a:p>
          <a:endParaRPr lang="en-US"/>
        </a:p>
      </dgm:t>
    </dgm:pt>
    <dgm:pt modelId="{A53BB66E-6CF2-44BA-9083-C2C228BD2F97}" type="pres">
      <dgm:prSet presAssocID="{4DFA4665-BC5F-44CC-876D-FC7217119C84}" presName="sp" presStyleCnt="0"/>
      <dgm:spPr/>
    </dgm:pt>
    <dgm:pt modelId="{53AF151F-96C2-48C8-B217-9D008A7C1634}" type="pres">
      <dgm:prSet presAssocID="{38228D73-E94C-4F0C-822E-B66E1033B27E}" presName="composite" presStyleCnt="0"/>
      <dgm:spPr/>
    </dgm:pt>
    <dgm:pt modelId="{41D64DD7-F55A-45B7-9718-E49F4716EDD6}" type="pres">
      <dgm:prSet presAssocID="{38228D73-E94C-4F0C-822E-B66E1033B27E}" presName="parentText" presStyleLbl="alignNode1" presStyleIdx="6" presStyleCnt="7">
        <dgm:presLayoutVars>
          <dgm:chMax val="1"/>
          <dgm:bulletEnabled val="1"/>
        </dgm:presLayoutVars>
      </dgm:prSet>
      <dgm:spPr/>
      <dgm:t>
        <a:bodyPr/>
        <a:lstStyle/>
        <a:p>
          <a:endParaRPr lang="en-US"/>
        </a:p>
      </dgm:t>
    </dgm:pt>
    <dgm:pt modelId="{DC644B89-AB4C-45F7-9DF3-8A47F09E9AA8}" type="pres">
      <dgm:prSet presAssocID="{38228D73-E94C-4F0C-822E-B66E1033B27E}" presName="descendantText" presStyleLbl="alignAcc1" presStyleIdx="6" presStyleCnt="7">
        <dgm:presLayoutVars>
          <dgm:bulletEnabled val="1"/>
        </dgm:presLayoutVars>
      </dgm:prSet>
      <dgm:spPr/>
      <dgm:t>
        <a:bodyPr/>
        <a:lstStyle/>
        <a:p>
          <a:endParaRPr lang="en-US"/>
        </a:p>
      </dgm:t>
    </dgm:pt>
  </dgm:ptLst>
  <dgm:cxnLst>
    <dgm:cxn modelId="{0368F840-5A58-47E6-B62B-7955422D9521}" type="presOf" srcId="{DCC38D97-BF89-468D-942D-A7FF3F47C9C9}" destId="{1816FBA1-F7EF-4033-81EA-915CE1324031}" srcOrd="0" destOrd="0" presId="urn:microsoft.com/office/officeart/2005/8/layout/chevron2"/>
    <dgm:cxn modelId="{0E65A5F4-695A-4945-8E29-6A68372C1623}" type="presOf" srcId="{4BD9A79F-4DD5-40C6-914C-CC6C7A7228A6}" destId="{3154F7C0-8BE5-4A9A-A6FA-436590F5AB94}" srcOrd="0" destOrd="0" presId="urn:microsoft.com/office/officeart/2005/8/layout/chevron2"/>
    <dgm:cxn modelId="{B305C937-6446-47C5-B3C5-B3936CB6F262}" type="presOf" srcId="{EF737718-1FAA-4DCB-BA13-6AE00961159D}" destId="{63E7ED47-2233-4580-ADB8-ABB254F66EAF}" srcOrd="0" destOrd="0" presId="urn:microsoft.com/office/officeart/2005/8/layout/chevron2"/>
    <dgm:cxn modelId="{E8D08D97-0A0A-46C3-9CC9-57D6E38CFB8D}" srcId="{59AFFCF8-F113-4391-A80F-56606236D9D4}" destId="{DAF05671-27CE-499E-AAC7-5198F7BDF548}" srcOrd="0" destOrd="0" parTransId="{85913267-EE65-4055-BD75-1D1297E05D24}" sibTransId="{86C11563-FC1A-43D7-8943-BE9DB6A49BAF}"/>
    <dgm:cxn modelId="{31C6B6B2-B3B5-4404-9B6E-F7E282BE98E5}" srcId="{B2E60E5B-A391-4790-A854-63EEBBB0DF6C}" destId="{EF737718-1FAA-4DCB-BA13-6AE00961159D}" srcOrd="0" destOrd="0" parTransId="{2FF4CE67-52F2-417D-833B-8F392A76C9C1}" sibTransId="{EC27AB67-193A-4CF9-B0EE-869F87B76092}"/>
    <dgm:cxn modelId="{70869054-C54B-446A-B466-1558011BE8E4}" srcId="{59E39D35-BAAB-45CC-A5BA-BB4E396DD69E}" destId="{FCAF16BF-D738-47D5-97E2-FAD212A28268}" srcOrd="4" destOrd="0" parTransId="{A6647DAB-8E21-4A9A-B916-E3A35EBC82C3}" sibTransId="{051BCC59-4154-43DC-9EB2-313A0235AE9F}"/>
    <dgm:cxn modelId="{F6038A7E-F38C-46D8-9513-37BDD532AFD0}" srcId="{59E39D35-BAAB-45CC-A5BA-BB4E396DD69E}" destId="{59AFFCF8-F113-4391-A80F-56606236D9D4}" srcOrd="2" destOrd="0" parTransId="{09306E55-7190-4418-8514-3D3382F7A8E3}" sibTransId="{D8C5E624-F467-4C19-B9C3-DFC0829CFEEA}"/>
    <dgm:cxn modelId="{072137D8-A5BD-4630-A13A-537273FD28C4}" srcId="{DCC38D97-BF89-468D-942D-A7FF3F47C9C9}" destId="{22AC99D2-141D-401A-988F-EF1C808EB683}" srcOrd="0" destOrd="0" parTransId="{C8CB9683-24CF-46E2-A9BE-EC595F1502D3}" sibTransId="{80B971B6-635D-4A57-9438-9ED07E43C181}"/>
    <dgm:cxn modelId="{EC20C97D-D277-490C-8F52-143772107665}" srcId="{59E39D35-BAAB-45CC-A5BA-BB4E396DD69E}" destId="{B2E60E5B-A391-4790-A854-63EEBBB0DF6C}" srcOrd="0" destOrd="0" parTransId="{9E712A44-1769-49C0-BFB1-F58F9E1BD2B6}" sibTransId="{E8212366-885B-44EE-8D7D-1C8D310A8210}"/>
    <dgm:cxn modelId="{892DD38B-D6DC-488A-ACBB-D753C4B2577E}" srcId="{59E39D35-BAAB-45CC-A5BA-BB4E396DD69E}" destId="{494B94C3-9ABF-4D0E-BD3A-9503B6AB8EA0}" srcOrd="3" destOrd="0" parTransId="{CB3024E6-2A95-4421-BBE1-FE54BB77B8E5}" sibTransId="{E6B69CBF-D43A-4594-A6E4-26C219406993}"/>
    <dgm:cxn modelId="{0957E941-305E-4738-BE72-459FB337CE04}" type="presOf" srcId="{C69E4DA9-B964-445A-B2DE-24BF46A9D578}" destId="{3154F7C0-8BE5-4A9A-A6FA-436590F5AB94}" srcOrd="0" destOrd="1" presId="urn:microsoft.com/office/officeart/2005/8/layout/chevron2"/>
    <dgm:cxn modelId="{C2CF30D1-F63E-4C1A-BF72-121A40356622}" type="presOf" srcId="{98064C9F-7C76-4E47-B11F-1775482FAB73}" destId="{512AB763-1262-478F-94CF-73922DF6EF65}" srcOrd="0" destOrd="0" presId="urn:microsoft.com/office/officeart/2005/8/layout/chevron2"/>
    <dgm:cxn modelId="{A9985392-40AD-480B-B256-53A7BBD2F0A3}" srcId="{38228D73-E94C-4F0C-822E-B66E1033B27E}" destId="{0E55B47C-BCFE-4872-AE8F-8C1FA2245AE9}" srcOrd="0" destOrd="0" parTransId="{CCD16CD8-6C3B-4472-8E02-B7EF37E1514E}" sibTransId="{062FF823-2C66-49CD-B51A-B1134FE9B237}"/>
    <dgm:cxn modelId="{54FCA36C-5EE2-446D-8359-711D03425704}" type="presOf" srcId="{B59A5D3E-092E-4B6D-AFAA-79A10281E8FA}" destId="{D14046A6-F67E-494A-BB93-5A36EE83F257}" srcOrd="0" destOrd="0" presId="urn:microsoft.com/office/officeart/2005/8/layout/chevron2"/>
    <dgm:cxn modelId="{B8D9FA14-F1A3-4540-AFE4-0273EAA25A2F}" type="presOf" srcId="{A7C5D8E6-7CDF-4F73-B56B-0D153207EB4A}" destId="{F5987F25-30FE-429D-A18A-2FA52E10D723}" srcOrd="0" destOrd="0" presId="urn:microsoft.com/office/officeart/2005/8/layout/chevron2"/>
    <dgm:cxn modelId="{2DC86822-AED8-4896-9D3B-FAC083AD3F40}" srcId="{59E39D35-BAAB-45CC-A5BA-BB4E396DD69E}" destId="{DCC38D97-BF89-468D-942D-A7FF3F47C9C9}" srcOrd="5" destOrd="0" parTransId="{549880A6-5A11-4684-9E61-F215B1060E22}" sibTransId="{4DFA4665-BC5F-44CC-876D-FC7217119C84}"/>
    <dgm:cxn modelId="{CDFA784B-2E2C-4535-998C-8BC08D41069A}" type="presOf" srcId="{FCAF16BF-D738-47D5-97E2-FAD212A28268}" destId="{1608AD06-8E8A-4C09-A881-5EC18A473CC4}" srcOrd="0" destOrd="0" presId="urn:microsoft.com/office/officeart/2005/8/layout/chevron2"/>
    <dgm:cxn modelId="{956DC9B0-ED6C-46D4-AA3E-057D2C5F92A4}" type="presOf" srcId="{0E55B47C-BCFE-4872-AE8F-8C1FA2245AE9}" destId="{DC644B89-AB4C-45F7-9DF3-8A47F09E9AA8}" srcOrd="0" destOrd="0" presId="urn:microsoft.com/office/officeart/2005/8/layout/chevron2"/>
    <dgm:cxn modelId="{0CC18395-F689-448B-9A35-5B7A69DE1647}" srcId="{59E39D35-BAAB-45CC-A5BA-BB4E396DD69E}" destId="{A7C5D8E6-7CDF-4F73-B56B-0D153207EB4A}" srcOrd="1" destOrd="0" parTransId="{E3ABAC64-F547-4BEC-AF0D-7DFD54221F70}" sibTransId="{326A0ECD-6EEB-4899-A8B9-EF6AB6983F20}"/>
    <dgm:cxn modelId="{B404EAFE-D93D-472D-AE05-299E0C6B4727}" type="presOf" srcId="{59AFFCF8-F113-4391-A80F-56606236D9D4}" destId="{D30C4530-8617-4B2D-B461-0722C7261C5E}" srcOrd="0" destOrd="0" presId="urn:microsoft.com/office/officeart/2005/8/layout/chevron2"/>
    <dgm:cxn modelId="{B5969829-AD49-4E6D-9DF8-9368C188D3F0}" type="presOf" srcId="{494B94C3-9ABF-4D0E-BD3A-9503B6AB8EA0}" destId="{A8AD2D6E-1787-4872-A3A0-CBE5E95B61DE}" srcOrd="0" destOrd="0" presId="urn:microsoft.com/office/officeart/2005/8/layout/chevron2"/>
    <dgm:cxn modelId="{5958878C-2584-4F64-AE22-4B5834F0FD61}" type="presOf" srcId="{22AC99D2-141D-401A-988F-EF1C808EB683}" destId="{F4A3B04B-AD90-4126-81E9-29D88E552F5A}" srcOrd="0" destOrd="0" presId="urn:microsoft.com/office/officeart/2005/8/layout/chevron2"/>
    <dgm:cxn modelId="{54123CCF-E10D-4CB3-99CD-B0F780868454}" type="presOf" srcId="{DAF05671-27CE-499E-AAC7-5198F7BDF548}" destId="{040928D8-A890-40D4-B3F6-1BD7FFDA080A}" srcOrd="0" destOrd="0" presId="urn:microsoft.com/office/officeart/2005/8/layout/chevron2"/>
    <dgm:cxn modelId="{537B3777-8937-40C3-83F7-429FB5077673}" type="presOf" srcId="{59E39D35-BAAB-45CC-A5BA-BB4E396DD69E}" destId="{AC3E7B19-5576-4BD6-86FE-A88891FEF18B}" srcOrd="0" destOrd="0" presId="urn:microsoft.com/office/officeart/2005/8/layout/chevron2"/>
    <dgm:cxn modelId="{1C786B17-40E2-4AD0-84E6-FBE5C0B4DBA8}" srcId="{A7C5D8E6-7CDF-4F73-B56B-0D153207EB4A}" destId="{B59A5D3E-092E-4B6D-AFAA-79A10281E8FA}" srcOrd="0" destOrd="0" parTransId="{A3AAF4CA-39DE-4B25-BBD1-4966C9B88784}" sibTransId="{57E92EA1-4829-4390-B3DB-255B0C993116}"/>
    <dgm:cxn modelId="{D42F4F64-0A8C-4AD3-A592-7046F41D57D1}" type="presOf" srcId="{B2E60E5B-A391-4790-A854-63EEBBB0DF6C}" destId="{28374050-C81B-4BE9-A8E2-B62EC3E3CDAF}" srcOrd="0" destOrd="0" presId="urn:microsoft.com/office/officeart/2005/8/layout/chevron2"/>
    <dgm:cxn modelId="{25DE685F-79F0-4D0F-A9A1-029248AD7127}" srcId="{FCAF16BF-D738-47D5-97E2-FAD212A28268}" destId="{4BD9A79F-4DD5-40C6-914C-CC6C7A7228A6}" srcOrd="0" destOrd="0" parTransId="{372DDE3F-6DBD-42C0-9F13-F80315676A24}" sibTransId="{BF241783-81C3-4AD0-B547-416EFC273EB1}"/>
    <dgm:cxn modelId="{F4640082-F5E2-486D-A0A8-4F267D24ED35}" srcId="{494B94C3-9ABF-4D0E-BD3A-9503B6AB8EA0}" destId="{98064C9F-7C76-4E47-B11F-1775482FAB73}" srcOrd="0" destOrd="0" parTransId="{E9BDD522-3006-4595-83D1-3C28E54AEBCD}" sibTransId="{AFC8F1C8-F344-4F84-8550-8AE132904239}"/>
    <dgm:cxn modelId="{6CEC933D-20A2-4AC1-9933-DC8394DCC9AB}" srcId="{FCAF16BF-D738-47D5-97E2-FAD212A28268}" destId="{C69E4DA9-B964-445A-B2DE-24BF46A9D578}" srcOrd="1" destOrd="0" parTransId="{FC3656A4-6D9F-4895-8683-86500F9BABB5}" sibTransId="{90E082D1-1249-412B-AF17-D41F4B2283CA}"/>
    <dgm:cxn modelId="{03019533-E4AB-4C43-BE42-602999B9B01E}" type="presOf" srcId="{38228D73-E94C-4F0C-822E-B66E1033B27E}" destId="{41D64DD7-F55A-45B7-9718-E49F4716EDD6}" srcOrd="0" destOrd="0" presId="urn:microsoft.com/office/officeart/2005/8/layout/chevron2"/>
    <dgm:cxn modelId="{E4E1EB61-1C92-4DD5-A001-5702BC22FB37}" srcId="{59E39D35-BAAB-45CC-A5BA-BB4E396DD69E}" destId="{38228D73-E94C-4F0C-822E-B66E1033B27E}" srcOrd="6" destOrd="0" parTransId="{F745A360-3362-4B57-A0D5-B3BD10D72B0B}" sibTransId="{D379C41A-067E-4C27-B83C-3D75305B4327}"/>
    <dgm:cxn modelId="{7DCA3800-5F71-4912-AE3F-9D885DCF68F9}" type="presParOf" srcId="{AC3E7B19-5576-4BD6-86FE-A88891FEF18B}" destId="{C0B7FB25-3118-469E-ABC9-0EC2E92C8667}" srcOrd="0" destOrd="0" presId="urn:microsoft.com/office/officeart/2005/8/layout/chevron2"/>
    <dgm:cxn modelId="{CB2C6F2D-F326-46F4-ABEF-63D5A9AFBC05}" type="presParOf" srcId="{C0B7FB25-3118-469E-ABC9-0EC2E92C8667}" destId="{28374050-C81B-4BE9-A8E2-B62EC3E3CDAF}" srcOrd="0" destOrd="0" presId="urn:microsoft.com/office/officeart/2005/8/layout/chevron2"/>
    <dgm:cxn modelId="{607A1A9F-2081-4618-90DC-96340CA90266}" type="presParOf" srcId="{C0B7FB25-3118-469E-ABC9-0EC2E92C8667}" destId="{63E7ED47-2233-4580-ADB8-ABB254F66EAF}" srcOrd="1" destOrd="0" presId="urn:microsoft.com/office/officeart/2005/8/layout/chevron2"/>
    <dgm:cxn modelId="{2AEB07E1-014F-4F89-AD27-002978460AF4}" type="presParOf" srcId="{AC3E7B19-5576-4BD6-86FE-A88891FEF18B}" destId="{F2C66FFB-EA5B-4213-B92C-C5F548635D64}" srcOrd="1" destOrd="0" presId="urn:microsoft.com/office/officeart/2005/8/layout/chevron2"/>
    <dgm:cxn modelId="{A22A7A0A-E5BE-4F73-A83E-71F6791CFF7B}" type="presParOf" srcId="{AC3E7B19-5576-4BD6-86FE-A88891FEF18B}" destId="{A0201177-C680-4BB9-8717-657CF005CD84}" srcOrd="2" destOrd="0" presId="urn:microsoft.com/office/officeart/2005/8/layout/chevron2"/>
    <dgm:cxn modelId="{39542102-75C7-426B-9370-1CFE1A4A0F01}" type="presParOf" srcId="{A0201177-C680-4BB9-8717-657CF005CD84}" destId="{F5987F25-30FE-429D-A18A-2FA52E10D723}" srcOrd="0" destOrd="0" presId="urn:microsoft.com/office/officeart/2005/8/layout/chevron2"/>
    <dgm:cxn modelId="{50A949CE-4D27-4F7E-AC5E-7CC9AF0AD256}" type="presParOf" srcId="{A0201177-C680-4BB9-8717-657CF005CD84}" destId="{D14046A6-F67E-494A-BB93-5A36EE83F257}" srcOrd="1" destOrd="0" presId="urn:microsoft.com/office/officeart/2005/8/layout/chevron2"/>
    <dgm:cxn modelId="{1462B2CC-F67E-4E7B-8384-F0AF3CAC96CC}" type="presParOf" srcId="{AC3E7B19-5576-4BD6-86FE-A88891FEF18B}" destId="{F0EA9E75-6117-4C0E-991E-5CF25982D7A9}" srcOrd="3" destOrd="0" presId="urn:microsoft.com/office/officeart/2005/8/layout/chevron2"/>
    <dgm:cxn modelId="{F039E5DE-307D-4B33-83AC-330A8863A8A5}" type="presParOf" srcId="{AC3E7B19-5576-4BD6-86FE-A88891FEF18B}" destId="{933CC71D-79F0-4AA8-BDDD-441A20F9DEA7}" srcOrd="4" destOrd="0" presId="urn:microsoft.com/office/officeart/2005/8/layout/chevron2"/>
    <dgm:cxn modelId="{1978D1EC-662F-4153-AEC4-6C8D0B43FAA4}" type="presParOf" srcId="{933CC71D-79F0-4AA8-BDDD-441A20F9DEA7}" destId="{D30C4530-8617-4B2D-B461-0722C7261C5E}" srcOrd="0" destOrd="0" presId="urn:microsoft.com/office/officeart/2005/8/layout/chevron2"/>
    <dgm:cxn modelId="{2DA05098-9173-42F6-92E7-A2FAF89BE0D5}" type="presParOf" srcId="{933CC71D-79F0-4AA8-BDDD-441A20F9DEA7}" destId="{040928D8-A890-40D4-B3F6-1BD7FFDA080A}" srcOrd="1" destOrd="0" presId="urn:microsoft.com/office/officeart/2005/8/layout/chevron2"/>
    <dgm:cxn modelId="{47F2204A-FC16-4571-82DB-6F35F1D0AE06}" type="presParOf" srcId="{AC3E7B19-5576-4BD6-86FE-A88891FEF18B}" destId="{921DAFAF-8D35-4CBB-9911-C3C0CF38D191}" srcOrd="5" destOrd="0" presId="urn:microsoft.com/office/officeart/2005/8/layout/chevron2"/>
    <dgm:cxn modelId="{3CDB044C-E356-4BDA-8E39-928F322F655C}" type="presParOf" srcId="{AC3E7B19-5576-4BD6-86FE-A88891FEF18B}" destId="{096F0D27-D115-499E-A8B3-06330502AE59}" srcOrd="6" destOrd="0" presId="urn:microsoft.com/office/officeart/2005/8/layout/chevron2"/>
    <dgm:cxn modelId="{A2EABC46-521E-4856-8F3D-337673049EE5}" type="presParOf" srcId="{096F0D27-D115-499E-A8B3-06330502AE59}" destId="{A8AD2D6E-1787-4872-A3A0-CBE5E95B61DE}" srcOrd="0" destOrd="0" presId="urn:microsoft.com/office/officeart/2005/8/layout/chevron2"/>
    <dgm:cxn modelId="{622D0E9A-0F2A-4B53-8163-51BDCE2ABA73}" type="presParOf" srcId="{096F0D27-D115-499E-A8B3-06330502AE59}" destId="{512AB763-1262-478F-94CF-73922DF6EF65}" srcOrd="1" destOrd="0" presId="urn:microsoft.com/office/officeart/2005/8/layout/chevron2"/>
    <dgm:cxn modelId="{C7E19C1C-D8A8-4537-903D-8B3B764D86DA}" type="presParOf" srcId="{AC3E7B19-5576-4BD6-86FE-A88891FEF18B}" destId="{5F26FD0E-BC28-4903-93F4-BCD62BE01ACB}" srcOrd="7" destOrd="0" presId="urn:microsoft.com/office/officeart/2005/8/layout/chevron2"/>
    <dgm:cxn modelId="{A6616BB2-D28D-4A58-B21B-2CFD72D9C0B6}" type="presParOf" srcId="{AC3E7B19-5576-4BD6-86FE-A88891FEF18B}" destId="{50C610F6-DFDD-41F9-ADC0-C94BC0519647}" srcOrd="8" destOrd="0" presId="urn:microsoft.com/office/officeart/2005/8/layout/chevron2"/>
    <dgm:cxn modelId="{DACD7619-4657-46A7-A18B-2EE1AB9A5AC1}" type="presParOf" srcId="{50C610F6-DFDD-41F9-ADC0-C94BC0519647}" destId="{1608AD06-8E8A-4C09-A881-5EC18A473CC4}" srcOrd="0" destOrd="0" presId="urn:microsoft.com/office/officeart/2005/8/layout/chevron2"/>
    <dgm:cxn modelId="{11C8585F-4817-49DD-A307-2AF04FC65CDC}" type="presParOf" srcId="{50C610F6-DFDD-41F9-ADC0-C94BC0519647}" destId="{3154F7C0-8BE5-4A9A-A6FA-436590F5AB94}" srcOrd="1" destOrd="0" presId="urn:microsoft.com/office/officeart/2005/8/layout/chevron2"/>
    <dgm:cxn modelId="{F1CF393D-1F36-4395-A858-407713BE3C38}" type="presParOf" srcId="{AC3E7B19-5576-4BD6-86FE-A88891FEF18B}" destId="{6BC69600-07FF-4015-8856-59328B2B2460}" srcOrd="9" destOrd="0" presId="urn:microsoft.com/office/officeart/2005/8/layout/chevron2"/>
    <dgm:cxn modelId="{7845C83A-B2B5-4AD1-82C0-B2BAF5DCF5F9}" type="presParOf" srcId="{AC3E7B19-5576-4BD6-86FE-A88891FEF18B}" destId="{55EFD96F-563E-44CF-A748-993DCD6ADC05}" srcOrd="10" destOrd="0" presId="urn:microsoft.com/office/officeart/2005/8/layout/chevron2"/>
    <dgm:cxn modelId="{C213083B-0501-46C3-9180-F60F9EAB8A57}" type="presParOf" srcId="{55EFD96F-563E-44CF-A748-993DCD6ADC05}" destId="{1816FBA1-F7EF-4033-81EA-915CE1324031}" srcOrd="0" destOrd="0" presId="urn:microsoft.com/office/officeart/2005/8/layout/chevron2"/>
    <dgm:cxn modelId="{9A6968FE-DD3A-4935-B215-73A7BF5CA1A0}" type="presParOf" srcId="{55EFD96F-563E-44CF-A748-993DCD6ADC05}" destId="{F4A3B04B-AD90-4126-81E9-29D88E552F5A}" srcOrd="1" destOrd="0" presId="urn:microsoft.com/office/officeart/2005/8/layout/chevron2"/>
    <dgm:cxn modelId="{098823A1-7855-41A1-ABE6-04F1AFACBB84}" type="presParOf" srcId="{AC3E7B19-5576-4BD6-86FE-A88891FEF18B}" destId="{A53BB66E-6CF2-44BA-9083-C2C228BD2F97}" srcOrd="11" destOrd="0" presId="urn:microsoft.com/office/officeart/2005/8/layout/chevron2"/>
    <dgm:cxn modelId="{063CC167-8B52-4F23-B729-4BEDE91EBBAE}" type="presParOf" srcId="{AC3E7B19-5576-4BD6-86FE-A88891FEF18B}" destId="{53AF151F-96C2-48C8-B217-9D008A7C1634}" srcOrd="12" destOrd="0" presId="urn:microsoft.com/office/officeart/2005/8/layout/chevron2"/>
    <dgm:cxn modelId="{7A1C520B-4BDB-428F-80F9-A9DA25A30EE6}" type="presParOf" srcId="{53AF151F-96C2-48C8-B217-9D008A7C1634}" destId="{41D64DD7-F55A-45B7-9718-E49F4716EDD6}" srcOrd="0" destOrd="0" presId="urn:microsoft.com/office/officeart/2005/8/layout/chevron2"/>
    <dgm:cxn modelId="{09FA00E6-E4CB-4F7C-965F-EAE9C0C45FBD}" type="presParOf" srcId="{53AF151F-96C2-48C8-B217-9D008A7C1634}" destId="{DC644B89-AB4C-45F7-9DF3-8A47F09E9AA8}"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9E39D35-BAAB-45CC-A5BA-BB4E396DD69E}"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en-US"/>
        </a:p>
      </dgm:t>
    </dgm:pt>
    <dgm:pt modelId="{B2E60E5B-A391-4790-A854-63EEBBB0DF6C}">
      <dgm:prSet phldrT="[Text]"/>
      <dgm:spPr/>
      <dgm:t>
        <a:bodyPr/>
        <a:lstStyle/>
        <a:p>
          <a:r>
            <a:rPr lang="en-US" dirty="0" smtClean="0"/>
            <a:t>1</a:t>
          </a:r>
          <a:endParaRPr lang="en-US" dirty="0"/>
        </a:p>
      </dgm:t>
    </dgm:pt>
    <dgm:pt modelId="{9E712A44-1769-49C0-BFB1-F58F9E1BD2B6}" type="parTrans" cxnId="{EC20C97D-D277-490C-8F52-143772107665}">
      <dgm:prSet/>
      <dgm:spPr/>
      <dgm:t>
        <a:bodyPr/>
        <a:lstStyle/>
        <a:p>
          <a:endParaRPr lang="en-US"/>
        </a:p>
      </dgm:t>
    </dgm:pt>
    <dgm:pt modelId="{E8212366-885B-44EE-8D7D-1C8D310A8210}" type="sibTrans" cxnId="{EC20C97D-D277-490C-8F52-143772107665}">
      <dgm:prSet/>
      <dgm:spPr/>
      <dgm:t>
        <a:bodyPr/>
        <a:lstStyle/>
        <a:p>
          <a:endParaRPr lang="en-US"/>
        </a:p>
      </dgm:t>
    </dgm:pt>
    <dgm:pt modelId="{EF737718-1FAA-4DCB-BA13-6AE00961159D}">
      <dgm:prSet phldrT="[Text]"/>
      <dgm:spPr/>
      <dgm:t>
        <a:bodyPr/>
        <a:lstStyle/>
        <a:p>
          <a:r>
            <a:rPr lang="en-US" dirty="0" smtClean="0">
              <a:solidFill>
                <a:schemeClr val="bg1">
                  <a:lumMod val="65000"/>
                </a:schemeClr>
              </a:solidFill>
            </a:rPr>
            <a:t>Plasma Regimes of Operation</a:t>
          </a:r>
          <a:endParaRPr lang="en-US" dirty="0">
            <a:solidFill>
              <a:schemeClr val="bg1">
                <a:lumMod val="65000"/>
              </a:schemeClr>
            </a:solidFill>
          </a:endParaRPr>
        </a:p>
      </dgm:t>
    </dgm:pt>
    <dgm:pt modelId="{2FF4CE67-52F2-417D-833B-8F392A76C9C1}" type="parTrans" cxnId="{31C6B6B2-B3B5-4404-9B6E-F7E282BE98E5}">
      <dgm:prSet/>
      <dgm:spPr/>
      <dgm:t>
        <a:bodyPr/>
        <a:lstStyle/>
        <a:p>
          <a:endParaRPr lang="en-US"/>
        </a:p>
      </dgm:t>
    </dgm:pt>
    <dgm:pt modelId="{EC27AB67-193A-4CF9-B0EE-869F87B76092}" type="sibTrans" cxnId="{31C6B6B2-B3B5-4404-9B6E-F7E282BE98E5}">
      <dgm:prSet/>
      <dgm:spPr/>
      <dgm:t>
        <a:bodyPr/>
        <a:lstStyle/>
        <a:p>
          <a:endParaRPr lang="en-US"/>
        </a:p>
      </dgm:t>
    </dgm:pt>
    <dgm:pt modelId="{A7C5D8E6-7CDF-4F73-B56B-0D153207EB4A}">
      <dgm:prSet phldrT="[Text]"/>
      <dgm:spPr/>
      <dgm:t>
        <a:bodyPr/>
        <a:lstStyle/>
        <a:p>
          <a:r>
            <a:rPr lang="en-US" dirty="0" smtClean="0"/>
            <a:t>2</a:t>
          </a:r>
          <a:endParaRPr lang="en-US" dirty="0"/>
        </a:p>
      </dgm:t>
    </dgm:pt>
    <dgm:pt modelId="{E3ABAC64-F547-4BEC-AF0D-7DFD54221F70}" type="parTrans" cxnId="{0CC18395-F689-448B-9A35-5B7A69DE1647}">
      <dgm:prSet/>
      <dgm:spPr/>
      <dgm:t>
        <a:bodyPr/>
        <a:lstStyle/>
        <a:p>
          <a:endParaRPr lang="en-US"/>
        </a:p>
      </dgm:t>
    </dgm:pt>
    <dgm:pt modelId="{326A0ECD-6EEB-4899-A8B9-EF6AB6983F20}" type="sibTrans" cxnId="{0CC18395-F689-448B-9A35-5B7A69DE1647}">
      <dgm:prSet/>
      <dgm:spPr/>
      <dgm:t>
        <a:bodyPr/>
        <a:lstStyle/>
        <a:p>
          <a:endParaRPr lang="en-US"/>
        </a:p>
      </dgm:t>
    </dgm:pt>
    <dgm:pt modelId="{B59A5D3E-092E-4B6D-AFAA-79A10281E8FA}">
      <dgm:prSet phldrT="[Text]"/>
      <dgm:spPr/>
      <dgm:t>
        <a:bodyPr/>
        <a:lstStyle/>
        <a:p>
          <a:r>
            <a:rPr lang="en-US" dirty="0" smtClean="0">
              <a:solidFill>
                <a:schemeClr val="bg1">
                  <a:lumMod val="65000"/>
                </a:schemeClr>
              </a:solidFill>
            </a:rPr>
            <a:t>Heat Exhaust Systems</a:t>
          </a:r>
          <a:endParaRPr lang="en-US" dirty="0">
            <a:solidFill>
              <a:schemeClr val="bg1">
                <a:lumMod val="65000"/>
              </a:schemeClr>
            </a:solidFill>
          </a:endParaRPr>
        </a:p>
      </dgm:t>
    </dgm:pt>
    <dgm:pt modelId="{A3AAF4CA-39DE-4B25-BBD1-4966C9B88784}" type="parTrans" cxnId="{1C786B17-40E2-4AD0-84E6-FBE5C0B4DBA8}">
      <dgm:prSet/>
      <dgm:spPr/>
      <dgm:t>
        <a:bodyPr/>
        <a:lstStyle/>
        <a:p>
          <a:endParaRPr lang="en-US"/>
        </a:p>
      </dgm:t>
    </dgm:pt>
    <dgm:pt modelId="{57E92EA1-4829-4390-B3DB-255B0C993116}" type="sibTrans" cxnId="{1C786B17-40E2-4AD0-84E6-FBE5C0B4DBA8}">
      <dgm:prSet/>
      <dgm:spPr/>
      <dgm:t>
        <a:bodyPr/>
        <a:lstStyle/>
        <a:p>
          <a:endParaRPr lang="en-US"/>
        </a:p>
      </dgm:t>
    </dgm:pt>
    <dgm:pt modelId="{38228D73-E94C-4F0C-822E-B66E1033B27E}">
      <dgm:prSet phldrT="[Text]"/>
      <dgm:spPr/>
      <dgm:t>
        <a:bodyPr/>
        <a:lstStyle/>
        <a:p>
          <a:r>
            <a:rPr lang="en-US" dirty="0" smtClean="0"/>
            <a:t>8</a:t>
          </a:r>
          <a:endParaRPr lang="en-US" dirty="0"/>
        </a:p>
      </dgm:t>
    </dgm:pt>
    <dgm:pt modelId="{F745A360-3362-4B57-A0D5-B3BD10D72B0B}" type="parTrans" cxnId="{E4E1EB61-1C92-4DD5-A001-5702BC22FB37}">
      <dgm:prSet/>
      <dgm:spPr/>
      <dgm:t>
        <a:bodyPr/>
        <a:lstStyle/>
        <a:p>
          <a:endParaRPr lang="en-US"/>
        </a:p>
      </dgm:t>
    </dgm:pt>
    <dgm:pt modelId="{D379C41A-067E-4C27-B83C-3D75305B4327}" type="sibTrans" cxnId="{E4E1EB61-1C92-4DD5-A001-5702BC22FB37}">
      <dgm:prSet/>
      <dgm:spPr/>
      <dgm:t>
        <a:bodyPr/>
        <a:lstStyle/>
        <a:p>
          <a:endParaRPr lang="en-US"/>
        </a:p>
      </dgm:t>
    </dgm:pt>
    <dgm:pt modelId="{DCC38D97-BF89-468D-942D-A7FF3F47C9C9}">
      <dgm:prSet/>
      <dgm:spPr/>
      <dgm:t>
        <a:bodyPr/>
        <a:lstStyle/>
        <a:p>
          <a:r>
            <a:rPr lang="en-US" dirty="0" smtClean="0"/>
            <a:t>7</a:t>
          </a:r>
          <a:endParaRPr lang="en-US" dirty="0"/>
        </a:p>
      </dgm:t>
    </dgm:pt>
    <dgm:pt modelId="{549880A6-5A11-4684-9E61-F215B1060E22}" type="parTrans" cxnId="{2DC86822-AED8-4896-9D3B-FAC083AD3F40}">
      <dgm:prSet/>
      <dgm:spPr/>
      <dgm:t>
        <a:bodyPr/>
        <a:lstStyle/>
        <a:p>
          <a:endParaRPr lang="en-US"/>
        </a:p>
      </dgm:t>
    </dgm:pt>
    <dgm:pt modelId="{4DFA4665-BC5F-44CC-876D-FC7217119C84}" type="sibTrans" cxnId="{2DC86822-AED8-4896-9D3B-FAC083AD3F40}">
      <dgm:prSet/>
      <dgm:spPr/>
      <dgm:t>
        <a:bodyPr/>
        <a:lstStyle/>
        <a:p>
          <a:endParaRPr lang="en-US"/>
        </a:p>
      </dgm:t>
    </dgm:pt>
    <dgm:pt modelId="{FCAF16BF-D738-47D5-97E2-FAD212A28268}">
      <dgm:prSet/>
      <dgm:spPr/>
      <dgm:t>
        <a:bodyPr/>
        <a:lstStyle/>
        <a:p>
          <a:r>
            <a:rPr lang="en-US" dirty="0" smtClean="0"/>
            <a:t>5, 6</a:t>
          </a:r>
          <a:endParaRPr lang="en-US" dirty="0"/>
        </a:p>
      </dgm:t>
    </dgm:pt>
    <dgm:pt modelId="{A6647DAB-8E21-4A9A-B916-E3A35EBC82C3}" type="parTrans" cxnId="{70869054-C54B-446A-B466-1558011BE8E4}">
      <dgm:prSet/>
      <dgm:spPr/>
      <dgm:t>
        <a:bodyPr/>
        <a:lstStyle/>
        <a:p>
          <a:endParaRPr lang="en-US"/>
        </a:p>
      </dgm:t>
    </dgm:pt>
    <dgm:pt modelId="{051BCC59-4154-43DC-9EB2-313A0235AE9F}" type="sibTrans" cxnId="{70869054-C54B-446A-B466-1558011BE8E4}">
      <dgm:prSet/>
      <dgm:spPr/>
      <dgm:t>
        <a:bodyPr/>
        <a:lstStyle/>
        <a:p>
          <a:endParaRPr lang="en-US"/>
        </a:p>
      </dgm:t>
    </dgm:pt>
    <dgm:pt modelId="{494B94C3-9ABF-4D0E-BD3A-9503B6AB8EA0}">
      <dgm:prSet/>
      <dgm:spPr/>
      <dgm:t>
        <a:bodyPr/>
        <a:lstStyle/>
        <a:p>
          <a:r>
            <a:rPr lang="en-US" dirty="0" smtClean="0"/>
            <a:t>4</a:t>
          </a:r>
          <a:endParaRPr lang="en-US" dirty="0"/>
        </a:p>
      </dgm:t>
    </dgm:pt>
    <dgm:pt modelId="{CB3024E6-2A95-4421-BBE1-FE54BB77B8E5}" type="parTrans" cxnId="{892DD38B-D6DC-488A-ACBB-D753C4B2577E}">
      <dgm:prSet/>
      <dgm:spPr/>
      <dgm:t>
        <a:bodyPr/>
        <a:lstStyle/>
        <a:p>
          <a:endParaRPr lang="en-US"/>
        </a:p>
      </dgm:t>
    </dgm:pt>
    <dgm:pt modelId="{E6B69CBF-D43A-4594-A6E4-26C219406993}" type="sibTrans" cxnId="{892DD38B-D6DC-488A-ACBB-D753C4B2577E}">
      <dgm:prSet/>
      <dgm:spPr/>
      <dgm:t>
        <a:bodyPr/>
        <a:lstStyle/>
        <a:p>
          <a:endParaRPr lang="en-US"/>
        </a:p>
      </dgm:t>
    </dgm:pt>
    <dgm:pt modelId="{59AFFCF8-F113-4391-A80F-56606236D9D4}">
      <dgm:prSet/>
      <dgm:spPr/>
      <dgm:t>
        <a:bodyPr/>
        <a:lstStyle/>
        <a:p>
          <a:r>
            <a:rPr lang="en-US" dirty="0" smtClean="0"/>
            <a:t>3</a:t>
          </a:r>
          <a:endParaRPr lang="en-US" dirty="0"/>
        </a:p>
      </dgm:t>
    </dgm:pt>
    <dgm:pt modelId="{09306E55-7190-4418-8514-3D3382F7A8E3}" type="parTrans" cxnId="{F6038A7E-F38C-46D8-9513-37BDD532AFD0}">
      <dgm:prSet/>
      <dgm:spPr/>
      <dgm:t>
        <a:bodyPr/>
        <a:lstStyle/>
        <a:p>
          <a:endParaRPr lang="en-US"/>
        </a:p>
      </dgm:t>
    </dgm:pt>
    <dgm:pt modelId="{D8C5E624-F467-4C19-B9C3-DFC0829CFEEA}" type="sibTrans" cxnId="{F6038A7E-F38C-46D8-9513-37BDD532AFD0}">
      <dgm:prSet/>
      <dgm:spPr/>
      <dgm:t>
        <a:bodyPr/>
        <a:lstStyle/>
        <a:p>
          <a:endParaRPr lang="en-US"/>
        </a:p>
      </dgm:t>
    </dgm:pt>
    <dgm:pt modelId="{DAF05671-27CE-499E-AAC7-5198F7BDF548}">
      <dgm:prSet/>
      <dgm:spPr/>
      <dgm:t>
        <a:bodyPr/>
        <a:lstStyle/>
        <a:p>
          <a:r>
            <a:rPr lang="en-US" dirty="0" smtClean="0">
              <a:solidFill>
                <a:schemeClr val="bg1">
                  <a:lumMod val="65000"/>
                </a:schemeClr>
              </a:solidFill>
            </a:rPr>
            <a:t>Neutron-Resistant Materials</a:t>
          </a:r>
          <a:endParaRPr lang="en-US" dirty="0">
            <a:solidFill>
              <a:schemeClr val="bg1">
                <a:lumMod val="65000"/>
              </a:schemeClr>
            </a:solidFill>
          </a:endParaRPr>
        </a:p>
      </dgm:t>
    </dgm:pt>
    <dgm:pt modelId="{85913267-EE65-4055-BD75-1D1297E05D24}" type="parTrans" cxnId="{E8D08D97-0A0A-46C3-9CC9-57D6E38CFB8D}">
      <dgm:prSet/>
      <dgm:spPr/>
      <dgm:t>
        <a:bodyPr/>
        <a:lstStyle/>
        <a:p>
          <a:endParaRPr lang="en-US"/>
        </a:p>
      </dgm:t>
    </dgm:pt>
    <dgm:pt modelId="{86C11563-FC1A-43D7-8943-BE9DB6A49BAF}" type="sibTrans" cxnId="{E8D08D97-0A0A-46C3-9CC9-57D6E38CFB8D}">
      <dgm:prSet/>
      <dgm:spPr/>
      <dgm:t>
        <a:bodyPr/>
        <a:lstStyle/>
        <a:p>
          <a:endParaRPr lang="en-US"/>
        </a:p>
      </dgm:t>
    </dgm:pt>
    <dgm:pt modelId="{98064C9F-7C76-4E47-B11F-1775482FAB73}">
      <dgm:prSet/>
      <dgm:spPr/>
      <dgm:t>
        <a:bodyPr/>
        <a:lstStyle/>
        <a:p>
          <a:r>
            <a:rPr lang="en-US" dirty="0" smtClean="0">
              <a:solidFill>
                <a:schemeClr val="bg1">
                  <a:lumMod val="65000"/>
                </a:schemeClr>
              </a:solidFill>
            </a:rPr>
            <a:t>Tritium self-sufficiency</a:t>
          </a:r>
          <a:endParaRPr lang="en-US" dirty="0">
            <a:solidFill>
              <a:schemeClr val="bg1">
                <a:lumMod val="65000"/>
              </a:schemeClr>
            </a:solidFill>
          </a:endParaRPr>
        </a:p>
      </dgm:t>
    </dgm:pt>
    <dgm:pt modelId="{E9BDD522-3006-4595-83D1-3C28E54AEBCD}" type="parTrans" cxnId="{F4640082-F5E2-486D-A0A8-4F267D24ED35}">
      <dgm:prSet/>
      <dgm:spPr/>
      <dgm:t>
        <a:bodyPr/>
        <a:lstStyle/>
        <a:p>
          <a:endParaRPr lang="en-US"/>
        </a:p>
      </dgm:t>
    </dgm:pt>
    <dgm:pt modelId="{AFC8F1C8-F344-4F84-8550-8AE132904239}" type="sibTrans" cxnId="{F4640082-F5E2-486D-A0A8-4F267D24ED35}">
      <dgm:prSet/>
      <dgm:spPr/>
      <dgm:t>
        <a:bodyPr/>
        <a:lstStyle/>
        <a:p>
          <a:endParaRPr lang="en-US"/>
        </a:p>
      </dgm:t>
    </dgm:pt>
    <dgm:pt modelId="{4BD9A79F-4DD5-40C6-914C-CC6C7A7228A6}">
      <dgm:prSet/>
      <dgm:spPr/>
      <dgm:t>
        <a:bodyPr/>
        <a:lstStyle/>
        <a:p>
          <a:r>
            <a:rPr lang="en-US" dirty="0" smtClean="0">
              <a:solidFill>
                <a:schemeClr val="bg1">
                  <a:lumMod val="65000"/>
                </a:schemeClr>
              </a:solidFill>
            </a:rPr>
            <a:t>Implementation of Intrinsic Safety Features</a:t>
          </a:r>
          <a:endParaRPr lang="en-US" dirty="0">
            <a:solidFill>
              <a:schemeClr val="bg1">
                <a:lumMod val="65000"/>
              </a:schemeClr>
            </a:solidFill>
          </a:endParaRPr>
        </a:p>
      </dgm:t>
    </dgm:pt>
    <dgm:pt modelId="{372DDE3F-6DBD-42C0-9F13-F80315676A24}" type="parTrans" cxnId="{25DE685F-79F0-4D0F-A9A1-029248AD7127}">
      <dgm:prSet/>
      <dgm:spPr/>
      <dgm:t>
        <a:bodyPr/>
        <a:lstStyle/>
        <a:p>
          <a:endParaRPr lang="en-US"/>
        </a:p>
      </dgm:t>
    </dgm:pt>
    <dgm:pt modelId="{BF241783-81C3-4AD0-B547-416EFC273EB1}" type="sibTrans" cxnId="{25DE685F-79F0-4D0F-A9A1-029248AD7127}">
      <dgm:prSet/>
      <dgm:spPr/>
      <dgm:t>
        <a:bodyPr/>
        <a:lstStyle/>
        <a:p>
          <a:endParaRPr lang="en-US"/>
        </a:p>
      </dgm:t>
    </dgm:pt>
    <dgm:pt modelId="{22AC99D2-141D-401A-988F-EF1C808EB683}">
      <dgm:prSet/>
      <dgm:spPr/>
      <dgm:t>
        <a:bodyPr/>
        <a:lstStyle/>
        <a:p>
          <a:r>
            <a:rPr lang="en-US" dirty="0" smtClean="0">
              <a:solidFill>
                <a:schemeClr val="bg1">
                  <a:lumMod val="65000"/>
                </a:schemeClr>
              </a:solidFill>
            </a:rPr>
            <a:t>Competitive Cost of Electricity</a:t>
          </a:r>
          <a:endParaRPr lang="en-US" dirty="0">
            <a:solidFill>
              <a:schemeClr val="bg1">
                <a:lumMod val="65000"/>
              </a:schemeClr>
            </a:solidFill>
          </a:endParaRPr>
        </a:p>
      </dgm:t>
    </dgm:pt>
    <dgm:pt modelId="{C8CB9683-24CF-46E2-A9BE-EC595F1502D3}" type="parTrans" cxnId="{072137D8-A5BD-4630-A13A-537273FD28C4}">
      <dgm:prSet/>
      <dgm:spPr/>
      <dgm:t>
        <a:bodyPr/>
        <a:lstStyle/>
        <a:p>
          <a:endParaRPr lang="en-US"/>
        </a:p>
      </dgm:t>
    </dgm:pt>
    <dgm:pt modelId="{80B971B6-635D-4A57-9438-9ED07E43C181}" type="sibTrans" cxnId="{072137D8-A5BD-4630-A13A-537273FD28C4}">
      <dgm:prSet/>
      <dgm:spPr/>
      <dgm:t>
        <a:bodyPr/>
        <a:lstStyle/>
        <a:p>
          <a:endParaRPr lang="en-US"/>
        </a:p>
      </dgm:t>
    </dgm:pt>
    <dgm:pt modelId="{0E55B47C-BCFE-4872-AE8F-8C1FA2245AE9}">
      <dgm:prSet/>
      <dgm:spPr/>
      <dgm:t>
        <a:bodyPr/>
        <a:lstStyle/>
        <a:p>
          <a:r>
            <a:rPr lang="en-US" dirty="0" smtClean="0"/>
            <a:t>Stellarator</a:t>
          </a:r>
          <a:endParaRPr lang="en-US" dirty="0"/>
        </a:p>
      </dgm:t>
    </dgm:pt>
    <dgm:pt modelId="{CCD16CD8-6C3B-4472-8E02-B7EF37E1514E}" type="parTrans" cxnId="{A9985392-40AD-480B-B256-53A7BBD2F0A3}">
      <dgm:prSet/>
      <dgm:spPr/>
      <dgm:t>
        <a:bodyPr/>
        <a:lstStyle/>
        <a:p>
          <a:endParaRPr lang="en-US"/>
        </a:p>
      </dgm:t>
    </dgm:pt>
    <dgm:pt modelId="{062FF823-2C66-49CD-B51A-B1134FE9B237}" type="sibTrans" cxnId="{A9985392-40AD-480B-B256-53A7BBD2F0A3}">
      <dgm:prSet/>
      <dgm:spPr/>
      <dgm:t>
        <a:bodyPr/>
        <a:lstStyle/>
        <a:p>
          <a:endParaRPr lang="en-US"/>
        </a:p>
      </dgm:t>
    </dgm:pt>
    <dgm:pt modelId="{C69E4DA9-B964-445A-B2DE-24BF46A9D578}">
      <dgm:prSet/>
      <dgm:spPr/>
      <dgm:t>
        <a:bodyPr/>
        <a:lstStyle/>
        <a:p>
          <a:r>
            <a:rPr lang="en-US" dirty="0" smtClean="0">
              <a:solidFill>
                <a:schemeClr val="bg1">
                  <a:lumMod val="65000"/>
                </a:schemeClr>
              </a:solidFill>
            </a:rPr>
            <a:t>Integrated DEMO Design</a:t>
          </a:r>
          <a:endParaRPr lang="en-US" dirty="0">
            <a:solidFill>
              <a:schemeClr val="bg1">
                <a:lumMod val="65000"/>
              </a:schemeClr>
            </a:solidFill>
          </a:endParaRPr>
        </a:p>
      </dgm:t>
    </dgm:pt>
    <dgm:pt modelId="{FC3656A4-6D9F-4895-8683-86500F9BABB5}" type="parTrans" cxnId="{6CEC933D-20A2-4AC1-9933-DC8394DCC9AB}">
      <dgm:prSet/>
      <dgm:spPr/>
      <dgm:t>
        <a:bodyPr/>
        <a:lstStyle/>
        <a:p>
          <a:endParaRPr lang="en-US"/>
        </a:p>
      </dgm:t>
    </dgm:pt>
    <dgm:pt modelId="{90E082D1-1249-412B-AF17-D41F4B2283CA}" type="sibTrans" cxnId="{6CEC933D-20A2-4AC1-9933-DC8394DCC9AB}">
      <dgm:prSet/>
      <dgm:spPr/>
      <dgm:t>
        <a:bodyPr/>
        <a:lstStyle/>
        <a:p>
          <a:endParaRPr lang="en-US"/>
        </a:p>
      </dgm:t>
    </dgm:pt>
    <dgm:pt modelId="{AC3E7B19-5576-4BD6-86FE-A88891FEF18B}" type="pres">
      <dgm:prSet presAssocID="{59E39D35-BAAB-45CC-A5BA-BB4E396DD69E}" presName="linearFlow" presStyleCnt="0">
        <dgm:presLayoutVars>
          <dgm:dir/>
          <dgm:animLvl val="lvl"/>
          <dgm:resizeHandles val="exact"/>
        </dgm:presLayoutVars>
      </dgm:prSet>
      <dgm:spPr/>
      <dgm:t>
        <a:bodyPr/>
        <a:lstStyle/>
        <a:p>
          <a:endParaRPr lang="en-US"/>
        </a:p>
      </dgm:t>
    </dgm:pt>
    <dgm:pt modelId="{C0B7FB25-3118-469E-ABC9-0EC2E92C8667}" type="pres">
      <dgm:prSet presAssocID="{B2E60E5B-A391-4790-A854-63EEBBB0DF6C}" presName="composite" presStyleCnt="0"/>
      <dgm:spPr/>
    </dgm:pt>
    <dgm:pt modelId="{28374050-C81B-4BE9-A8E2-B62EC3E3CDAF}" type="pres">
      <dgm:prSet presAssocID="{B2E60E5B-A391-4790-A854-63EEBBB0DF6C}" presName="parentText" presStyleLbl="alignNode1" presStyleIdx="0" presStyleCnt="7">
        <dgm:presLayoutVars>
          <dgm:chMax val="1"/>
          <dgm:bulletEnabled val="1"/>
        </dgm:presLayoutVars>
      </dgm:prSet>
      <dgm:spPr/>
      <dgm:t>
        <a:bodyPr/>
        <a:lstStyle/>
        <a:p>
          <a:endParaRPr lang="en-US"/>
        </a:p>
      </dgm:t>
    </dgm:pt>
    <dgm:pt modelId="{63E7ED47-2233-4580-ADB8-ABB254F66EAF}" type="pres">
      <dgm:prSet presAssocID="{B2E60E5B-A391-4790-A854-63EEBBB0DF6C}" presName="descendantText" presStyleLbl="alignAcc1" presStyleIdx="0" presStyleCnt="7">
        <dgm:presLayoutVars>
          <dgm:bulletEnabled val="1"/>
        </dgm:presLayoutVars>
      </dgm:prSet>
      <dgm:spPr/>
      <dgm:t>
        <a:bodyPr/>
        <a:lstStyle/>
        <a:p>
          <a:endParaRPr lang="en-US"/>
        </a:p>
      </dgm:t>
    </dgm:pt>
    <dgm:pt modelId="{F2C66FFB-EA5B-4213-B92C-C5F548635D64}" type="pres">
      <dgm:prSet presAssocID="{E8212366-885B-44EE-8D7D-1C8D310A8210}" presName="sp" presStyleCnt="0"/>
      <dgm:spPr/>
    </dgm:pt>
    <dgm:pt modelId="{A0201177-C680-4BB9-8717-657CF005CD84}" type="pres">
      <dgm:prSet presAssocID="{A7C5D8E6-7CDF-4F73-B56B-0D153207EB4A}" presName="composite" presStyleCnt="0"/>
      <dgm:spPr/>
    </dgm:pt>
    <dgm:pt modelId="{F5987F25-30FE-429D-A18A-2FA52E10D723}" type="pres">
      <dgm:prSet presAssocID="{A7C5D8E6-7CDF-4F73-B56B-0D153207EB4A}" presName="parentText" presStyleLbl="alignNode1" presStyleIdx="1" presStyleCnt="7">
        <dgm:presLayoutVars>
          <dgm:chMax val="1"/>
          <dgm:bulletEnabled val="1"/>
        </dgm:presLayoutVars>
      </dgm:prSet>
      <dgm:spPr/>
      <dgm:t>
        <a:bodyPr/>
        <a:lstStyle/>
        <a:p>
          <a:endParaRPr lang="en-US"/>
        </a:p>
      </dgm:t>
    </dgm:pt>
    <dgm:pt modelId="{D14046A6-F67E-494A-BB93-5A36EE83F257}" type="pres">
      <dgm:prSet presAssocID="{A7C5D8E6-7CDF-4F73-B56B-0D153207EB4A}" presName="descendantText" presStyleLbl="alignAcc1" presStyleIdx="1" presStyleCnt="7" custLinFactNeighborX="0" custLinFactNeighborY="-1773">
        <dgm:presLayoutVars>
          <dgm:bulletEnabled val="1"/>
        </dgm:presLayoutVars>
      </dgm:prSet>
      <dgm:spPr/>
      <dgm:t>
        <a:bodyPr/>
        <a:lstStyle/>
        <a:p>
          <a:endParaRPr lang="en-US"/>
        </a:p>
      </dgm:t>
    </dgm:pt>
    <dgm:pt modelId="{F0EA9E75-6117-4C0E-991E-5CF25982D7A9}" type="pres">
      <dgm:prSet presAssocID="{326A0ECD-6EEB-4899-A8B9-EF6AB6983F20}" presName="sp" presStyleCnt="0"/>
      <dgm:spPr/>
    </dgm:pt>
    <dgm:pt modelId="{933CC71D-79F0-4AA8-BDDD-441A20F9DEA7}" type="pres">
      <dgm:prSet presAssocID="{59AFFCF8-F113-4391-A80F-56606236D9D4}" presName="composite" presStyleCnt="0"/>
      <dgm:spPr/>
    </dgm:pt>
    <dgm:pt modelId="{D30C4530-8617-4B2D-B461-0722C7261C5E}" type="pres">
      <dgm:prSet presAssocID="{59AFFCF8-F113-4391-A80F-56606236D9D4}" presName="parentText" presStyleLbl="alignNode1" presStyleIdx="2" presStyleCnt="7">
        <dgm:presLayoutVars>
          <dgm:chMax val="1"/>
          <dgm:bulletEnabled val="1"/>
        </dgm:presLayoutVars>
      </dgm:prSet>
      <dgm:spPr/>
      <dgm:t>
        <a:bodyPr/>
        <a:lstStyle/>
        <a:p>
          <a:endParaRPr lang="en-US"/>
        </a:p>
      </dgm:t>
    </dgm:pt>
    <dgm:pt modelId="{040928D8-A890-40D4-B3F6-1BD7FFDA080A}" type="pres">
      <dgm:prSet presAssocID="{59AFFCF8-F113-4391-A80F-56606236D9D4}" presName="descendantText" presStyleLbl="alignAcc1" presStyleIdx="2" presStyleCnt="7">
        <dgm:presLayoutVars>
          <dgm:bulletEnabled val="1"/>
        </dgm:presLayoutVars>
      </dgm:prSet>
      <dgm:spPr/>
      <dgm:t>
        <a:bodyPr/>
        <a:lstStyle/>
        <a:p>
          <a:endParaRPr lang="en-US"/>
        </a:p>
      </dgm:t>
    </dgm:pt>
    <dgm:pt modelId="{921DAFAF-8D35-4CBB-9911-C3C0CF38D191}" type="pres">
      <dgm:prSet presAssocID="{D8C5E624-F467-4C19-B9C3-DFC0829CFEEA}" presName="sp" presStyleCnt="0"/>
      <dgm:spPr/>
    </dgm:pt>
    <dgm:pt modelId="{096F0D27-D115-499E-A8B3-06330502AE59}" type="pres">
      <dgm:prSet presAssocID="{494B94C3-9ABF-4D0E-BD3A-9503B6AB8EA0}" presName="composite" presStyleCnt="0"/>
      <dgm:spPr/>
    </dgm:pt>
    <dgm:pt modelId="{A8AD2D6E-1787-4872-A3A0-CBE5E95B61DE}" type="pres">
      <dgm:prSet presAssocID="{494B94C3-9ABF-4D0E-BD3A-9503B6AB8EA0}" presName="parentText" presStyleLbl="alignNode1" presStyleIdx="3" presStyleCnt="7">
        <dgm:presLayoutVars>
          <dgm:chMax val="1"/>
          <dgm:bulletEnabled val="1"/>
        </dgm:presLayoutVars>
      </dgm:prSet>
      <dgm:spPr/>
      <dgm:t>
        <a:bodyPr/>
        <a:lstStyle/>
        <a:p>
          <a:endParaRPr lang="en-US"/>
        </a:p>
      </dgm:t>
    </dgm:pt>
    <dgm:pt modelId="{512AB763-1262-478F-94CF-73922DF6EF65}" type="pres">
      <dgm:prSet presAssocID="{494B94C3-9ABF-4D0E-BD3A-9503B6AB8EA0}" presName="descendantText" presStyleLbl="alignAcc1" presStyleIdx="3" presStyleCnt="7" custLinFactNeighborY="0">
        <dgm:presLayoutVars>
          <dgm:bulletEnabled val="1"/>
        </dgm:presLayoutVars>
      </dgm:prSet>
      <dgm:spPr/>
      <dgm:t>
        <a:bodyPr/>
        <a:lstStyle/>
        <a:p>
          <a:endParaRPr lang="en-US"/>
        </a:p>
      </dgm:t>
    </dgm:pt>
    <dgm:pt modelId="{5F26FD0E-BC28-4903-93F4-BCD62BE01ACB}" type="pres">
      <dgm:prSet presAssocID="{E6B69CBF-D43A-4594-A6E4-26C219406993}" presName="sp" presStyleCnt="0"/>
      <dgm:spPr/>
    </dgm:pt>
    <dgm:pt modelId="{50C610F6-DFDD-41F9-ADC0-C94BC0519647}" type="pres">
      <dgm:prSet presAssocID="{FCAF16BF-D738-47D5-97E2-FAD212A28268}" presName="composite" presStyleCnt="0"/>
      <dgm:spPr/>
    </dgm:pt>
    <dgm:pt modelId="{1608AD06-8E8A-4C09-A881-5EC18A473CC4}" type="pres">
      <dgm:prSet presAssocID="{FCAF16BF-D738-47D5-97E2-FAD212A28268}" presName="parentText" presStyleLbl="alignNode1" presStyleIdx="4" presStyleCnt="7">
        <dgm:presLayoutVars>
          <dgm:chMax val="1"/>
          <dgm:bulletEnabled val="1"/>
        </dgm:presLayoutVars>
      </dgm:prSet>
      <dgm:spPr/>
      <dgm:t>
        <a:bodyPr/>
        <a:lstStyle/>
        <a:p>
          <a:endParaRPr lang="en-US"/>
        </a:p>
      </dgm:t>
    </dgm:pt>
    <dgm:pt modelId="{3154F7C0-8BE5-4A9A-A6FA-436590F5AB94}" type="pres">
      <dgm:prSet presAssocID="{FCAF16BF-D738-47D5-97E2-FAD212A28268}" presName="descendantText" presStyleLbl="alignAcc1" presStyleIdx="4" presStyleCnt="7" custLinFactNeighborY="0">
        <dgm:presLayoutVars>
          <dgm:bulletEnabled val="1"/>
        </dgm:presLayoutVars>
      </dgm:prSet>
      <dgm:spPr/>
      <dgm:t>
        <a:bodyPr/>
        <a:lstStyle/>
        <a:p>
          <a:endParaRPr lang="en-US"/>
        </a:p>
      </dgm:t>
    </dgm:pt>
    <dgm:pt modelId="{6BC69600-07FF-4015-8856-59328B2B2460}" type="pres">
      <dgm:prSet presAssocID="{051BCC59-4154-43DC-9EB2-313A0235AE9F}" presName="sp" presStyleCnt="0"/>
      <dgm:spPr/>
    </dgm:pt>
    <dgm:pt modelId="{55EFD96F-563E-44CF-A748-993DCD6ADC05}" type="pres">
      <dgm:prSet presAssocID="{DCC38D97-BF89-468D-942D-A7FF3F47C9C9}" presName="composite" presStyleCnt="0"/>
      <dgm:spPr/>
    </dgm:pt>
    <dgm:pt modelId="{1816FBA1-F7EF-4033-81EA-915CE1324031}" type="pres">
      <dgm:prSet presAssocID="{DCC38D97-BF89-468D-942D-A7FF3F47C9C9}" presName="parentText" presStyleLbl="alignNode1" presStyleIdx="5" presStyleCnt="7">
        <dgm:presLayoutVars>
          <dgm:chMax val="1"/>
          <dgm:bulletEnabled val="1"/>
        </dgm:presLayoutVars>
      </dgm:prSet>
      <dgm:spPr/>
      <dgm:t>
        <a:bodyPr/>
        <a:lstStyle/>
        <a:p>
          <a:endParaRPr lang="en-US"/>
        </a:p>
      </dgm:t>
    </dgm:pt>
    <dgm:pt modelId="{F4A3B04B-AD90-4126-81E9-29D88E552F5A}" type="pres">
      <dgm:prSet presAssocID="{DCC38D97-BF89-468D-942D-A7FF3F47C9C9}" presName="descendantText" presStyleLbl="alignAcc1" presStyleIdx="5" presStyleCnt="7" custLinFactNeighborY="0">
        <dgm:presLayoutVars>
          <dgm:bulletEnabled val="1"/>
        </dgm:presLayoutVars>
      </dgm:prSet>
      <dgm:spPr/>
      <dgm:t>
        <a:bodyPr/>
        <a:lstStyle/>
        <a:p>
          <a:endParaRPr lang="en-US"/>
        </a:p>
      </dgm:t>
    </dgm:pt>
    <dgm:pt modelId="{A53BB66E-6CF2-44BA-9083-C2C228BD2F97}" type="pres">
      <dgm:prSet presAssocID="{4DFA4665-BC5F-44CC-876D-FC7217119C84}" presName="sp" presStyleCnt="0"/>
      <dgm:spPr/>
    </dgm:pt>
    <dgm:pt modelId="{53AF151F-96C2-48C8-B217-9D008A7C1634}" type="pres">
      <dgm:prSet presAssocID="{38228D73-E94C-4F0C-822E-B66E1033B27E}" presName="composite" presStyleCnt="0"/>
      <dgm:spPr/>
    </dgm:pt>
    <dgm:pt modelId="{41D64DD7-F55A-45B7-9718-E49F4716EDD6}" type="pres">
      <dgm:prSet presAssocID="{38228D73-E94C-4F0C-822E-B66E1033B27E}" presName="parentText" presStyleLbl="alignNode1" presStyleIdx="6" presStyleCnt="7">
        <dgm:presLayoutVars>
          <dgm:chMax val="1"/>
          <dgm:bulletEnabled val="1"/>
        </dgm:presLayoutVars>
      </dgm:prSet>
      <dgm:spPr/>
      <dgm:t>
        <a:bodyPr/>
        <a:lstStyle/>
        <a:p>
          <a:endParaRPr lang="en-US"/>
        </a:p>
      </dgm:t>
    </dgm:pt>
    <dgm:pt modelId="{DC644B89-AB4C-45F7-9DF3-8A47F09E9AA8}" type="pres">
      <dgm:prSet presAssocID="{38228D73-E94C-4F0C-822E-B66E1033B27E}" presName="descendantText" presStyleLbl="alignAcc1" presStyleIdx="6" presStyleCnt="7">
        <dgm:presLayoutVars>
          <dgm:bulletEnabled val="1"/>
        </dgm:presLayoutVars>
      </dgm:prSet>
      <dgm:spPr/>
      <dgm:t>
        <a:bodyPr/>
        <a:lstStyle/>
        <a:p>
          <a:endParaRPr lang="en-US"/>
        </a:p>
      </dgm:t>
    </dgm:pt>
  </dgm:ptLst>
  <dgm:cxnLst>
    <dgm:cxn modelId="{0368F840-5A58-47E6-B62B-7955422D9521}" type="presOf" srcId="{DCC38D97-BF89-468D-942D-A7FF3F47C9C9}" destId="{1816FBA1-F7EF-4033-81EA-915CE1324031}" srcOrd="0" destOrd="0" presId="urn:microsoft.com/office/officeart/2005/8/layout/chevron2"/>
    <dgm:cxn modelId="{0E65A5F4-695A-4945-8E29-6A68372C1623}" type="presOf" srcId="{4BD9A79F-4DD5-40C6-914C-CC6C7A7228A6}" destId="{3154F7C0-8BE5-4A9A-A6FA-436590F5AB94}" srcOrd="0" destOrd="0" presId="urn:microsoft.com/office/officeart/2005/8/layout/chevron2"/>
    <dgm:cxn modelId="{B305C937-6446-47C5-B3C5-B3936CB6F262}" type="presOf" srcId="{EF737718-1FAA-4DCB-BA13-6AE00961159D}" destId="{63E7ED47-2233-4580-ADB8-ABB254F66EAF}" srcOrd="0" destOrd="0" presId="urn:microsoft.com/office/officeart/2005/8/layout/chevron2"/>
    <dgm:cxn modelId="{E8D08D97-0A0A-46C3-9CC9-57D6E38CFB8D}" srcId="{59AFFCF8-F113-4391-A80F-56606236D9D4}" destId="{DAF05671-27CE-499E-AAC7-5198F7BDF548}" srcOrd="0" destOrd="0" parTransId="{85913267-EE65-4055-BD75-1D1297E05D24}" sibTransId="{86C11563-FC1A-43D7-8943-BE9DB6A49BAF}"/>
    <dgm:cxn modelId="{31C6B6B2-B3B5-4404-9B6E-F7E282BE98E5}" srcId="{B2E60E5B-A391-4790-A854-63EEBBB0DF6C}" destId="{EF737718-1FAA-4DCB-BA13-6AE00961159D}" srcOrd="0" destOrd="0" parTransId="{2FF4CE67-52F2-417D-833B-8F392A76C9C1}" sibTransId="{EC27AB67-193A-4CF9-B0EE-869F87B76092}"/>
    <dgm:cxn modelId="{70869054-C54B-446A-B466-1558011BE8E4}" srcId="{59E39D35-BAAB-45CC-A5BA-BB4E396DD69E}" destId="{FCAF16BF-D738-47D5-97E2-FAD212A28268}" srcOrd="4" destOrd="0" parTransId="{A6647DAB-8E21-4A9A-B916-E3A35EBC82C3}" sibTransId="{051BCC59-4154-43DC-9EB2-313A0235AE9F}"/>
    <dgm:cxn modelId="{F6038A7E-F38C-46D8-9513-37BDD532AFD0}" srcId="{59E39D35-BAAB-45CC-A5BA-BB4E396DD69E}" destId="{59AFFCF8-F113-4391-A80F-56606236D9D4}" srcOrd="2" destOrd="0" parTransId="{09306E55-7190-4418-8514-3D3382F7A8E3}" sibTransId="{D8C5E624-F467-4C19-B9C3-DFC0829CFEEA}"/>
    <dgm:cxn modelId="{072137D8-A5BD-4630-A13A-537273FD28C4}" srcId="{DCC38D97-BF89-468D-942D-A7FF3F47C9C9}" destId="{22AC99D2-141D-401A-988F-EF1C808EB683}" srcOrd="0" destOrd="0" parTransId="{C8CB9683-24CF-46E2-A9BE-EC595F1502D3}" sibTransId="{80B971B6-635D-4A57-9438-9ED07E43C181}"/>
    <dgm:cxn modelId="{EC20C97D-D277-490C-8F52-143772107665}" srcId="{59E39D35-BAAB-45CC-A5BA-BB4E396DD69E}" destId="{B2E60E5B-A391-4790-A854-63EEBBB0DF6C}" srcOrd="0" destOrd="0" parTransId="{9E712A44-1769-49C0-BFB1-F58F9E1BD2B6}" sibTransId="{E8212366-885B-44EE-8D7D-1C8D310A8210}"/>
    <dgm:cxn modelId="{892DD38B-D6DC-488A-ACBB-D753C4B2577E}" srcId="{59E39D35-BAAB-45CC-A5BA-BB4E396DD69E}" destId="{494B94C3-9ABF-4D0E-BD3A-9503B6AB8EA0}" srcOrd="3" destOrd="0" parTransId="{CB3024E6-2A95-4421-BBE1-FE54BB77B8E5}" sibTransId="{E6B69CBF-D43A-4594-A6E4-26C219406993}"/>
    <dgm:cxn modelId="{0957E941-305E-4738-BE72-459FB337CE04}" type="presOf" srcId="{C69E4DA9-B964-445A-B2DE-24BF46A9D578}" destId="{3154F7C0-8BE5-4A9A-A6FA-436590F5AB94}" srcOrd="0" destOrd="1" presId="urn:microsoft.com/office/officeart/2005/8/layout/chevron2"/>
    <dgm:cxn modelId="{C2CF30D1-F63E-4C1A-BF72-121A40356622}" type="presOf" srcId="{98064C9F-7C76-4E47-B11F-1775482FAB73}" destId="{512AB763-1262-478F-94CF-73922DF6EF65}" srcOrd="0" destOrd="0" presId="urn:microsoft.com/office/officeart/2005/8/layout/chevron2"/>
    <dgm:cxn modelId="{A9985392-40AD-480B-B256-53A7BBD2F0A3}" srcId="{38228D73-E94C-4F0C-822E-B66E1033B27E}" destId="{0E55B47C-BCFE-4872-AE8F-8C1FA2245AE9}" srcOrd="0" destOrd="0" parTransId="{CCD16CD8-6C3B-4472-8E02-B7EF37E1514E}" sibTransId="{062FF823-2C66-49CD-B51A-B1134FE9B237}"/>
    <dgm:cxn modelId="{54FCA36C-5EE2-446D-8359-711D03425704}" type="presOf" srcId="{B59A5D3E-092E-4B6D-AFAA-79A10281E8FA}" destId="{D14046A6-F67E-494A-BB93-5A36EE83F257}" srcOrd="0" destOrd="0" presId="urn:microsoft.com/office/officeart/2005/8/layout/chevron2"/>
    <dgm:cxn modelId="{B8D9FA14-F1A3-4540-AFE4-0273EAA25A2F}" type="presOf" srcId="{A7C5D8E6-7CDF-4F73-B56B-0D153207EB4A}" destId="{F5987F25-30FE-429D-A18A-2FA52E10D723}" srcOrd="0" destOrd="0" presId="urn:microsoft.com/office/officeart/2005/8/layout/chevron2"/>
    <dgm:cxn modelId="{2DC86822-AED8-4896-9D3B-FAC083AD3F40}" srcId="{59E39D35-BAAB-45CC-A5BA-BB4E396DD69E}" destId="{DCC38D97-BF89-468D-942D-A7FF3F47C9C9}" srcOrd="5" destOrd="0" parTransId="{549880A6-5A11-4684-9E61-F215B1060E22}" sibTransId="{4DFA4665-BC5F-44CC-876D-FC7217119C84}"/>
    <dgm:cxn modelId="{CDFA784B-2E2C-4535-998C-8BC08D41069A}" type="presOf" srcId="{FCAF16BF-D738-47D5-97E2-FAD212A28268}" destId="{1608AD06-8E8A-4C09-A881-5EC18A473CC4}" srcOrd="0" destOrd="0" presId="urn:microsoft.com/office/officeart/2005/8/layout/chevron2"/>
    <dgm:cxn modelId="{956DC9B0-ED6C-46D4-AA3E-057D2C5F92A4}" type="presOf" srcId="{0E55B47C-BCFE-4872-AE8F-8C1FA2245AE9}" destId="{DC644B89-AB4C-45F7-9DF3-8A47F09E9AA8}" srcOrd="0" destOrd="0" presId="urn:microsoft.com/office/officeart/2005/8/layout/chevron2"/>
    <dgm:cxn modelId="{0CC18395-F689-448B-9A35-5B7A69DE1647}" srcId="{59E39D35-BAAB-45CC-A5BA-BB4E396DD69E}" destId="{A7C5D8E6-7CDF-4F73-B56B-0D153207EB4A}" srcOrd="1" destOrd="0" parTransId="{E3ABAC64-F547-4BEC-AF0D-7DFD54221F70}" sibTransId="{326A0ECD-6EEB-4899-A8B9-EF6AB6983F20}"/>
    <dgm:cxn modelId="{B404EAFE-D93D-472D-AE05-299E0C6B4727}" type="presOf" srcId="{59AFFCF8-F113-4391-A80F-56606236D9D4}" destId="{D30C4530-8617-4B2D-B461-0722C7261C5E}" srcOrd="0" destOrd="0" presId="urn:microsoft.com/office/officeart/2005/8/layout/chevron2"/>
    <dgm:cxn modelId="{B5969829-AD49-4E6D-9DF8-9368C188D3F0}" type="presOf" srcId="{494B94C3-9ABF-4D0E-BD3A-9503B6AB8EA0}" destId="{A8AD2D6E-1787-4872-A3A0-CBE5E95B61DE}" srcOrd="0" destOrd="0" presId="urn:microsoft.com/office/officeart/2005/8/layout/chevron2"/>
    <dgm:cxn modelId="{5958878C-2584-4F64-AE22-4B5834F0FD61}" type="presOf" srcId="{22AC99D2-141D-401A-988F-EF1C808EB683}" destId="{F4A3B04B-AD90-4126-81E9-29D88E552F5A}" srcOrd="0" destOrd="0" presId="urn:microsoft.com/office/officeart/2005/8/layout/chevron2"/>
    <dgm:cxn modelId="{54123CCF-E10D-4CB3-99CD-B0F780868454}" type="presOf" srcId="{DAF05671-27CE-499E-AAC7-5198F7BDF548}" destId="{040928D8-A890-40D4-B3F6-1BD7FFDA080A}" srcOrd="0" destOrd="0" presId="urn:microsoft.com/office/officeart/2005/8/layout/chevron2"/>
    <dgm:cxn modelId="{537B3777-8937-40C3-83F7-429FB5077673}" type="presOf" srcId="{59E39D35-BAAB-45CC-A5BA-BB4E396DD69E}" destId="{AC3E7B19-5576-4BD6-86FE-A88891FEF18B}" srcOrd="0" destOrd="0" presId="urn:microsoft.com/office/officeart/2005/8/layout/chevron2"/>
    <dgm:cxn modelId="{1C786B17-40E2-4AD0-84E6-FBE5C0B4DBA8}" srcId="{A7C5D8E6-7CDF-4F73-B56B-0D153207EB4A}" destId="{B59A5D3E-092E-4B6D-AFAA-79A10281E8FA}" srcOrd="0" destOrd="0" parTransId="{A3AAF4CA-39DE-4B25-BBD1-4966C9B88784}" sibTransId="{57E92EA1-4829-4390-B3DB-255B0C993116}"/>
    <dgm:cxn modelId="{D42F4F64-0A8C-4AD3-A592-7046F41D57D1}" type="presOf" srcId="{B2E60E5B-A391-4790-A854-63EEBBB0DF6C}" destId="{28374050-C81B-4BE9-A8E2-B62EC3E3CDAF}" srcOrd="0" destOrd="0" presId="urn:microsoft.com/office/officeart/2005/8/layout/chevron2"/>
    <dgm:cxn modelId="{25DE685F-79F0-4D0F-A9A1-029248AD7127}" srcId="{FCAF16BF-D738-47D5-97E2-FAD212A28268}" destId="{4BD9A79F-4DD5-40C6-914C-CC6C7A7228A6}" srcOrd="0" destOrd="0" parTransId="{372DDE3F-6DBD-42C0-9F13-F80315676A24}" sibTransId="{BF241783-81C3-4AD0-B547-416EFC273EB1}"/>
    <dgm:cxn modelId="{F4640082-F5E2-486D-A0A8-4F267D24ED35}" srcId="{494B94C3-9ABF-4D0E-BD3A-9503B6AB8EA0}" destId="{98064C9F-7C76-4E47-B11F-1775482FAB73}" srcOrd="0" destOrd="0" parTransId="{E9BDD522-3006-4595-83D1-3C28E54AEBCD}" sibTransId="{AFC8F1C8-F344-4F84-8550-8AE132904239}"/>
    <dgm:cxn modelId="{6CEC933D-20A2-4AC1-9933-DC8394DCC9AB}" srcId="{FCAF16BF-D738-47D5-97E2-FAD212A28268}" destId="{C69E4DA9-B964-445A-B2DE-24BF46A9D578}" srcOrd="1" destOrd="0" parTransId="{FC3656A4-6D9F-4895-8683-86500F9BABB5}" sibTransId="{90E082D1-1249-412B-AF17-D41F4B2283CA}"/>
    <dgm:cxn modelId="{03019533-E4AB-4C43-BE42-602999B9B01E}" type="presOf" srcId="{38228D73-E94C-4F0C-822E-B66E1033B27E}" destId="{41D64DD7-F55A-45B7-9718-E49F4716EDD6}" srcOrd="0" destOrd="0" presId="urn:microsoft.com/office/officeart/2005/8/layout/chevron2"/>
    <dgm:cxn modelId="{E4E1EB61-1C92-4DD5-A001-5702BC22FB37}" srcId="{59E39D35-BAAB-45CC-A5BA-BB4E396DD69E}" destId="{38228D73-E94C-4F0C-822E-B66E1033B27E}" srcOrd="6" destOrd="0" parTransId="{F745A360-3362-4B57-A0D5-B3BD10D72B0B}" sibTransId="{D379C41A-067E-4C27-B83C-3D75305B4327}"/>
    <dgm:cxn modelId="{7DCA3800-5F71-4912-AE3F-9D885DCF68F9}" type="presParOf" srcId="{AC3E7B19-5576-4BD6-86FE-A88891FEF18B}" destId="{C0B7FB25-3118-469E-ABC9-0EC2E92C8667}" srcOrd="0" destOrd="0" presId="urn:microsoft.com/office/officeart/2005/8/layout/chevron2"/>
    <dgm:cxn modelId="{CB2C6F2D-F326-46F4-ABEF-63D5A9AFBC05}" type="presParOf" srcId="{C0B7FB25-3118-469E-ABC9-0EC2E92C8667}" destId="{28374050-C81B-4BE9-A8E2-B62EC3E3CDAF}" srcOrd="0" destOrd="0" presId="urn:microsoft.com/office/officeart/2005/8/layout/chevron2"/>
    <dgm:cxn modelId="{607A1A9F-2081-4618-90DC-96340CA90266}" type="presParOf" srcId="{C0B7FB25-3118-469E-ABC9-0EC2E92C8667}" destId="{63E7ED47-2233-4580-ADB8-ABB254F66EAF}" srcOrd="1" destOrd="0" presId="urn:microsoft.com/office/officeart/2005/8/layout/chevron2"/>
    <dgm:cxn modelId="{2AEB07E1-014F-4F89-AD27-002978460AF4}" type="presParOf" srcId="{AC3E7B19-5576-4BD6-86FE-A88891FEF18B}" destId="{F2C66FFB-EA5B-4213-B92C-C5F548635D64}" srcOrd="1" destOrd="0" presId="urn:microsoft.com/office/officeart/2005/8/layout/chevron2"/>
    <dgm:cxn modelId="{A22A7A0A-E5BE-4F73-A83E-71F6791CFF7B}" type="presParOf" srcId="{AC3E7B19-5576-4BD6-86FE-A88891FEF18B}" destId="{A0201177-C680-4BB9-8717-657CF005CD84}" srcOrd="2" destOrd="0" presId="urn:microsoft.com/office/officeart/2005/8/layout/chevron2"/>
    <dgm:cxn modelId="{39542102-75C7-426B-9370-1CFE1A4A0F01}" type="presParOf" srcId="{A0201177-C680-4BB9-8717-657CF005CD84}" destId="{F5987F25-30FE-429D-A18A-2FA52E10D723}" srcOrd="0" destOrd="0" presId="urn:microsoft.com/office/officeart/2005/8/layout/chevron2"/>
    <dgm:cxn modelId="{50A949CE-4D27-4F7E-AC5E-7CC9AF0AD256}" type="presParOf" srcId="{A0201177-C680-4BB9-8717-657CF005CD84}" destId="{D14046A6-F67E-494A-BB93-5A36EE83F257}" srcOrd="1" destOrd="0" presId="urn:microsoft.com/office/officeart/2005/8/layout/chevron2"/>
    <dgm:cxn modelId="{1462B2CC-F67E-4E7B-8384-F0AF3CAC96CC}" type="presParOf" srcId="{AC3E7B19-5576-4BD6-86FE-A88891FEF18B}" destId="{F0EA9E75-6117-4C0E-991E-5CF25982D7A9}" srcOrd="3" destOrd="0" presId="urn:microsoft.com/office/officeart/2005/8/layout/chevron2"/>
    <dgm:cxn modelId="{F039E5DE-307D-4B33-83AC-330A8863A8A5}" type="presParOf" srcId="{AC3E7B19-5576-4BD6-86FE-A88891FEF18B}" destId="{933CC71D-79F0-4AA8-BDDD-441A20F9DEA7}" srcOrd="4" destOrd="0" presId="urn:microsoft.com/office/officeart/2005/8/layout/chevron2"/>
    <dgm:cxn modelId="{1978D1EC-662F-4153-AEC4-6C8D0B43FAA4}" type="presParOf" srcId="{933CC71D-79F0-4AA8-BDDD-441A20F9DEA7}" destId="{D30C4530-8617-4B2D-B461-0722C7261C5E}" srcOrd="0" destOrd="0" presId="urn:microsoft.com/office/officeart/2005/8/layout/chevron2"/>
    <dgm:cxn modelId="{2DA05098-9173-42F6-92E7-A2FAF89BE0D5}" type="presParOf" srcId="{933CC71D-79F0-4AA8-BDDD-441A20F9DEA7}" destId="{040928D8-A890-40D4-B3F6-1BD7FFDA080A}" srcOrd="1" destOrd="0" presId="urn:microsoft.com/office/officeart/2005/8/layout/chevron2"/>
    <dgm:cxn modelId="{47F2204A-FC16-4571-82DB-6F35F1D0AE06}" type="presParOf" srcId="{AC3E7B19-5576-4BD6-86FE-A88891FEF18B}" destId="{921DAFAF-8D35-4CBB-9911-C3C0CF38D191}" srcOrd="5" destOrd="0" presId="urn:microsoft.com/office/officeart/2005/8/layout/chevron2"/>
    <dgm:cxn modelId="{3CDB044C-E356-4BDA-8E39-928F322F655C}" type="presParOf" srcId="{AC3E7B19-5576-4BD6-86FE-A88891FEF18B}" destId="{096F0D27-D115-499E-A8B3-06330502AE59}" srcOrd="6" destOrd="0" presId="urn:microsoft.com/office/officeart/2005/8/layout/chevron2"/>
    <dgm:cxn modelId="{A2EABC46-521E-4856-8F3D-337673049EE5}" type="presParOf" srcId="{096F0D27-D115-499E-A8B3-06330502AE59}" destId="{A8AD2D6E-1787-4872-A3A0-CBE5E95B61DE}" srcOrd="0" destOrd="0" presId="urn:microsoft.com/office/officeart/2005/8/layout/chevron2"/>
    <dgm:cxn modelId="{622D0E9A-0F2A-4B53-8163-51BDCE2ABA73}" type="presParOf" srcId="{096F0D27-D115-499E-A8B3-06330502AE59}" destId="{512AB763-1262-478F-94CF-73922DF6EF65}" srcOrd="1" destOrd="0" presId="urn:microsoft.com/office/officeart/2005/8/layout/chevron2"/>
    <dgm:cxn modelId="{C7E19C1C-D8A8-4537-903D-8B3B764D86DA}" type="presParOf" srcId="{AC3E7B19-5576-4BD6-86FE-A88891FEF18B}" destId="{5F26FD0E-BC28-4903-93F4-BCD62BE01ACB}" srcOrd="7" destOrd="0" presId="urn:microsoft.com/office/officeart/2005/8/layout/chevron2"/>
    <dgm:cxn modelId="{A6616BB2-D28D-4A58-B21B-2CFD72D9C0B6}" type="presParOf" srcId="{AC3E7B19-5576-4BD6-86FE-A88891FEF18B}" destId="{50C610F6-DFDD-41F9-ADC0-C94BC0519647}" srcOrd="8" destOrd="0" presId="urn:microsoft.com/office/officeart/2005/8/layout/chevron2"/>
    <dgm:cxn modelId="{DACD7619-4657-46A7-A18B-2EE1AB9A5AC1}" type="presParOf" srcId="{50C610F6-DFDD-41F9-ADC0-C94BC0519647}" destId="{1608AD06-8E8A-4C09-A881-5EC18A473CC4}" srcOrd="0" destOrd="0" presId="urn:microsoft.com/office/officeart/2005/8/layout/chevron2"/>
    <dgm:cxn modelId="{11C8585F-4817-49DD-A307-2AF04FC65CDC}" type="presParOf" srcId="{50C610F6-DFDD-41F9-ADC0-C94BC0519647}" destId="{3154F7C0-8BE5-4A9A-A6FA-436590F5AB94}" srcOrd="1" destOrd="0" presId="urn:microsoft.com/office/officeart/2005/8/layout/chevron2"/>
    <dgm:cxn modelId="{F1CF393D-1F36-4395-A858-407713BE3C38}" type="presParOf" srcId="{AC3E7B19-5576-4BD6-86FE-A88891FEF18B}" destId="{6BC69600-07FF-4015-8856-59328B2B2460}" srcOrd="9" destOrd="0" presId="urn:microsoft.com/office/officeart/2005/8/layout/chevron2"/>
    <dgm:cxn modelId="{7845C83A-B2B5-4AD1-82C0-B2BAF5DCF5F9}" type="presParOf" srcId="{AC3E7B19-5576-4BD6-86FE-A88891FEF18B}" destId="{55EFD96F-563E-44CF-A748-993DCD6ADC05}" srcOrd="10" destOrd="0" presId="urn:microsoft.com/office/officeart/2005/8/layout/chevron2"/>
    <dgm:cxn modelId="{C213083B-0501-46C3-9180-F60F9EAB8A57}" type="presParOf" srcId="{55EFD96F-563E-44CF-A748-993DCD6ADC05}" destId="{1816FBA1-F7EF-4033-81EA-915CE1324031}" srcOrd="0" destOrd="0" presId="urn:microsoft.com/office/officeart/2005/8/layout/chevron2"/>
    <dgm:cxn modelId="{9A6968FE-DD3A-4935-B215-73A7BF5CA1A0}" type="presParOf" srcId="{55EFD96F-563E-44CF-A748-993DCD6ADC05}" destId="{F4A3B04B-AD90-4126-81E9-29D88E552F5A}" srcOrd="1" destOrd="0" presId="urn:microsoft.com/office/officeart/2005/8/layout/chevron2"/>
    <dgm:cxn modelId="{098823A1-7855-41A1-ABE6-04F1AFACBB84}" type="presParOf" srcId="{AC3E7B19-5576-4BD6-86FE-A88891FEF18B}" destId="{A53BB66E-6CF2-44BA-9083-C2C228BD2F97}" srcOrd="11" destOrd="0" presId="urn:microsoft.com/office/officeart/2005/8/layout/chevron2"/>
    <dgm:cxn modelId="{063CC167-8B52-4F23-B729-4BEDE91EBBAE}" type="presParOf" srcId="{AC3E7B19-5576-4BD6-86FE-A88891FEF18B}" destId="{53AF151F-96C2-48C8-B217-9D008A7C1634}" srcOrd="12" destOrd="0" presId="urn:microsoft.com/office/officeart/2005/8/layout/chevron2"/>
    <dgm:cxn modelId="{7A1C520B-4BDB-428F-80F9-A9DA25A30EE6}" type="presParOf" srcId="{53AF151F-96C2-48C8-B217-9D008A7C1634}" destId="{41D64DD7-F55A-45B7-9718-E49F4716EDD6}" srcOrd="0" destOrd="0" presId="urn:microsoft.com/office/officeart/2005/8/layout/chevron2"/>
    <dgm:cxn modelId="{09FA00E6-E4CB-4F7C-965F-EAE9C0C45FBD}" type="presParOf" srcId="{53AF151F-96C2-48C8-B217-9D008A7C1634}" destId="{DC644B89-AB4C-45F7-9DF3-8A47F09E9AA8}"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8374050-C81B-4BE9-A8E2-B62EC3E3CDAF}">
      <dsp:nvSpPr>
        <dsp:cNvPr id="0" name=""/>
        <dsp:cNvSpPr/>
      </dsp:nvSpPr>
      <dsp:spPr>
        <a:xfrm rot="5400000">
          <a:off x="-132130" y="132130"/>
          <a:ext cx="880869" cy="616608"/>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1</a:t>
          </a:r>
          <a:endParaRPr lang="en-US" sz="1700" kern="1200" dirty="0"/>
        </a:p>
      </dsp:txBody>
      <dsp:txXfrm rot="5400000">
        <a:off x="-132130" y="132130"/>
        <a:ext cx="880869" cy="616608"/>
      </dsp:txXfrm>
    </dsp:sp>
    <dsp:sp modelId="{63E7ED47-2233-4580-ADB8-ABB254F66EAF}">
      <dsp:nvSpPr>
        <dsp:cNvPr id="0" name=""/>
        <dsp:cNvSpPr/>
      </dsp:nvSpPr>
      <dsp:spPr>
        <a:xfrm rot="5400000">
          <a:off x="2333173" y="-1716565"/>
          <a:ext cx="572564" cy="4005695"/>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Plasma Regimes of Operation</a:t>
          </a:r>
          <a:endParaRPr lang="en-US" sz="1600" kern="1200" dirty="0"/>
        </a:p>
      </dsp:txBody>
      <dsp:txXfrm rot="5400000">
        <a:off x="2333173" y="-1716565"/>
        <a:ext cx="572564" cy="4005695"/>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8374050-C81B-4BE9-A8E2-B62EC3E3CDAF}">
      <dsp:nvSpPr>
        <dsp:cNvPr id="0" name=""/>
        <dsp:cNvSpPr/>
      </dsp:nvSpPr>
      <dsp:spPr>
        <a:xfrm rot="5400000">
          <a:off x="-132846" y="133702"/>
          <a:ext cx="885640" cy="619948"/>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1</a:t>
          </a:r>
          <a:endParaRPr lang="en-US" sz="1700" kern="1200" dirty="0"/>
        </a:p>
      </dsp:txBody>
      <dsp:txXfrm rot="5400000">
        <a:off x="-132846" y="133702"/>
        <a:ext cx="885640" cy="619948"/>
      </dsp:txXfrm>
    </dsp:sp>
    <dsp:sp modelId="{63E7ED47-2233-4580-ADB8-ABB254F66EAF}">
      <dsp:nvSpPr>
        <dsp:cNvPr id="0" name=""/>
        <dsp:cNvSpPr/>
      </dsp:nvSpPr>
      <dsp:spPr>
        <a:xfrm rot="5400000">
          <a:off x="2333293" y="-1712488"/>
          <a:ext cx="575666" cy="4002355"/>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bg1">
                  <a:lumMod val="65000"/>
                </a:schemeClr>
              </a:solidFill>
            </a:rPr>
            <a:t>Plasma Regimes of Operation</a:t>
          </a:r>
          <a:endParaRPr lang="en-US" sz="1600" kern="1200" dirty="0">
            <a:solidFill>
              <a:schemeClr val="bg1">
                <a:lumMod val="65000"/>
              </a:schemeClr>
            </a:solidFill>
          </a:endParaRPr>
        </a:p>
      </dsp:txBody>
      <dsp:txXfrm rot="5400000">
        <a:off x="2333293" y="-1712488"/>
        <a:ext cx="575666" cy="4002355"/>
      </dsp:txXfrm>
    </dsp:sp>
    <dsp:sp modelId="{F5987F25-30FE-429D-A18A-2FA52E10D723}">
      <dsp:nvSpPr>
        <dsp:cNvPr id="0" name=""/>
        <dsp:cNvSpPr/>
      </dsp:nvSpPr>
      <dsp:spPr>
        <a:xfrm rot="5400000">
          <a:off x="-132846" y="933812"/>
          <a:ext cx="885640" cy="619948"/>
        </a:xfrm>
        <a:prstGeom prst="chevron">
          <a:avLst/>
        </a:prstGeom>
        <a:solidFill>
          <a:schemeClr val="accent5">
            <a:hueOff val="-1655646"/>
            <a:satOff val="6635"/>
            <a:lumOff val="1438"/>
            <a:alphaOff val="0"/>
          </a:schemeClr>
        </a:solidFill>
        <a:ln w="25400" cap="flat" cmpd="sng" algn="ctr">
          <a:solidFill>
            <a:schemeClr val="accent5">
              <a:hueOff val="-1655646"/>
              <a:satOff val="6635"/>
              <a:lumOff val="143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2</a:t>
          </a:r>
          <a:endParaRPr lang="en-US" sz="1700" kern="1200" dirty="0"/>
        </a:p>
      </dsp:txBody>
      <dsp:txXfrm rot="5400000">
        <a:off x="-132846" y="933812"/>
        <a:ext cx="885640" cy="619948"/>
      </dsp:txXfrm>
    </dsp:sp>
    <dsp:sp modelId="{D14046A6-F67E-494A-BB93-5A36EE83F257}">
      <dsp:nvSpPr>
        <dsp:cNvPr id="0" name=""/>
        <dsp:cNvSpPr/>
      </dsp:nvSpPr>
      <dsp:spPr>
        <a:xfrm rot="5400000">
          <a:off x="2333293" y="-922584"/>
          <a:ext cx="575666" cy="4002355"/>
        </a:xfrm>
        <a:prstGeom prst="round2SameRect">
          <a:avLst/>
        </a:prstGeom>
        <a:solidFill>
          <a:schemeClr val="lt1">
            <a:alpha val="90000"/>
            <a:hueOff val="0"/>
            <a:satOff val="0"/>
            <a:lumOff val="0"/>
            <a:alphaOff val="0"/>
          </a:schemeClr>
        </a:solidFill>
        <a:ln w="25400" cap="flat" cmpd="sng" algn="ctr">
          <a:solidFill>
            <a:schemeClr val="accent5">
              <a:hueOff val="-1655646"/>
              <a:satOff val="6635"/>
              <a:lumOff val="143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Heat Exhaust Systems</a:t>
          </a:r>
          <a:endParaRPr lang="en-US" sz="1600" kern="1200" dirty="0"/>
        </a:p>
      </dsp:txBody>
      <dsp:txXfrm rot="5400000">
        <a:off x="2333293" y="-922584"/>
        <a:ext cx="575666" cy="4002355"/>
      </dsp:txXfrm>
    </dsp:sp>
    <dsp:sp modelId="{D30C4530-8617-4B2D-B461-0722C7261C5E}">
      <dsp:nvSpPr>
        <dsp:cNvPr id="0" name=""/>
        <dsp:cNvSpPr/>
      </dsp:nvSpPr>
      <dsp:spPr>
        <a:xfrm rot="5400000">
          <a:off x="-132846" y="1733922"/>
          <a:ext cx="885640" cy="619948"/>
        </a:xfrm>
        <a:prstGeom prst="chevron">
          <a:avLst/>
        </a:prstGeom>
        <a:solidFill>
          <a:schemeClr val="accent5">
            <a:hueOff val="-3311292"/>
            <a:satOff val="13270"/>
            <a:lumOff val="2876"/>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3</a:t>
          </a:r>
          <a:endParaRPr lang="en-US" sz="1700" kern="1200" dirty="0"/>
        </a:p>
      </dsp:txBody>
      <dsp:txXfrm rot="5400000">
        <a:off x="-132846" y="1733922"/>
        <a:ext cx="885640" cy="619948"/>
      </dsp:txXfrm>
    </dsp:sp>
    <dsp:sp modelId="{040928D8-A890-40D4-B3F6-1BD7FFDA080A}">
      <dsp:nvSpPr>
        <dsp:cNvPr id="0" name=""/>
        <dsp:cNvSpPr/>
      </dsp:nvSpPr>
      <dsp:spPr>
        <a:xfrm rot="5400000">
          <a:off x="2333293" y="-112268"/>
          <a:ext cx="575666" cy="4002355"/>
        </a:xfrm>
        <a:prstGeom prst="round2SameRect">
          <a:avLst/>
        </a:prstGeom>
        <a:solidFill>
          <a:schemeClr val="lt1">
            <a:alpha val="90000"/>
            <a:hueOff val="0"/>
            <a:satOff val="0"/>
            <a:lumOff val="0"/>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Neutron-Resistant Materials</a:t>
          </a:r>
          <a:endParaRPr lang="en-US" sz="1600" kern="1200" dirty="0"/>
        </a:p>
      </dsp:txBody>
      <dsp:txXfrm rot="5400000">
        <a:off x="2333293" y="-112268"/>
        <a:ext cx="575666" cy="4002355"/>
      </dsp:txXfrm>
    </dsp:sp>
    <dsp:sp modelId="{A8AD2D6E-1787-4872-A3A0-CBE5E95B61DE}">
      <dsp:nvSpPr>
        <dsp:cNvPr id="0" name=""/>
        <dsp:cNvSpPr/>
      </dsp:nvSpPr>
      <dsp:spPr>
        <a:xfrm rot="5400000">
          <a:off x="-132846" y="2534031"/>
          <a:ext cx="885640" cy="619948"/>
        </a:xfrm>
        <a:prstGeom prst="chevron">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4</a:t>
          </a:r>
          <a:endParaRPr lang="en-US" sz="1700" kern="1200" dirty="0"/>
        </a:p>
      </dsp:txBody>
      <dsp:txXfrm rot="5400000">
        <a:off x="-132846" y="2534031"/>
        <a:ext cx="885640" cy="619948"/>
      </dsp:txXfrm>
    </dsp:sp>
    <dsp:sp modelId="{512AB763-1262-478F-94CF-73922DF6EF65}">
      <dsp:nvSpPr>
        <dsp:cNvPr id="0" name=""/>
        <dsp:cNvSpPr/>
      </dsp:nvSpPr>
      <dsp:spPr>
        <a:xfrm rot="5400000">
          <a:off x="2333293" y="687841"/>
          <a:ext cx="575666" cy="4002355"/>
        </a:xfrm>
        <a:prstGeom prst="round2Same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Tritium self-sufficiency</a:t>
          </a:r>
          <a:endParaRPr lang="en-US" sz="1600" kern="1200" dirty="0"/>
        </a:p>
      </dsp:txBody>
      <dsp:txXfrm rot="5400000">
        <a:off x="2333293" y="687841"/>
        <a:ext cx="575666" cy="4002355"/>
      </dsp:txXfrm>
    </dsp:sp>
    <dsp:sp modelId="{1608AD06-8E8A-4C09-A881-5EC18A473CC4}">
      <dsp:nvSpPr>
        <dsp:cNvPr id="0" name=""/>
        <dsp:cNvSpPr/>
      </dsp:nvSpPr>
      <dsp:spPr>
        <a:xfrm rot="5400000">
          <a:off x="-132846" y="3334141"/>
          <a:ext cx="885640" cy="619948"/>
        </a:xfrm>
        <a:prstGeom prst="chevron">
          <a:avLst/>
        </a:prstGeom>
        <a:solidFill>
          <a:schemeClr val="accent5">
            <a:hueOff val="-6622584"/>
            <a:satOff val="26541"/>
            <a:lumOff val="5752"/>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5, 6</a:t>
          </a:r>
          <a:endParaRPr lang="en-US" sz="1700" kern="1200" dirty="0"/>
        </a:p>
      </dsp:txBody>
      <dsp:txXfrm rot="5400000">
        <a:off x="-132846" y="3334141"/>
        <a:ext cx="885640" cy="619948"/>
      </dsp:txXfrm>
    </dsp:sp>
    <dsp:sp modelId="{3154F7C0-8BE5-4A9A-A6FA-436590F5AB94}">
      <dsp:nvSpPr>
        <dsp:cNvPr id="0" name=""/>
        <dsp:cNvSpPr/>
      </dsp:nvSpPr>
      <dsp:spPr>
        <a:xfrm rot="5400000">
          <a:off x="2333293" y="1487950"/>
          <a:ext cx="575666" cy="4002355"/>
        </a:xfrm>
        <a:prstGeom prst="round2SameRect">
          <a:avLst/>
        </a:prstGeom>
        <a:solidFill>
          <a:schemeClr val="lt1">
            <a:alpha val="90000"/>
            <a:hueOff val="0"/>
            <a:satOff val="0"/>
            <a:lumOff val="0"/>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Implementation of Intrinsic Safety Features</a:t>
          </a:r>
          <a:endParaRPr lang="en-US" sz="1600" kern="1200" dirty="0"/>
        </a:p>
        <a:p>
          <a:pPr marL="171450" lvl="1" indent="-171450" algn="l" defTabSz="711200">
            <a:lnSpc>
              <a:spcPct val="90000"/>
            </a:lnSpc>
            <a:spcBef>
              <a:spcPct val="0"/>
            </a:spcBef>
            <a:spcAft>
              <a:spcPct val="15000"/>
            </a:spcAft>
            <a:buChar char="••"/>
          </a:pPr>
          <a:r>
            <a:rPr lang="en-US" sz="1600" kern="1200" dirty="0" smtClean="0"/>
            <a:t>Integrated DEMO Design</a:t>
          </a:r>
          <a:endParaRPr lang="en-US" sz="1600" kern="1200" dirty="0"/>
        </a:p>
      </dsp:txBody>
      <dsp:txXfrm rot="5400000">
        <a:off x="2333293" y="1487950"/>
        <a:ext cx="575666" cy="4002355"/>
      </dsp:txXfrm>
    </dsp:sp>
    <dsp:sp modelId="{1816FBA1-F7EF-4033-81EA-915CE1324031}">
      <dsp:nvSpPr>
        <dsp:cNvPr id="0" name=""/>
        <dsp:cNvSpPr/>
      </dsp:nvSpPr>
      <dsp:spPr>
        <a:xfrm rot="5400000">
          <a:off x="-132846" y="4134251"/>
          <a:ext cx="885640" cy="619948"/>
        </a:xfrm>
        <a:prstGeom prst="chevron">
          <a:avLst/>
        </a:prstGeom>
        <a:solidFill>
          <a:schemeClr val="accent5">
            <a:hueOff val="-8278230"/>
            <a:satOff val="33176"/>
            <a:lumOff val="7190"/>
            <a:alphaOff val="0"/>
          </a:schemeClr>
        </a:solidFill>
        <a:ln w="25400" cap="flat" cmpd="sng" algn="ctr">
          <a:solidFill>
            <a:schemeClr val="accent5">
              <a:hueOff val="-8278230"/>
              <a:satOff val="33176"/>
              <a:lumOff val="719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7</a:t>
          </a:r>
          <a:endParaRPr lang="en-US" sz="1700" kern="1200" dirty="0"/>
        </a:p>
      </dsp:txBody>
      <dsp:txXfrm rot="5400000">
        <a:off x="-132846" y="4134251"/>
        <a:ext cx="885640" cy="619948"/>
      </dsp:txXfrm>
    </dsp:sp>
    <dsp:sp modelId="{F4A3B04B-AD90-4126-81E9-29D88E552F5A}">
      <dsp:nvSpPr>
        <dsp:cNvPr id="0" name=""/>
        <dsp:cNvSpPr/>
      </dsp:nvSpPr>
      <dsp:spPr>
        <a:xfrm rot="5400000">
          <a:off x="2333293" y="2288060"/>
          <a:ext cx="575666" cy="4002355"/>
        </a:xfrm>
        <a:prstGeom prst="round2SameRect">
          <a:avLst/>
        </a:prstGeom>
        <a:solidFill>
          <a:schemeClr val="lt1">
            <a:alpha val="90000"/>
            <a:hueOff val="0"/>
            <a:satOff val="0"/>
            <a:lumOff val="0"/>
            <a:alphaOff val="0"/>
          </a:schemeClr>
        </a:solidFill>
        <a:ln w="25400" cap="flat" cmpd="sng" algn="ctr">
          <a:solidFill>
            <a:schemeClr val="accent5">
              <a:hueOff val="-8278230"/>
              <a:satOff val="33176"/>
              <a:lumOff val="71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Competitive Cost of </a:t>
          </a:r>
          <a:r>
            <a:rPr lang="en-US" sz="1600" kern="1200" dirty="0" err="1" smtClean="0"/>
            <a:t>ELectricity</a:t>
          </a:r>
          <a:endParaRPr lang="en-US" sz="1600" kern="1200" dirty="0"/>
        </a:p>
      </dsp:txBody>
      <dsp:txXfrm rot="5400000">
        <a:off x="2333293" y="2288060"/>
        <a:ext cx="575666" cy="4002355"/>
      </dsp:txXfrm>
    </dsp:sp>
    <dsp:sp modelId="{41D64DD7-F55A-45B7-9718-E49F4716EDD6}">
      <dsp:nvSpPr>
        <dsp:cNvPr id="0" name=""/>
        <dsp:cNvSpPr/>
      </dsp:nvSpPr>
      <dsp:spPr>
        <a:xfrm rot="5400000">
          <a:off x="-132846" y="4934360"/>
          <a:ext cx="885640" cy="619948"/>
        </a:xfrm>
        <a:prstGeom prst="chevron">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8</a:t>
          </a:r>
          <a:endParaRPr lang="en-US" sz="1700" kern="1200" dirty="0"/>
        </a:p>
      </dsp:txBody>
      <dsp:txXfrm rot="5400000">
        <a:off x="-132846" y="4934360"/>
        <a:ext cx="885640" cy="619948"/>
      </dsp:txXfrm>
    </dsp:sp>
    <dsp:sp modelId="{DC644B89-AB4C-45F7-9DF3-8A47F09E9AA8}">
      <dsp:nvSpPr>
        <dsp:cNvPr id="0" name=""/>
        <dsp:cNvSpPr/>
      </dsp:nvSpPr>
      <dsp:spPr>
        <a:xfrm rot="5400000">
          <a:off x="2333293" y="3088170"/>
          <a:ext cx="575666" cy="4002355"/>
        </a:xfrm>
        <a:prstGeom prst="round2Same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Stellarator</a:t>
          </a:r>
          <a:endParaRPr lang="en-US" sz="1600" kern="1200" dirty="0"/>
        </a:p>
      </dsp:txBody>
      <dsp:txXfrm rot="5400000">
        <a:off x="2333293" y="3088170"/>
        <a:ext cx="575666" cy="4002355"/>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8374050-C81B-4BE9-A8E2-B62EC3E3CDAF}">
      <dsp:nvSpPr>
        <dsp:cNvPr id="0" name=""/>
        <dsp:cNvSpPr/>
      </dsp:nvSpPr>
      <dsp:spPr>
        <a:xfrm rot="5400000">
          <a:off x="-132846" y="133702"/>
          <a:ext cx="885640" cy="619948"/>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1</a:t>
          </a:r>
          <a:endParaRPr lang="en-US" sz="1700" kern="1200" dirty="0"/>
        </a:p>
      </dsp:txBody>
      <dsp:txXfrm rot="5400000">
        <a:off x="-132846" y="133702"/>
        <a:ext cx="885640" cy="619948"/>
      </dsp:txXfrm>
    </dsp:sp>
    <dsp:sp modelId="{63E7ED47-2233-4580-ADB8-ABB254F66EAF}">
      <dsp:nvSpPr>
        <dsp:cNvPr id="0" name=""/>
        <dsp:cNvSpPr/>
      </dsp:nvSpPr>
      <dsp:spPr>
        <a:xfrm rot="5400000">
          <a:off x="2333293" y="-1712488"/>
          <a:ext cx="575666" cy="4002355"/>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bg1">
                  <a:lumMod val="65000"/>
                </a:schemeClr>
              </a:solidFill>
            </a:rPr>
            <a:t>Plasma Regimes of Operation</a:t>
          </a:r>
          <a:endParaRPr lang="en-US" sz="1600" kern="1200" dirty="0">
            <a:solidFill>
              <a:schemeClr val="bg1">
                <a:lumMod val="65000"/>
              </a:schemeClr>
            </a:solidFill>
          </a:endParaRPr>
        </a:p>
      </dsp:txBody>
      <dsp:txXfrm rot="5400000">
        <a:off x="2333293" y="-1712488"/>
        <a:ext cx="575666" cy="4002355"/>
      </dsp:txXfrm>
    </dsp:sp>
    <dsp:sp modelId="{F5987F25-30FE-429D-A18A-2FA52E10D723}">
      <dsp:nvSpPr>
        <dsp:cNvPr id="0" name=""/>
        <dsp:cNvSpPr/>
      </dsp:nvSpPr>
      <dsp:spPr>
        <a:xfrm rot="5400000">
          <a:off x="-132846" y="933812"/>
          <a:ext cx="885640" cy="619948"/>
        </a:xfrm>
        <a:prstGeom prst="chevron">
          <a:avLst/>
        </a:prstGeom>
        <a:solidFill>
          <a:schemeClr val="accent5">
            <a:hueOff val="-1655646"/>
            <a:satOff val="6635"/>
            <a:lumOff val="1438"/>
            <a:alphaOff val="0"/>
          </a:schemeClr>
        </a:solidFill>
        <a:ln w="25400" cap="flat" cmpd="sng" algn="ctr">
          <a:solidFill>
            <a:schemeClr val="accent5">
              <a:hueOff val="-1655646"/>
              <a:satOff val="6635"/>
              <a:lumOff val="143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2</a:t>
          </a:r>
          <a:endParaRPr lang="en-US" sz="1700" kern="1200" dirty="0"/>
        </a:p>
      </dsp:txBody>
      <dsp:txXfrm rot="5400000">
        <a:off x="-132846" y="933812"/>
        <a:ext cx="885640" cy="619948"/>
      </dsp:txXfrm>
    </dsp:sp>
    <dsp:sp modelId="{D14046A6-F67E-494A-BB93-5A36EE83F257}">
      <dsp:nvSpPr>
        <dsp:cNvPr id="0" name=""/>
        <dsp:cNvSpPr/>
      </dsp:nvSpPr>
      <dsp:spPr>
        <a:xfrm rot="5400000">
          <a:off x="2333293" y="-922584"/>
          <a:ext cx="575666" cy="4002355"/>
        </a:xfrm>
        <a:prstGeom prst="round2SameRect">
          <a:avLst/>
        </a:prstGeom>
        <a:solidFill>
          <a:schemeClr val="lt1">
            <a:alpha val="90000"/>
            <a:hueOff val="0"/>
            <a:satOff val="0"/>
            <a:lumOff val="0"/>
            <a:alphaOff val="0"/>
          </a:schemeClr>
        </a:solidFill>
        <a:ln w="25400" cap="flat" cmpd="sng" algn="ctr">
          <a:solidFill>
            <a:schemeClr val="accent5">
              <a:hueOff val="-1655646"/>
              <a:satOff val="6635"/>
              <a:lumOff val="143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bg1">
                  <a:lumMod val="65000"/>
                </a:schemeClr>
              </a:solidFill>
            </a:rPr>
            <a:t>Heat Exhaust Systems</a:t>
          </a:r>
          <a:endParaRPr lang="en-US" sz="1600" kern="1200" dirty="0">
            <a:solidFill>
              <a:schemeClr val="bg1">
                <a:lumMod val="65000"/>
              </a:schemeClr>
            </a:solidFill>
          </a:endParaRPr>
        </a:p>
      </dsp:txBody>
      <dsp:txXfrm rot="5400000">
        <a:off x="2333293" y="-922584"/>
        <a:ext cx="575666" cy="4002355"/>
      </dsp:txXfrm>
    </dsp:sp>
    <dsp:sp modelId="{D30C4530-8617-4B2D-B461-0722C7261C5E}">
      <dsp:nvSpPr>
        <dsp:cNvPr id="0" name=""/>
        <dsp:cNvSpPr/>
      </dsp:nvSpPr>
      <dsp:spPr>
        <a:xfrm rot="5400000">
          <a:off x="-132846" y="1733922"/>
          <a:ext cx="885640" cy="619948"/>
        </a:xfrm>
        <a:prstGeom prst="chevron">
          <a:avLst/>
        </a:prstGeom>
        <a:solidFill>
          <a:schemeClr val="accent5">
            <a:hueOff val="-3311292"/>
            <a:satOff val="13270"/>
            <a:lumOff val="2876"/>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3</a:t>
          </a:r>
          <a:endParaRPr lang="en-US" sz="1700" kern="1200" dirty="0"/>
        </a:p>
      </dsp:txBody>
      <dsp:txXfrm rot="5400000">
        <a:off x="-132846" y="1733922"/>
        <a:ext cx="885640" cy="619948"/>
      </dsp:txXfrm>
    </dsp:sp>
    <dsp:sp modelId="{040928D8-A890-40D4-B3F6-1BD7FFDA080A}">
      <dsp:nvSpPr>
        <dsp:cNvPr id="0" name=""/>
        <dsp:cNvSpPr/>
      </dsp:nvSpPr>
      <dsp:spPr>
        <a:xfrm rot="5400000">
          <a:off x="2333293" y="-112268"/>
          <a:ext cx="575666" cy="4002355"/>
        </a:xfrm>
        <a:prstGeom prst="round2SameRect">
          <a:avLst/>
        </a:prstGeom>
        <a:solidFill>
          <a:schemeClr val="lt1">
            <a:alpha val="90000"/>
            <a:hueOff val="0"/>
            <a:satOff val="0"/>
            <a:lumOff val="0"/>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Neutron-Resistant Materials</a:t>
          </a:r>
          <a:endParaRPr lang="en-US" sz="1600" kern="1200" dirty="0"/>
        </a:p>
      </dsp:txBody>
      <dsp:txXfrm rot="5400000">
        <a:off x="2333293" y="-112268"/>
        <a:ext cx="575666" cy="4002355"/>
      </dsp:txXfrm>
    </dsp:sp>
    <dsp:sp modelId="{A8AD2D6E-1787-4872-A3A0-CBE5E95B61DE}">
      <dsp:nvSpPr>
        <dsp:cNvPr id="0" name=""/>
        <dsp:cNvSpPr/>
      </dsp:nvSpPr>
      <dsp:spPr>
        <a:xfrm rot="5400000">
          <a:off x="-132846" y="2534031"/>
          <a:ext cx="885640" cy="619948"/>
        </a:xfrm>
        <a:prstGeom prst="chevron">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4</a:t>
          </a:r>
          <a:endParaRPr lang="en-US" sz="1700" kern="1200" dirty="0"/>
        </a:p>
      </dsp:txBody>
      <dsp:txXfrm rot="5400000">
        <a:off x="-132846" y="2534031"/>
        <a:ext cx="885640" cy="619948"/>
      </dsp:txXfrm>
    </dsp:sp>
    <dsp:sp modelId="{512AB763-1262-478F-94CF-73922DF6EF65}">
      <dsp:nvSpPr>
        <dsp:cNvPr id="0" name=""/>
        <dsp:cNvSpPr/>
      </dsp:nvSpPr>
      <dsp:spPr>
        <a:xfrm rot="5400000">
          <a:off x="2333293" y="687841"/>
          <a:ext cx="575666" cy="4002355"/>
        </a:xfrm>
        <a:prstGeom prst="round2Same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Tritium self-sufficiency</a:t>
          </a:r>
          <a:endParaRPr lang="en-US" sz="1600" kern="1200" dirty="0"/>
        </a:p>
      </dsp:txBody>
      <dsp:txXfrm rot="5400000">
        <a:off x="2333293" y="687841"/>
        <a:ext cx="575666" cy="4002355"/>
      </dsp:txXfrm>
    </dsp:sp>
    <dsp:sp modelId="{1608AD06-8E8A-4C09-A881-5EC18A473CC4}">
      <dsp:nvSpPr>
        <dsp:cNvPr id="0" name=""/>
        <dsp:cNvSpPr/>
      </dsp:nvSpPr>
      <dsp:spPr>
        <a:xfrm rot="5400000">
          <a:off x="-132846" y="3334141"/>
          <a:ext cx="885640" cy="619948"/>
        </a:xfrm>
        <a:prstGeom prst="chevron">
          <a:avLst/>
        </a:prstGeom>
        <a:solidFill>
          <a:schemeClr val="accent5">
            <a:hueOff val="-6622584"/>
            <a:satOff val="26541"/>
            <a:lumOff val="5752"/>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5, 6</a:t>
          </a:r>
          <a:endParaRPr lang="en-US" sz="1700" kern="1200" dirty="0"/>
        </a:p>
      </dsp:txBody>
      <dsp:txXfrm rot="5400000">
        <a:off x="-132846" y="3334141"/>
        <a:ext cx="885640" cy="619948"/>
      </dsp:txXfrm>
    </dsp:sp>
    <dsp:sp modelId="{3154F7C0-8BE5-4A9A-A6FA-436590F5AB94}">
      <dsp:nvSpPr>
        <dsp:cNvPr id="0" name=""/>
        <dsp:cNvSpPr/>
      </dsp:nvSpPr>
      <dsp:spPr>
        <a:xfrm rot="5400000">
          <a:off x="2333293" y="1487950"/>
          <a:ext cx="575666" cy="4002355"/>
        </a:xfrm>
        <a:prstGeom prst="round2SameRect">
          <a:avLst/>
        </a:prstGeom>
        <a:solidFill>
          <a:schemeClr val="lt1">
            <a:alpha val="90000"/>
            <a:hueOff val="0"/>
            <a:satOff val="0"/>
            <a:lumOff val="0"/>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Implementation of Intrinsic Safety Features</a:t>
          </a:r>
          <a:endParaRPr lang="en-US" sz="1600" kern="1200" dirty="0"/>
        </a:p>
        <a:p>
          <a:pPr marL="171450" lvl="1" indent="-171450" algn="l" defTabSz="711200">
            <a:lnSpc>
              <a:spcPct val="90000"/>
            </a:lnSpc>
            <a:spcBef>
              <a:spcPct val="0"/>
            </a:spcBef>
            <a:spcAft>
              <a:spcPct val="15000"/>
            </a:spcAft>
            <a:buChar char="••"/>
          </a:pPr>
          <a:r>
            <a:rPr lang="en-US" sz="1600" kern="1200" dirty="0" smtClean="0"/>
            <a:t>Integrated DEMO Design</a:t>
          </a:r>
          <a:endParaRPr lang="en-US" sz="1600" kern="1200" dirty="0"/>
        </a:p>
      </dsp:txBody>
      <dsp:txXfrm rot="5400000">
        <a:off x="2333293" y="1487950"/>
        <a:ext cx="575666" cy="4002355"/>
      </dsp:txXfrm>
    </dsp:sp>
    <dsp:sp modelId="{1816FBA1-F7EF-4033-81EA-915CE1324031}">
      <dsp:nvSpPr>
        <dsp:cNvPr id="0" name=""/>
        <dsp:cNvSpPr/>
      </dsp:nvSpPr>
      <dsp:spPr>
        <a:xfrm rot="5400000">
          <a:off x="-132846" y="4134251"/>
          <a:ext cx="885640" cy="619948"/>
        </a:xfrm>
        <a:prstGeom prst="chevron">
          <a:avLst/>
        </a:prstGeom>
        <a:solidFill>
          <a:schemeClr val="accent5">
            <a:hueOff val="-8278230"/>
            <a:satOff val="33176"/>
            <a:lumOff val="7190"/>
            <a:alphaOff val="0"/>
          </a:schemeClr>
        </a:solidFill>
        <a:ln w="25400" cap="flat" cmpd="sng" algn="ctr">
          <a:solidFill>
            <a:schemeClr val="accent5">
              <a:hueOff val="-8278230"/>
              <a:satOff val="33176"/>
              <a:lumOff val="719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7</a:t>
          </a:r>
          <a:endParaRPr lang="en-US" sz="1700" kern="1200" dirty="0"/>
        </a:p>
      </dsp:txBody>
      <dsp:txXfrm rot="5400000">
        <a:off x="-132846" y="4134251"/>
        <a:ext cx="885640" cy="619948"/>
      </dsp:txXfrm>
    </dsp:sp>
    <dsp:sp modelId="{F4A3B04B-AD90-4126-81E9-29D88E552F5A}">
      <dsp:nvSpPr>
        <dsp:cNvPr id="0" name=""/>
        <dsp:cNvSpPr/>
      </dsp:nvSpPr>
      <dsp:spPr>
        <a:xfrm rot="5400000">
          <a:off x="2333293" y="2288060"/>
          <a:ext cx="575666" cy="4002355"/>
        </a:xfrm>
        <a:prstGeom prst="round2SameRect">
          <a:avLst/>
        </a:prstGeom>
        <a:solidFill>
          <a:schemeClr val="lt1">
            <a:alpha val="90000"/>
            <a:hueOff val="0"/>
            <a:satOff val="0"/>
            <a:lumOff val="0"/>
            <a:alphaOff val="0"/>
          </a:schemeClr>
        </a:solidFill>
        <a:ln w="25400" cap="flat" cmpd="sng" algn="ctr">
          <a:solidFill>
            <a:schemeClr val="accent5">
              <a:hueOff val="-8278230"/>
              <a:satOff val="33176"/>
              <a:lumOff val="71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Competitive Cost of </a:t>
          </a:r>
          <a:r>
            <a:rPr lang="en-US" sz="1600" kern="1200" dirty="0" err="1" smtClean="0"/>
            <a:t>ELectricity</a:t>
          </a:r>
          <a:endParaRPr lang="en-US" sz="1600" kern="1200" dirty="0"/>
        </a:p>
      </dsp:txBody>
      <dsp:txXfrm rot="5400000">
        <a:off x="2333293" y="2288060"/>
        <a:ext cx="575666" cy="4002355"/>
      </dsp:txXfrm>
    </dsp:sp>
    <dsp:sp modelId="{41D64DD7-F55A-45B7-9718-E49F4716EDD6}">
      <dsp:nvSpPr>
        <dsp:cNvPr id="0" name=""/>
        <dsp:cNvSpPr/>
      </dsp:nvSpPr>
      <dsp:spPr>
        <a:xfrm rot="5400000">
          <a:off x="-132846" y="4934360"/>
          <a:ext cx="885640" cy="619948"/>
        </a:xfrm>
        <a:prstGeom prst="chevron">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8</a:t>
          </a:r>
          <a:endParaRPr lang="en-US" sz="1700" kern="1200" dirty="0"/>
        </a:p>
      </dsp:txBody>
      <dsp:txXfrm rot="5400000">
        <a:off x="-132846" y="4934360"/>
        <a:ext cx="885640" cy="619948"/>
      </dsp:txXfrm>
    </dsp:sp>
    <dsp:sp modelId="{DC644B89-AB4C-45F7-9DF3-8A47F09E9AA8}">
      <dsp:nvSpPr>
        <dsp:cNvPr id="0" name=""/>
        <dsp:cNvSpPr/>
      </dsp:nvSpPr>
      <dsp:spPr>
        <a:xfrm rot="5400000">
          <a:off x="2333293" y="3088170"/>
          <a:ext cx="575666" cy="4002355"/>
        </a:xfrm>
        <a:prstGeom prst="round2Same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Stellarator</a:t>
          </a:r>
          <a:endParaRPr lang="en-US" sz="1600" kern="1200" dirty="0"/>
        </a:p>
      </dsp:txBody>
      <dsp:txXfrm rot="5400000">
        <a:off x="2333293" y="3088170"/>
        <a:ext cx="575666" cy="4002355"/>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8374050-C81B-4BE9-A8E2-B62EC3E3CDAF}">
      <dsp:nvSpPr>
        <dsp:cNvPr id="0" name=""/>
        <dsp:cNvSpPr/>
      </dsp:nvSpPr>
      <dsp:spPr>
        <a:xfrm rot="5400000">
          <a:off x="-132846" y="133702"/>
          <a:ext cx="885640" cy="619948"/>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1</a:t>
          </a:r>
          <a:endParaRPr lang="en-US" sz="1700" kern="1200" dirty="0"/>
        </a:p>
      </dsp:txBody>
      <dsp:txXfrm rot="5400000">
        <a:off x="-132846" y="133702"/>
        <a:ext cx="885640" cy="619948"/>
      </dsp:txXfrm>
    </dsp:sp>
    <dsp:sp modelId="{63E7ED47-2233-4580-ADB8-ABB254F66EAF}">
      <dsp:nvSpPr>
        <dsp:cNvPr id="0" name=""/>
        <dsp:cNvSpPr/>
      </dsp:nvSpPr>
      <dsp:spPr>
        <a:xfrm rot="5400000">
          <a:off x="2333293" y="-1712488"/>
          <a:ext cx="575666" cy="4002355"/>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bg1">
                  <a:lumMod val="65000"/>
                </a:schemeClr>
              </a:solidFill>
            </a:rPr>
            <a:t>Plasma Regimes of Operation</a:t>
          </a:r>
          <a:endParaRPr lang="en-US" sz="1600" kern="1200" dirty="0">
            <a:solidFill>
              <a:schemeClr val="bg1">
                <a:lumMod val="65000"/>
              </a:schemeClr>
            </a:solidFill>
          </a:endParaRPr>
        </a:p>
      </dsp:txBody>
      <dsp:txXfrm rot="5400000">
        <a:off x="2333293" y="-1712488"/>
        <a:ext cx="575666" cy="4002355"/>
      </dsp:txXfrm>
    </dsp:sp>
    <dsp:sp modelId="{F5987F25-30FE-429D-A18A-2FA52E10D723}">
      <dsp:nvSpPr>
        <dsp:cNvPr id="0" name=""/>
        <dsp:cNvSpPr/>
      </dsp:nvSpPr>
      <dsp:spPr>
        <a:xfrm rot="5400000">
          <a:off x="-132846" y="933812"/>
          <a:ext cx="885640" cy="619948"/>
        </a:xfrm>
        <a:prstGeom prst="chevron">
          <a:avLst/>
        </a:prstGeom>
        <a:solidFill>
          <a:schemeClr val="accent5">
            <a:hueOff val="-1655646"/>
            <a:satOff val="6635"/>
            <a:lumOff val="1438"/>
            <a:alphaOff val="0"/>
          </a:schemeClr>
        </a:solidFill>
        <a:ln w="25400" cap="flat" cmpd="sng" algn="ctr">
          <a:solidFill>
            <a:schemeClr val="accent5">
              <a:hueOff val="-1655646"/>
              <a:satOff val="6635"/>
              <a:lumOff val="143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2</a:t>
          </a:r>
          <a:endParaRPr lang="en-US" sz="1700" kern="1200" dirty="0"/>
        </a:p>
      </dsp:txBody>
      <dsp:txXfrm rot="5400000">
        <a:off x="-132846" y="933812"/>
        <a:ext cx="885640" cy="619948"/>
      </dsp:txXfrm>
    </dsp:sp>
    <dsp:sp modelId="{D14046A6-F67E-494A-BB93-5A36EE83F257}">
      <dsp:nvSpPr>
        <dsp:cNvPr id="0" name=""/>
        <dsp:cNvSpPr/>
      </dsp:nvSpPr>
      <dsp:spPr>
        <a:xfrm rot="5400000">
          <a:off x="2333293" y="-922584"/>
          <a:ext cx="575666" cy="4002355"/>
        </a:xfrm>
        <a:prstGeom prst="round2SameRect">
          <a:avLst/>
        </a:prstGeom>
        <a:solidFill>
          <a:schemeClr val="lt1">
            <a:alpha val="90000"/>
            <a:hueOff val="0"/>
            <a:satOff val="0"/>
            <a:lumOff val="0"/>
            <a:alphaOff val="0"/>
          </a:schemeClr>
        </a:solidFill>
        <a:ln w="25400" cap="flat" cmpd="sng" algn="ctr">
          <a:solidFill>
            <a:schemeClr val="accent5">
              <a:hueOff val="-1655646"/>
              <a:satOff val="6635"/>
              <a:lumOff val="143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bg1">
                  <a:lumMod val="65000"/>
                </a:schemeClr>
              </a:solidFill>
            </a:rPr>
            <a:t>Heat Exhaust Systems</a:t>
          </a:r>
          <a:endParaRPr lang="en-US" sz="1600" kern="1200" dirty="0">
            <a:solidFill>
              <a:schemeClr val="bg1">
                <a:lumMod val="65000"/>
              </a:schemeClr>
            </a:solidFill>
          </a:endParaRPr>
        </a:p>
      </dsp:txBody>
      <dsp:txXfrm rot="5400000">
        <a:off x="2333293" y="-922584"/>
        <a:ext cx="575666" cy="4002355"/>
      </dsp:txXfrm>
    </dsp:sp>
    <dsp:sp modelId="{D30C4530-8617-4B2D-B461-0722C7261C5E}">
      <dsp:nvSpPr>
        <dsp:cNvPr id="0" name=""/>
        <dsp:cNvSpPr/>
      </dsp:nvSpPr>
      <dsp:spPr>
        <a:xfrm rot="5400000">
          <a:off x="-132846" y="1733922"/>
          <a:ext cx="885640" cy="619948"/>
        </a:xfrm>
        <a:prstGeom prst="chevron">
          <a:avLst/>
        </a:prstGeom>
        <a:solidFill>
          <a:schemeClr val="accent5">
            <a:hueOff val="-3311292"/>
            <a:satOff val="13270"/>
            <a:lumOff val="2876"/>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3</a:t>
          </a:r>
          <a:endParaRPr lang="en-US" sz="1700" kern="1200" dirty="0"/>
        </a:p>
      </dsp:txBody>
      <dsp:txXfrm rot="5400000">
        <a:off x="-132846" y="1733922"/>
        <a:ext cx="885640" cy="619948"/>
      </dsp:txXfrm>
    </dsp:sp>
    <dsp:sp modelId="{040928D8-A890-40D4-B3F6-1BD7FFDA080A}">
      <dsp:nvSpPr>
        <dsp:cNvPr id="0" name=""/>
        <dsp:cNvSpPr/>
      </dsp:nvSpPr>
      <dsp:spPr>
        <a:xfrm rot="5400000">
          <a:off x="2333293" y="-112268"/>
          <a:ext cx="575666" cy="4002355"/>
        </a:xfrm>
        <a:prstGeom prst="round2SameRect">
          <a:avLst/>
        </a:prstGeom>
        <a:solidFill>
          <a:schemeClr val="lt1">
            <a:alpha val="90000"/>
            <a:hueOff val="0"/>
            <a:satOff val="0"/>
            <a:lumOff val="0"/>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Neutron-Resistant Materials</a:t>
          </a:r>
          <a:endParaRPr lang="en-US" sz="1600" kern="1200" dirty="0"/>
        </a:p>
      </dsp:txBody>
      <dsp:txXfrm rot="5400000">
        <a:off x="2333293" y="-112268"/>
        <a:ext cx="575666" cy="4002355"/>
      </dsp:txXfrm>
    </dsp:sp>
    <dsp:sp modelId="{A8AD2D6E-1787-4872-A3A0-CBE5E95B61DE}">
      <dsp:nvSpPr>
        <dsp:cNvPr id="0" name=""/>
        <dsp:cNvSpPr/>
      </dsp:nvSpPr>
      <dsp:spPr>
        <a:xfrm rot="5400000">
          <a:off x="-132846" y="2534031"/>
          <a:ext cx="885640" cy="619948"/>
        </a:xfrm>
        <a:prstGeom prst="chevron">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4</a:t>
          </a:r>
          <a:endParaRPr lang="en-US" sz="1700" kern="1200" dirty="0"/>
        </a:p>
      </dsp:txBody>
      <dsp:txXfrm rot="5400000">
        <a:off x="-132846" y="2534031"/>
        <a:ext cx="885640" cy="619948"/>
      </dsp:txXfrm>
    </dsp:sp>
    <dsp:sp modelId="{512AB763-1262-478F-94CF-73922DF6EF65}">
      <dsp:nvSpPr>
        <dsp:cNvPr id="0" name=""/>
        <dsp:cNvSpPr/>
      </dsp:nvSpPr>
      <dsp:spPr>
        <a:xfrm rot="5400000">
          <a:off x="2333293" y="687841"/>
          <a:ext cx="575666" cy="4002355"/>
        </a:xfrm>
        <a:prstGeom prst="round2Same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Tritium self-sufficiency</a:t>
          </a:r>
          <a:endParaRPr lang="en-US" sz="1600" kern="1200" dirty="0"/>
        </a:p>
      </dsp:txBody>
      <dsp:txXfrm rot="5400000">
        <a:off x="2333293" y="687841"/>
        <a:ext cx="575666" cy="4002355"/>
      </dsp:txXfrm>
    </dsp:sp>
    <dsp:sp modelId="{1608AD06-8E8A-4C09-A881-5EC18A473CC4}">
      <dsp:nvSpPr>
        <dsp:cNvPr id="0" name=""/>
        <dsp:cNvSpPr/>
      </dsp:nvSpPr>
      <dsp:spPr>
        <a:xfrm rot="5400000">
          <a:off x="-132846" y="3334141"/>
          <a:ext cx="885640" cy="619948"/>
        </a:xfrm>
        <a:prstGeom prst="chevron">
          <a:avLst/>
        </a:prstGeom>
        <a:solidFill>
          <a:schemeClr val="accent5">
            <a:hueOff val="-6622584"/>
            <a:satOff val="26541"/>
            <a:lumOff val="5752"/>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5, 6</a:t>
          </a:r>
          <a:endParaRPr lang="en-US" sz="1700" kern="1200" dirty="0"/>
        </a:p>
      </dsp:txBody>
      <dsp:txXfrm rot="5400000">
        <a:off x="-132846" y="3334141"/>
        <a:ext cx="885640" cy="619948"/>
      </dsp:txXfrm>
    </dsp:sp>
    <dsp:sp modelId="{3154F7C0-8BE5-4A9A-A6FA-436590F5AB94}">
      <dsp:nvSpPr>
        <dsp:cNvPr id="0" name=""/>
        <dsp:cNvSpPr/>
      </dsp:nvSpPr>
      <dsp:spPr>
        <a:xfrm rot="5400000">
          <a:off x="2333293" y="1487950"/>
          <a:ext cx="575666" cy="4002355"/>
        </a:xfrm>
        <a:prstGeom prst="round2SameRect">
          <a:avLst/>
        </a:prstGeom>
        <a:solidFill>
          <a:schemeClr val="lt1">
            <a:alpha val="90000"/>
            <a:hueOff val="0"/>
            <a:satOff val="0"/>
            <a:lumOff val="0"/>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Implementation of Intrinsic Safety Features</a:t>
          </a:r>
          <a:endParaRPr lang="en-US" sz="1600" kern="1200" dirty="0"/>
        </a:p>
        <a:p>
          <a:pPr marL="171450" lvl="1" indent="-171450" algn="l" defTabSz="711200">
            <a:lnSpc>
              <a:spcPct val="90000"/>
            </a:lnSpc>
            <a:spcBef>
              <a:spcPct val="0"/>
            </a:spcBef>
            <a:spcAft>
              <a:spcPct val="15000"/>
            </a:spcAft>
            <a:buChar char="••"/>
          </a:pPr>
          <a:r>
            <a:rPr lang="en-US" sz="1600" kern="1200" dirty="0" smtClean="0"/>
            <a:t>Integrated DEMO Design</a:t>
          </a:r>
          <a:endParaRPr lang="en-US" sz="1600" kern="1200" dirty="0"/>
        </a:p>
      </dsp:txBody>
      <dsp:txXfrm rot="5400000">
        <a:off x="2333293" y="1487950"/>
        <a:ext cx="575666" cy="4002355"/>
      </dsp:txXfrm>
    </dsp:sp>
    <dsp:sp modelId="{1816FBA1-F7EF-4033-81EA-915CE1324031}">
      <dsp:nvSpPr>
        <dsp:cNvPr id="0" name=""/>
        <dsp:cNvSpPr/>
      </dsp:nvSpPr>
      <dsp:spPr>
        <a:xfrm rot="5400000">
          <a:off x="-132846" y="4134251"/>
          <a:ext cx="885640" cy="619948"/>
        </a:xfrm>
        <a:prstGeom prst="chevron">
          <a:avLst/>
        </a:prstGeom>
        <a:solidFill>
          <a:schemeClr val="accent5">
            <a:hueOff val="-8278230"/>
            <a:satOff val="33176"/>
            <a:lumOff val="7190"/>
            <a:alphaOff val="0"/>
          </a:schemeClr>
        </a:solidFill>
        <a:ln w="25400" cap="flat" cmpd="sng" algn="ctr">
          <a:solidFill>
            <a:schemeClr val="accent5">
              <a:hueOff val="-8278230"/>
              <a:satOff val="33176"/>
              <a:lumOff val="719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7</a:t>
          </a:r>
          <a:endParaRPr lang="en-US" sz="1700" kern="1200" dirty="0"/>
        </a:p>
      </dsp:txBody>
      <dsp:txXfrm rot="5400000">
        <a:off x="-132846" y="4134251"/>
        <a:ext cx="885640" cy="619948"/>
      </dsp:txXfrm>
    </dsp:sp>
    <dsp:sp modelId="{F4A3B04B-AD90-4126-81E9-29D88E552F5A}">
      <dsp:nvSpPr>
        <dsp:cNvPr id="0" name=""/>
        <dsp:cNvSpPr/>
      </dsp:nvSpPr>
      <dsp:spPr>
        <a:xfrm rot="5400000">
          <a:off x="2333293" y="2288060"/>
          <a:ext cx="575666" cy="4002355"/>
        </a:xfrm>
        <a:prstGeom prst="round2SameRect">
          <a:avLst/>
        </a:prstGeom>
        <a:solidFill>
          <a:schemeClr val="lt1">
            <a:alpha val="90000"/>
            <a:hueOff val="0"/>
            <a:satOff val="0"/>
            <a:lumOff val="0"/>
            <a:alphaOff val="0"/>
          </a:schemeClr>
        </a:solidFill>
        <a:ln w="25400" cap="flat" cmpd="sng" algn="ctr">
          <a:solidFill>
            <a:schemeClr val="accent5">
              <a:hueOff val="-8278230"/>
              <a:satOff val="33176"/>
              <a:lumOff val="71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Competitive Cost of </a:t>
          </a:r>
          <a:r>
            <a:rPr lang="en-US" sz="1600" kern="1200" dirty="0" err="1" smtClean="0"/>
            <a:t>ELectricity</a:t>
          </a:r>
          <a:endParaRPr lang="en-US" sz="1600" kern="1200" dirty="0"/>
        </a:p>
      </dsp:txBody>
      <dsp:txXfrm rot="5400000">
        <a:off x="2333293" y="2288060"/>
        <a:ext cx="575666" cy="4002355"/>
      </dsp:txXfrm>
    </dsp:sp>
    <dsp:sp modelId="{41D64DD7-F55A-45B7-9718-E49F4716EDD6}">
      <dsp:nvSpPr>
        <dsp:cNvPr id="0" name=""/>
        <dsp:cNvSpPr/>
      </dsp:nvSpPr>
      <dsp:spPr>
        <a:xfrm rot="5400000">
          <a:off x="-132846" y="4934360"/>
          <a:ext cx="885640" cy="619948"/>
        </a:xfrm>
        <a:prstGeom prst="chevron">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8</a:t>
          </a:r>
          <a:endParaRPr lang="en-US" sz="1700" kern="1200" dirty="0"/>
        </a:p>
      </dsp:txBody>
      <dsp:txXfrm rot="5400000">
        <a:off x="-132846" y="4934360"/>
        <a:ext cx="885640" cy="619948"/>
      </dsp:txXfrm>
    </dsp:sp>
    <dsp:sp modelId="{DC644B89-AB4C-45F7-9DF3-8A47F09E9AA8}">
      <dsp:nvSpPr>
        <dsp:cNvPr id="0" name=""/>
        <dsp:cNvSpPr/>
      </dsp:nvSpPr>
      <dsp:spPr>
        <a:xfrm rot="5400000">
          <a:off x="2333293" y="3088170"/>
          <a:ext cx="575666" cy="4002355"/>
        </a:xfrm>
        <a:prstGeom prst="round2Same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Stellarator</a:t>
          </a:r>
          <a:endParaRPr lang="en-US" sz="1600" kern="1200" dirty="0"/>
        </a:p>
      </dsp:txBody>
      <dsp:txXfrm rot="5400000">
        <a:off x="2333293" y="3088170"/>
        <a:ext cx="575666" cy="4002355"/>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8374050-C81B-4BE9-A8E2-B62EC3E3CDAF}">
      <dsp:nvSpPr>
        <dsp:cNvPr id="0" name=""/>
        <dsp:cNvSpPr/>
      </dsp:nvSpPr>
      <dsp:spPr>
        <a:xfrm rot="5400000">
          <a:off x="-132846" y="133702"/>
          <a:ext cx="885640" cy="619948"/>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1</a:t>
          </a:r>
          <a:endParaRPr lang="en-US" sz="1700" kern="1200" dirty="0"/>
        </a:p>
      </dsp:txBody>
      <dsp:txXfrm rot="5400000">
        <a:off x="-132846" y="133702"/>
        <a:ext cx="885640" cy="619948"/>
      </dsp:txXfrm>
    </dsp:sp>
    <dsp:sp modelId="{63E7ED47-2233-4580-ADB8-ABB254F66EAF}">
      <dsp:nvSpPr>
        <dsp:cNvPr id="0" name=""/>
        <dsp:cNvSpPr/>
      </dsp:nvSpPr>
      <dsp:spPr>
        <a:xfrm rot="5400000">
          <a:off x="2333293" y="-1712488"/>
          <a:ext cx="575666" cy="4002355"/>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bg1">
                  <a:lumMod val="65000"/>
                </a:schemeClr>
              </a:solidFill>
            </a:rPr>
            <a:t>Plasma Regimes of Operation</a:t>
          </a:r>
          <a:endParaRPr lang="en-US" sz="1600" kern="1200" dirty="0">
            <a:solidFill>
              <a:schemeClr val="bg1">
                <a:lumMod val="65000"/>
              </a:schemeClr>
            </a:solidFill>
          </a:endParaRPr>
        </a:p>
      </dsp:txBody>
      <dsp:txXfrm rot="5400000">
        <a:off x="2333293" y="-1712488"/>
        <a:ext cx="575666" cy="4002355"/>
      </dsp:txXfrm>
    </dsp:sp>
    <dsp:sp modelId="{F5987F25-30FE-429D-A18A-2FA52E10D723}">
      <dsp:nvSpPr>
        <dsp:cNvPr id="0" name=""/>
        <dsp:cNvSpPr/>
      </dsp:nvSpPr>
      <dsp:spPr>
        <a:xfrm rot="5400000">
          <a:off x="-132846" y="933812"/>
          <a:ext cx="885640" cy="619948"/>
        </a:xfrm>
        <a:prstGeom prst="chevron">
          <a:avLst/>
        </a:prstGeom>
        <a:solidFill>
          <a:schemeClr val="accent5">
            <a:hueOff val="-1655646"/>
            <a:satOff val="6635"/>
            <a:lumOff val="1438"/>
            <a:alphaOff val="0"/>
          </a:schemeClr>
        </a:solidFill>
        <a:ln w="25400" cap="flat" cmpd="sng" algn="ctr">
          <a:solidFill>
            <a:schemeClr val="accent5">
              <a:hueOff val="-1655646"/>
              <a:satOff val="6635"/>
              <a:lumOff val="143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2</a:t>
          </a:r>
          <a:endParaRPr lang="en-US" sz="1700" kern="1200" dirty="0"/>
        </a:p>
      </dsp:txBody>
      <dsp:txXfrm rot="5400000">
        <a:off x="-132846" y="933812"/>
        <a:ext cx="885640" cy="619948"/>
      </dsp:txXfrm>
    </dsp:sp>
    <dsp:sp modelId="{D14046A6-F67E-494A-BB93-5A36EE83F257}">
      <dsp:nvSpPr>
        <dsp:cNvPr id="0" name=""/>
        <dsp:cNvSpPr/>
      </dsp:nvSpPr>
      <dsp:spPr>
        <a:xfrm rot="5400000">
          <a:off x="2333293" y="-922584"/>
          <a:ext cx="575666" cy="4002355"/>
        </a:xfrm>
        <a:prstGeom prst="round2SameRect">
          <a:avLst/>
        </a:prstGeom>
        <a:solidFill>
          <a:schemeClr val="lt1">
            <a:alpha val="90000"/>
            <a:hueOff val="0"/>
            <a:satOff val="0"/>
            <a:lumOff val="0"/>
            <a:alphaOff val="0"/>
          </a:schemeClr>
        </a:solidFill>
        <a:ln w="25400" cap="flat" cmpd="sng" algn="ctr">
          <a:solidFill>
            <a:schemeClr val="accent5">
              <a:hueOff val="-1655646"/>
              <a:satOff val="6635"/>
              <a:lumOff val="143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bg1">
                  <a:lumMod val="65000"/>
                </a:schemeClr>
              </a:solidFill>
            </a:rPr>
            <a:t>Heat Exhaust Systems</a:t>
          </a:r>
          <a:endParaRPr lang="en-US" sz="1600" kern="1200" dirty="0">
            <a:solidFill>
              <a:schemeClr val="bg1">
                <a:lumMod val="65000"/>
              </a:schemeClr>
            </a:solidFill>
          </a:endParaRPr>
        </a:p>
      </dsp:txBody>
      <dsp:txXfrm rot="5400000">
        <a:off x="2333293" y="-922584"/>
        <a:ext cx="575666" cy="4002355"/>
      </dsp:txXfrm>
    </dsp:sp>
    <dsp:sp modelId="{D30C4530-8617-4B2D-B461-0722C7261C5E}">
      <dsp:nvSpPr>
        <dsp:cNvPr id="0" name=""/>
        <dsp:cNvSpPr/>
      </dsp:nvSpPr>
      <dsp:spPr>
        <a:xfrm rot="5400000">
          <a:off x="-132846" y="1733922"/>
          <a:ext cx="885640" cy="619948"/>
        </a:xfrm>
        <a:prstGeom prst="chevron">
          <a:avLst/>
        </a:prstGeom>
        <a:solidFill>
          <a:schemeClr val="accent5">
            <a:hueOff val="-3311292"/>
            <a:satOff val="13270"/>
            <a:lumOff val="2876"/>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3</a:t>
          </a:r>
          <a:endParaRPr lang="en-US" sz="1700" kern="1200" dirty="0"/>
        </a:p>
      </dsp:txBody>
      <dsp:txXfrm rot="5400000">
        <a:off x="-132846" y="1733922"/>
        <a:ext cx="885640" cy="619948"/>
      </dsp:txXfrm>
    </dsp:sp>
    <dsp:sp modelId="{040928D8-A890-40D4-B3F6-1BD7FFDA080A}">
      <dsp:nvSpPr>
        <dsp:cNvPr id="0" name=""/>
        <dsp:cNvSpPr/>
      </dsp:nvSpPr>
      <dsp:spPr>
        <a:xfrm rot="5400000">
          <a:off x="2333293" y="-112268"/>
          <a:ext cx="575666" cy="4002355"/>
        </a:xfrm>
        <a:prstGeom prst="round2SameRect">
          <a:avLst/>
        </a:prstGeom>
        <a:solidFill>
          <a:schemeClr val="lt1">
            <a:alpha val="90000"/>
            <a:hueOff val="0"/>
            <a:satOff val="0"/>
            <a:lumOff val="0"/>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bg1">
                  <a:lumMod val="65000"/>
                </a:schemeClr>
              </a:solidFill>
            </a:rPr>
            <a:t>Neutron-Resistant Materials</a:t>
          </a:r>
          <a:endParaRPr lang="en-US" sz="1600" kern="1200" dirty="0">
            <a:solidFill>
              <a:schemeClr val="bg1">
                <a:lumMod val="65000"/>
              </a:schemeClr>
            </a:solidFill>
          </a:endParaRPr>
        </a:p>
      </dsp:txBody>
      <dsp:txXfrm rot="5400000">
        <a:off x="2333293" y="-112268"/>
        <a:ext cx="575666" cy="4002355"/>
      </dsp:txXfrm>
    </dsp:sp>
    <dsp:sp modelId="{A8AD2D6E-1787-4872-A3A0-CBE5E95B61DE}">
      <dsp:nvSpPr>
        <dsp:cNvPr id="0" name=""/>
        <dsp:cNvSpPr/>
      </dsp:nvSpPr>
      <dsp:spPr>
        <a:xfrm rot="5400000">
          <a:off x="-132846" y="2534031"/>
          <a:ext cx="885640" cy="619948"/>
        </a:xfrm>
        <a:prstGeom prst="chevron">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4</a:t>
          </a:r>
          <a:endParaRPr lang="en-US" sz="1700" kern="1200" dirty="0"/>
        </a:p>
      </dsp:txBody>
      <dsp:txXfrm rot="5400000">
        <a:off x="-132846" y="2534031"/>
        <a:ext cx="885640" cy="619948"/>
      </dsp:txXfrm>
    </dsp:sp>
    <dsp:sp modelId="{512AB763-1262-478F-94CF-73922DF6EF65}">
      <dsp:nvSpPr>
        <dsp:cNvPr id="0" name=""/>
        <dsp:cNvSpPr/>
      </dsp:nvSpPr>
      <dsp:spPr>
        <a:xfrm rot="5400000">
          <a:off x="2333293" y="687841"/>
          <a:ext cx="575666" cy="4002355"/>
        </a:xfrm>
        <a:prstGeom prst="round2Same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Tritium self-sufficiency</a:t>
          </a:r>
          <a:endParaRPr lang="en-US" sz="1600" kern="1200" dirty="0"/>
        </a:p>
      </dsp:txBody>
      <dsp:txXfrm rot="5400000">
        <a:off x="2333293" y="687841"/>
        <a:ext cx="575666" cy="4002355"/>
      </dsp:txXfrm>
    </dsp:sp>
    <dsp:sp modelId="{1608AD06-8E8A-4C09-A881-5EC18A473CC4}">
      <dsp:nvSpPr>
        <dsp:cNvPr id="0" name=""/>
        <dsp:cNvSpPr/>
      </dsp:nvSpPr>
      <dsp:spPr>
        <a:xfrm rot="5400000">
          <a:off x="-132846" y="3334141"/>
          <a:ext cx="885640" cy="619948"/>
        </a:xfrm>
        <a:prstGeom prst="chevron">
          <a:avLst/>
        </a:prstGeom>
        <a:solidFill>
          <a:schemeClr val="accent5">
            <a:hueOff val="-6622584"/>
            <a:satOff val="26541"/>
            <a:lumOff val="5752"/>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5, 6</a:t>
          </a:r>
          <a:endParaRPr lang="en-US" sz="1700" kern="1200" dirty="0"/>
        </a:p>
      </dsp:txBody>
      <dsp:txXfrm rot="5400000">
        <a:off x="-132846" y="3334141"/>
        <a:ext cx="885640" cy="619948"/>
      </dsp:txXfrm>
    </dsp:sp>
    <dsp:sp modelId="{3154F7C0-8BE5-4A9A-A6FA-436590F5AB94}">
      <dsp:nvSpPr>
        <dsp:cNvPr id="0" name=""/>
        <dsp:cNvSpPr/>
      </dsp:nvSpPr>
      <dsp:spPr>
        <a:xfrm rot="5400000">
          <a:off x="2333293" y="1487950"/>
          <a:ext cx="575666" cy="4002355"/>
        </a:xfrm>
        <a:prstGeom prst="round2SameRect">
          <a:avLst/>
        </a:prstGeom>
        <a:solidFill>
          <a:schemeClr val="lt1">
            <a:alpha val="90000"/>
            <a:hueOff val="0"/>
            <a:satOff val="0"/>
            <a:lumOff val="0"/>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Implementation of Intrinsic Safety Features</a:t>
          </a:r>
          <a:endParaRPr lang="en-US" sz="1600" kern="1200" dirty="0"/>
        </a:p>
        <a:p>
          <a:pPr marL="171450" lvl="1" indent="-171450" algn="l" defTabSz="711200">
            <a:lnSpc>
              <a:spcPct val="90000"/>
            </a:lnSpc>
            <a:spcBef>
              <a:spcPct val="0"/>
            </a:spcBef>
            <a:spcAft>
              <a:spcPct val="15000"/>
            </a:spcAft>
            <a:buChar char="••"/>
          </a:pPr>
          <a:r>
            <a:rPr lang="en-US" sz="1600" kern="1200" dirty="0" smtClean="0"/>
            <a:t>Integrated DEMO Design</a:t>
          </a:r>
          <a:endParaRPr lang="en-US" sz="1600" kern="1200" dirty="0"/>
        </a:p>
      </dsp:txBody>
      <dsp:txXfrm rot="5400000">
        <a:off x="2333293" y="1487950"/>
        <a:ext cx="575666" cy="4002355"/>
      </dsp:txXfrm>
    </dsp:sp>
    <dsp:sp modelId="{1816FBA1-F7EF-4033-81EA-915CE1324031}">
      <dsp:nvSpPr>
        <dsp:cNvPr id="0" name=""/>
        <dsp:cNvSpPr/>
      </dsp:nvSpPr>
      <dsp:spPr>
        <a:xfrm rot="5400000">
          <a:off x="-132846" y="4134251"/>
          <a:ext cx="885640" cy="619948"/>
        </a:xfrm>
        <a:prstGeom prst="chevron">
          <a:avLst/>
        </a:prstGeom>
        <a:solidFill>
          <a:schemeClr val="accent5">
            <a:hueOff val="-8278230"/>
            <a:satOff val="33176"/>
            <a:lumOff val="7190"/>
            <a:alphaOff val="0"/>
          </a:schemeClr>
        </a:solidFill>
        <a:ln w="25400" cap="flat" cmpd="sng" algn="ctr">
          <a:solidFill>
            <a:schemeClr val="accent5">
              <a:hueOff val="-8278230"/>
              <a:satOff val="33176"/>
              <a:lumOff val="719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7</a:t>
          </a:r>
          <a:endParaRPr lang="en-US" sz="1700" kern="1200" dirty="0"/>
        </a:p>
      </dsp:txBody>
      <dsp:txXfrm rot="5400000">
        <a:off x="-132846" y="4134251"/>
        <a:ext cx="885640" cy="619948"/>
      </dsp:txXfrm>
    </dsp:sp>
    <dsp:sp modelId="{F4A3B04B-AD90-4126-81E9-29D88E552F5A}">
      <dsp:nvSpPr>
        <dsp:cNvPr id="0" name=""/>
        <dsp:cNvSpPr/>
      </dsp:nvSpPr>
      <dsp:spPr>
        <a:xfrm rot="5400000">
          <a:off x="2333293" y="2288060"/>
          <a:ext cx="575666" cy="4002355"/>
        </a:xfrm>
        <a:prstGeom prst="round2SameRect">
          <a:avLst/>
        </a:prstGeom>
        <a:solidFill>
          <a:schemeClr val="lt1">
            <a:alpha val="90000"/>
            <a:hueOff val="0"/>
            <a:satOff val="0"/>
            <a:lumOff val="0"/>
            <a:alphaOff val="0"/>
          </a:schemeClr>
        </a:solidFill>
        <a:ln w="25400" cap="flat" cmpd="sng" algn="ctr">
          <a:solidFill>
            <a:schemeClr val="accent5">
              <a:hueOff val="-8278230"/>
              <a:satOff val="33176"/>
              <a:lumOff val="71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Competitive Cost of </a:t>
          </a:r>
          <a:r>
            <a:rPr lang="en-US" sz="1600" kern="1200" dirty="0" err="1" smtClean="0"/>
            <a:t>ELectricity</a:t>
          </a:r>
          <a:endParaRPr lang="en-US" sz="1600" kern="1200" dirty="0"/>
        </a:p>
      </dsp:txBody>
      <dsp:txXfrm rot="5400000">
        <a:off x="2333293" y="2288060"/>
        <a:ext cx="575666" cy="4002355"/>
      </dsp:txXfrm>
    </dsp:sp>
    <dsp:sp modelId="{41D64DD7-F55A-45B7-9718-E49F4716EDD6}">
      <dsp:nvSpPr>
        <dsp:cNvPr id="0" name=""/>
        <dsp:cNvSpPr/>
      </dsp:nvSpPr>
      <dsp:spPr>
        <a:xfrm rot="5400000">
          <a:off x="-132846" y="4934360"/>
          <a:ext cx="885640" cy="619948"/>
        </a:xfrm>
        <a:prstGeom prst="chevron">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8</a:t>
          </a:r>
          <a:endParaRPr lang="en-US" sz="1700" kern="1200" dirty="0"/>
        </a:p>
      </dsp:txBody>
      <dsp:txXfrm rot="5400000">
        <a:off x="-132846" y="4934360"/>
        <a:ext cx="885640" cy="619948"/>
      </dsp:txXfrm>
    </dsp:sp>
    <dsp:sp modelId="{DC644B89-AB4C-45F7-9DF3-8A47F09E9AA8}">
      <dsp:nvSpPr>
        <dsp:cNvPr id="0" name=""/>
        <dsp:cNvSpPr/>
      </dsp:nvSpPr>
      <dsp:spPr>
        <a:xfrm rot="5400000">
          <a:off x="2333293" y="3088170"/>
          <a:ext cx="575666" cy="4002355"/>
        </a:xfrm>
        <a:prstGeom prst="round2Same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Stellarator</a:t>
          </a:r>
          <a:endParaRPr lang="en-US" sz="1600" kern="1200" dirty="0"/>
        </a:p>
      </dsp:txBody>
      <dsp:txXfrm rot="5400000">
        <a:off x="2333293" y="3088170"/>
        <a:ext cx="575666" cy="4002355"/>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8374050-C81B-4BE9-A8E2-B62EC3E3CDAF}">
      <dsp:nvSpPr>
        <dsp:cNvPr id="0" name=""/>
        <dsp:cNvSpPr/>
      </dsp:nvSpPr>
      <dsp:spPr>
        <a:xfrm rot="5400000">
          <a:off x="-132846" y="133702"/>
          <a:ext cx="885640" cy="619948"/>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1</a:t>
          </a:r>
          <a:endParaRPr lang="en-US" sz="1700" kern="1200" dirty="0"/>
        </a:p>
      </dsp:txBody>
      <dsp:txXfrm rot="5400000">
        <a:off x="-132846" y="133702"/>
        <a:ext cx="885640" cy="619948"/>
      </dsp:txXfrm>
    </dsp:sp>
    <dsp:sp modelId="{63E7ED47-2233-4580-ADB8-ABB254F66EAF}">
      <dsp:nvSpPr>
        <dsp:cNvPr id="0" name=""/>
        <dsp:cNvSpPr/>
      </dsp:nvSpPr>
      <dsp:spPr>
        <a:xfrm rot="5400000">
          <a:off x="2333293" y="-1712488"/>
          <a:ext cx="575666" cy="4002355"/>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bg1">
                  <a:lumMod val="65000"/>
                </a:schemeClr>
              </a:solidFill>
            </a:rPr>
            <a:t>Plasma Regimes of Operation</a:t>
          </a:r>
          <a:endParaRPr lang="en-US" sz="1600" kern="1200" dirty="0">
            <a:solidFill>
              <a:schemeClr val="bg1">
                <a:lumMod val="65000"/>
              </a:schemeClr>
            </a:solidFill>
          </a:endParaRPr>
        </a:p>
      </dsp:txBody>
      <dsp:txXfrm rot="5400000">
        <a:off x="2333293" y="-1712488"/>
        <a:ext cx="575666" cy="4002355"/>
      </dsp:txXfrm>
    </dsp:sp>
    <dsp:sp modelId="{F5987F25-30FE-429D-A18A-2FA52E10D723}">
      <dsp:nvSpPr>
        <dsp:cNvPr id="0" name=""/>
        <dsp:cNvSpPr/>
      </dsp:nvSpPr>
      <dsp:spPr>
        <a:xfrm rot="5400000">
          <a:off x="-132846" y="933812"/>
          <a:ext cx="885640" cy="619948"/>
        </a:xfrm>
        <a:prstGeom prst="chevron">
          <a:avLst/>
        </a:prstGeom>
        <a:solidFill>
          <a:schemeClr val="accent5">
            <a:hueOff val="-1655646"/>
            <a:satOff val="6635"/>
            <a:lumOff val="1438"/>
            <a:alphaOff val="0"/>
          </a:schemeClr>
        </a:solidFill>
        <a:ln w="25400" cap="flat" cmpd="sng" algn="ctr">
          <a:solidFill>
            <a:schemeClr val="accent5">
              <a:hueOff val="-1655646"/>
              <a:satOff val="6635"/>
              <a:lumOff val="143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2</a:t>
          </a:r>
          <a:endParaRPr lang="en-US" sz="1700" kern="1200" dirty="0"/>
        </a:p>
      </dsp:txBody>
      <dsp:txXfrm rot="5400000">
        <a:off x="-132846" y="933812"/>
        <a:ext cx="885640" cy="619948"/>
      </dsp:txXfrm>
    </dsp:sp>
    <dsp:sp modelId="{D14046A6-F67E-494A-BB93-5A36EE83F257}">
      <dsp:nvSpPr>
        <dsp:cNvPr id="0" name=""/>
        <dsp:cNvSpPr/>
      </dsp:nvSpPr>
      <dsp:spPr>
        <a:xfrm rot="5400000">
          <a:off x="2333293" y="-922584"/>
          <a:ext cx="575666" cy="4002355"/>
        </a:xfrm>
        <a:prstGeom prst="round2SameRect">
          <a:avLst/>
        </a:prstGeom>
        <a:solidFill>
          <a:schemeClr val="lt1">
            <a:alpha val="90000"/>
            <a:hueOff val="0"/>
            <a:satOff val="0"/>
            <a:lumOff val="0"/>
            <a:alphaOff val="0"/>
          </a:schemeClr>
        </a:solidFill>
        <a:ln w="25400" cap="flat" cmpd="sng" algn="ctr">
          <a:solidFill>
            <a:schemeClr val="accent5">
              <a:hueOff val="-1655646"/>
              <a:satOff val="6635"/>
              <a:lumOff val="143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bg1">
                  <a:lumMod val="65000"/>
                </a:schemeClr>
              </a:solidFill>
            </a:rPr>
            <a:t>Heat Exhaust Systems</a:t>
          </a:r>
          <a:endParaRPr lang="en-US" sz="1600" kern="1200" dirty="0">
            <a:solidFill>
              <a:schemeClr val="bg1">
                <a:lumMod val="65000"/>
              </a:schemeClr>
            </a:solidFill>
          </a:endParaRPr>
        </a:p>
      </dsp:txBody>
      <dsp:txXfrm rot="5400000">
        <a:off x="2333293" y="-922584"/>
        <a:ext cx="575666" cy="4002355"/>
      </dsp:txXfrm>
    </dsp:sp>
    <dsp:sp modelId="{D30C4530-8617-4B2D-B461-0722C7261C5E}">
      <dsp:nvSpPr>
        <dsp:cNvPr id="0" name=""/>
        <dsp:cNvSpPr/>
      </dsp:nvSpPr>
      <dsp:spPr>
        <a:xfrm rot="5400000">
          <a:off x="-132846" y="1733922"/>
          <a:ext cx="885640" cy="619948"/>
        </a:xfrm>
        <a:prstGeom prst="chevron">
          <a:avLst/>
        </a:prstGeom>
        <a:solidFill>
          <a:schemeClr val="accent5">
            <a:hueOff val="-3311292"/>
            <a:satOff val="13270"/>
            <a:lumOff val="2876"/>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3</a:t>
          </a:r>
          <a:endParaRPr lang="en-US" sz="1700" kern="1200" dirty="0"/>
        </a:p>
      </dsp:txBody>
      <dsp:txXfrm rot="5400000">
        <a:off x="-132846" y="1733922"/>
        <a:ext cx="885640" cy="619948"/>
      </dsp:txXfrm>
    </dsp:sp>
    <dsp:sp modelId="{040928D8-A890-40D4-B3F6-1BD7FFDA080A}">
      <dsp:nvSpPr>
        <dsp:cNvPr id="0" name=""/>
        <dsp:cNvSpPr/>
      </dsp:nvSpPr>
      <dsp:spPr>
        <a:xfrm rot="5400000">
          <a:off x="2333293" y="-112268"/>
          <a:ext cx="575666" cy="4002355"/>
        </a:xfrm>
        <a:prstGeom prst="round2SameRect">
          <a:avLst/>
        </a:prstGeom>
        <a:solidFill>
          <a:schemeClr val="lt1">
            <a:alpha val="90000"/>
            <a:hueOff val="0"/>
            <a:satOff val="0"/>
            <a:lumOff val="0"/>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bg1">
                  <a:lumMod val="65000"/>
                </a:schemeClr>
              </a:solidFill>
            </a:rPr>
            <a:t>Neutron-Resistant Materials</a:t>
          </a:r>
          <a:endParaRPr lang="en-US" sz="1600" kern="1200" dirty="0">
            <a:solidFill>
              <a:schemeClr val="bg1">
                <a:lumMod val="65000"/>
              </a:schemeClr>
            </a:solidFill>
          </a:endParaRPr>
        </a:p>
      </dsp:txBody>
      <dsp:txXfrm rot="5400000">
        <a:off x="2333293" y="-112268"/>
        <a:ext cx="575666" cy="4002355"/>
      </dsp:txXfrm>
    </dsp:sp>
    <dsp:sp modelId="{A8AD2D6E-1787-4872-A3A0-CBE5E95B61DE}">
      <dsp:nvSpPr>
        <dsp:cNvPr id="0" name=""/>
        <dsp:cNvSpPr/>
      </dsp:nvSpPr>
      <dsp:spPr>
        <a:xfrm rot="5400000">
          <a:off x="-132846" y="2534031"/>
          <a:ext cx="885640" cy="619948"/>
        </a:xfrm>
        <a:prstGeom prst="chevron">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4</a:t>
          </a:r>
          <a:endParaRPr lang="en-US" sz="1700" kern="1200" dirty="0"/>
        </a:p>
      </dsp:txBody>
      <dsp:txXfrm rot="5400000">
        <a:off x="-132846" y="2534031"/>
        <a:ext cx="885640" cy="619948"/>
      </dsp:txXfrm>
    </dsp:sp>
    <dsp:sp modelId="{512AB763-1262-478F-94CF-73922DF6EF65}">
      <dsp:nvSpPr>
        <dsp:cNvPr id="0" name=""/>
        <dsp:cNvSpPr/>
      </dsp:nvSpPr>
      <dsp:spPr>
        <a:xfrm rot="5400000">
          <a:off x="2333293" y="687841"/>
          <a:ext cx="575666" cy="4002355"/>
        </a:xfrm>
        <a:prstGeom prst="round2Same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bg1">
                  <a:lumMod val="65000"/>
                </a:schemeClr>
              </a:solidFill>
            </a:rPr>
            <a:t>Tritium self-sufficiency</a:t>
          </a:r>
          <a:endParaRPr lang="en-US" sz="1600" kern="1200" dirty="0">
            <a:solidFill>
              <a:schemeClr val="bg1">
                <a:lumMod val="65000"/>
              </a:schemeClr>
            </a:solidFill>
          </a:endParaRPr>
        </a:p>
      </dsp:txBody>
      <dsp:txXfrm rot="5400000">
        <a:off x="2333293" y="687841"/>
        <a:ext cx="575666" cy="4002355"/>
      </dsp:txXfrm>
    </dsp:sp>
    <dsp:sp modelId="{1608AD06-8E8A-4C09-A881-5EC18A473CC4}">
      <dsp:nvSpPr>
        <dsp:cNvPr id="0" name=""/>
        <dsp:cNvSpPr/>
      </dsp:nvSpPr>
      <dsp:spPr>
        <a:xfrm rot="5400000">
          <a:off x="-132846" y="3334141"/>
          <a:ext cx="885640" cy="619948"/>
        </a:xfrm>
        <a:prstGeom prst="chevron">
          <a:avLst/>
        </a:prstGeom>
        <a:solidFill>
          <a:schemeClr val="accent5">
            <a:hueOff val="-6622584"/>
            <a:satOff val="26541"/>
            <a:lumOff val="5752"/>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5, 6</a:t>
          </a:r>
          <a:endParaRPr lang="en-US" sz="1700" kern="1200" dirty="0"/>
        </a:p>
      </dsp:txBody>
      <dsp:txXfrm rot="5400000">
        <a:off x="-132846" y="3334141"/>
        <a:ext cx="885640" cy="619948"/>
      </dsp:txXfrm>
    </dsp:sp>
    <dsp:sp modelId="{3154F7C0-8BE5-4A9A-A6FA-436590F5AB94}">
      <dsp:nvSpPr>
        <dsp:cNvPr id="0" name=""/>
        <dsp:cNvSpPr/>
      </dsp:nvSpPr>
      <dsp:spPr>
        <a:xfrm rot="5400000">
          <a:off x="2333293" y="1487950"/>
          <a:ext cx="575666" cy="4002355"/>
        </a:xfrm>
        <a:prstGeom prst="round2SameRect">
          <a:avLst/>
        </a:prstGeom>
        <a:solidFill>
          <a:schemeClr val="lt1">
            <a:alpha val="90000"/>
            <a:hueOff val="0"/>
            <a:satOff val="0"/>
            <a:lumOff val="0"/>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Implementation of Intrinsic Safety Features</a:t>
          </a:r>
          <a:endParaRPr lang="en-US" sz="1600" kern="1200" dirty="0"/>
        </a:p>
        <a:p>
          <a:pPr marL="171450" lvl="1" indent="-171450" algn="l" defTabSz="711200">
            <a:lnSpc>
              <a:spcPct val="90000"/>
            </a:lnSpc>
            <a:spcBef>
              <a:spcPct val="0"/>
            </a:spcBef>
            <a:spcAft>
              <a:spcPct val="15000"/>
            </a:spcAft>
            <a:buChar char="••"/>
          </a:pPr>
          <a:r>
            <a:rPr lang="en-US" sz="1600" kern="1200" dirty="0" smtClean="0"/>
            <a:t>Integrated DEMO Design</a:t>
          </a:r>
          <a:endParaRPr lang="en-US" sz="1600" kern="1200" dirty="0"/>
        </a:p>
      </dsp:txBody>
      <dsp:txXfrm rot="5400000">
        <a:off x="2333293" y="1487950"/>
        <a:ext cx="575666" cy="4002355"/>
      </dsp:txXfrm>
    </dsp:sp>
    <dsp:sp modelId="{1816FBA1-F7EF-4033-81EA-915CE1324031}">
      <dsp:nvSpPr>
        <dsp:cNvPr id="0" name=""/>
        <dsp:cNvSpPr/>
      </dsp:nvSpPr>
      <dsp:spPr>
        <a:xfrm rot="5400000">
          <a:off x="-132846" y="4134251"/>
          <a:ext cx="885640" cy="619948"/>
        </a:xfrm>
        <a:prstGeom prst="chevron">
          <a:avLst/>
        </a:prstGeom>
        <a:solidFill>
          <a:schemeClr val="accent5">
            <a:hueOff val="-8278230"/>
            <a:satOff val="33176"/>
            <a:lumOff val="7190"/>
            <a:alphaOff val="0"/>
          </a:schemeClr>
        </a:solidFill>
        <a:ln w="25400" cap="flat" cmpd="sng" algn="ctr">
          <a:solidFill>
            <a:schemeClr val="accent5">
              <a:hueOff val="-8278230"/>
              <a:satOff val="33176"/>
              <a:lumOff val="719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7</a:t>
          </a:r>
          <a:endParaRPr lang="en-US" sz="1700" kern="1200" dirty="0"/>
        </a:p>
      </dsp:txBody>
      <dsp:txXfrm rot="5400000">
        <a:off x="-132846" y="4134251"/>
        <a:ext cx="885640" cy="619948"/>
      </dsp:txXfrm>
    </dsp:sp>
    <dsp:sp modelId="{F4A3B04B-AD90-4126-81E9-29D88E552F5A}">
      <dsp:nvSpPr>
        <dsp:cNvPr id="0" name=""/>
        <dsp:cNvSpPr/>
      </dsp:nvSpPr>
      <dsp:spPr>
        <a:xfrm rot="5400000">
          <a:off x="2333293" y="2288060"/>
          <a:ext cx="575666" cy="4002355"/>
        </a:xfrm>
        <a:prstGeom prst="round2SameRect">
          <a:avLst/>
        </a:prstGeom>
        <a:solidFill>
          <a:schemeClr val="lt1">
            <a:alpha val="90000"/>
            <a:hueOff val="0"/>
            <a:satOff val="0"/>
            <a:lumOff val="0"/>
            <a:alphaOff val="0"/>
          </a:schemeClr>
        </a:solidFill>
        <a:ln w="25400" cap="flat" cmpd="sng" algn="ctr">
          <a:solidFill>
            <a:schemeClr val="accent5">
              <a:hueOff val="-8278230"/>
              <a:satOff val="33176"/>
              <a:lumOff val="71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Competitive Cost of </a:t>
          </a:r>
          <a:r>
            <a:rPr lang="en-US" sz="1600" kern="1200" dirty="0" err="1" smtClean="0"/>
            <a:t>ELectricity</a:t>
          </a:r>
          <a:endParaRPr lang="en-US" sz="1600" kern="1200" dirty="0"/>
        </a:p>
      </dsp:txBody>
      <dsp:txXfrm rot="5400000">
        <a:off x="2333293" y="2288060"/>
        <a:ext cx="575666" cy="4002355"/>
      </dsp:txXfrm>
    </dsp:sp>
    <dsp:sp modelId="{41D64DD7-F55A-45B7-9718-E49F4716EDD6}">
      <dsp:nvSpPr>
        <dsp:cNvPr id="0" name=""/>
        <dsp:cNvSpPr/>
      </dsp:nvSpPr>
      <dsp:spPr>
        <a:xfrm rot="5400000">
          <a:off x="-132846" y="4934360"/>
          <a:ext cx="885640" cy="619948"/>
        </a:xfrm>
        <a:prstGeom prst="chevron">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8</a:t>
          </a:r>
          <a:endParaRPr lang="en-US" sz="1700" kern="1200" dirty="0"/>
        </a:p>
      </dsp:txBody>
      <dsp:txXfrm rot="5400000">
        <a:off x="-132846" y="4934360"/>
        <a:ext cx="885640" cy="619948"/>
      </dsp:txXfrm>
    </dsp:sp>
    <dsp:sp modelId="{DC644B89-AB4C-45F7-9DF3-8A47F09E9AA8}">
      <dsp:nvSpPr>
        <dsp:cNvPr id="0" name=""/>
        <dsp:cNvSpPr/>
      </dsp:nvSpPr>
      <dsp:spPr>
        <a:xfrm rot="5400000">
          <a:off x="2333293" y="3088170"/>
          <a:ext cx="575666" cy="4002355"/>
        </a:xfrm>
        <a:prstGeom prst="round2Same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Stellarator</a:t>
          </a:r>
          <a:endParaRPr lang="en-US" sz="1600" kern="1200" dirty="0"/>
        </a:p>
      </dsp:txBody>
      <dsp:txXfrm rot="5400000">
        <a:off x="2333293" y="3088170"/>
        <a:ext cx="575666" cy="4002355"/>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8374050-C81B-4BE9-A8E2-B62EC3E3CDAF}">
      <dsp:nvSpPr>
        <dsp:cNvPr id="0" name=""/>
        <dsp:cNvSpPr/>
      </dsp:nvSpPr>
      <dsp:spPr>
        <a:xfrm rot="5400000">
          <a:off x="-132846" y="133702"/>
          <a:ext cx="885640" cy="619948"/>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1</a:t>
          </a:r>
          <a:endParaRPr lang="en-US" sz="1700" kern="1200" dirty="0"/>
        </a:p>
      </dsp:txBody>
      <dsp:txXfrm rot="5400000">
        <a:off x="-132846" y="133702"/>
        <a:ext cx="885640" cy="619948"/>
      </dsp:txXfrm>
    </dsp:sp>
    <dsp:sp modelId="{63E7ED47-2233-4580-ADB8-ABB254F66EAF}">
      <dsp:nvSpPr>
        <dsp:cNvPr id="0" name=""/>
        <dsp:cNvSpPr/>
      </dsp:nvSpPr>
      <dsp:spPr>
        <a:xfrm rot="5400000">
          <a:off x="2333293" y="-1712488"/>
          <a:ext cx="575666" cy="4002355"/>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bg1">
                  <a:lumMod val="65000"/>
                </a:schemeClr>
              </a:solidFill>
            </a:rPr>
            <a:t>Plasma Regimes of Operation</a:t>
          </a:r>
          <a:endParaRPr lang="en-US" sz="1600" kern="1200" dirty="0">
            <a:solidFill>
              <a:schemeClr val="bg1">
                <a:lumMod val="65000"/>
              </a:schemeClr>
            </a:solidFill>
          </a:endParaRPr>
        </a:p>
      </dsp:txBody>
      <dsp:txXfrm rot="5400000">
        <a:off x="2333293" y="-1712488"/>
        <a:ext cx="575666" cy="4002355"/>
      </dsp:txXfrm>
    </dsp:sp>
    <dsp:sp modelId="{F5987F25-30FE-429D-A18A-2FA52E10D723}">
      <dsp:nvSpPr>
        <dsp:cNvPr id="0" name=""/>
        <dsp:cNvSpPr/>
      </dsp:nvSpPr>
      <dsp:spPr>
        <a:xfrm rot="5400000">
          <a:off x="-132846" y="933812"/>
          <a:ext cx="885640" cy="619948"/>
        </a:xfrm>
        <a:prstGeom prst="chevron">
          <a:avLst/>
        </a:prstGeom>
        <a:solidFill>
          <a:schemeClr val="accent5">
            <a:hueOff val="-1655646"/>
            <a:satOff val="6635"/>
            <a:lumOff val="1438"/>
            <a:alphaOff val="0"/>
          </a:schemeClr>
        </a:solidFill>
        <a:ln w="25400" cap="flat" cmpd="sng" algn="ctr">
          <a:solidFill>
            <a:schemeClr val="accent5">
              <a:hueOff val="-1655646"/>
              <a:satOff val="6635"/>
              <a:lumOff val="143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2</a:t>
          </a:r>
          <a:endParaRPr lang="en-US" sz="1700" kern="1200" dirty="0"/>
        </a:p>
      </dsp:txBody>
      <dsp:txXfrm rot="5400000">
        <a:off x="-132846" y="933812"/>
        <a:ext cx="885640" cy="619948"/>
      </dsp:txXfrm>
    </dsp:sp>
    <dsp:sp modelId="{D14046A6-F67E-494A-BB93-5A36EE83F257}">
      <dsp:nvSpPr>
        <dsp:cNvPr id="0" name=""/>
        <dsp:cNvSpPr/>
      </dsp:nvSpPr>
      <dsp:spPr>
        <a:xfrm rot="5400000">
          <a:off x="2333293" y="-922584"/>
          <a:ext cx="575666" cy="4002355"/>
        </a:xfrm>
        <a:prstGeom prst="round2SameRect">
          <a:avLst/>
        </a:prstGeom>
        <a:solidFill>
          <a:schemeClr val="lt1">
            <a:alpha val="90000"/>
            <a:hueOff val="0"/>
            <a:satOff val="0"/>
            <a:lumOff val="0"/>
            <a:alphaOff val="0"/>
          </a:schemeClr>
        </a:solidFill>
        <a:ln w="25400" cap="flat" cmpd="sng" algn="ctr">
          <a:solidFill>
            <a:schemeClr val="accent5">
              <a:hueOff val="-1655646"/>
              <a:satOff val="6635"/>
              <a:lumOff val="143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bg1">
                  <a:lumMod val="65000"/>
                </a:schemeClr>
              </a:solidFill>
            </a:rPr>
            <a:t>Heat Exhaust Systems</a:t>
          </a:r>
          <a:endParaRPr lang="en-US" sz="1600" kern="1200" dirty="0">
            <a:solidFill>
              <a:schemeClr val="bg1">
                <a:lumMod val="65000"/>
              </a:schemeClr>
            </a:solidFill>
          </a:endParaRPr>
        </a:p>
      </dsp:txBody>
      <dsp:txXfrm rot="5400000">
        <a:off x="2333293" y="-922584"/>
        <a:ext cx="575666" cy="4002355"/>
      </dsp:txXfrm>
    </dsp:sp>
    <dsp:sp modelId="{D30C4530-8617-4B2D-B461-0722C7261C5E}">
      <dsp:nvSpPr>
        <dsp:cNvPr id="0" name=""/>
        <dsp:cNvSpPr/>
      </dsp:nvSpPr>
      <dsp:spPr>
        <a:xfrm rot="5400000">
          <a:off x="-132846" y="1733922"/>
          <a:ext cx="885640" cy="619948"/>
        </a:xfrm>
        <a:prstGeom prst="chevron">
          <a:avLst/>
        </a:prstGeom>
        <a:solidFill>
          <a:schemeClr val="accent5">
            <a:hueOff val="-3311292"/>
            <a:satOff val="13270"/>
            <a:lumOff val="2876"/>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3</a:t>
          </a:r>
          <a:endParaRPr lang="en-US" sz="1700" kern="1200" dirty="0"/>
        </a:p>
      </dsp:txBody>
      <dsp:txXfrm rot="5400000">
        <a:off x="-132846" y="1733922"/>
        <a:ext cx="885640" cy="619948"/>
      </dsp:txXfrm>
    </dsp:sp>
    <dsp:sp modelId="{040928D8-A890-40D4-B3F6-1BD7FFDA080A}">
      <dsp:nvSpPr>
        <dsp:cNvPr id="0" name=""/>
        <dsp:cNvSpPr/>
      </dsp:nvSpPr>
      <dsp:spPr>
        <a:xfrm rot="5400000">
          <a:off x="2333293" y="-112268"/>
          <a:ext cx="575666" cy="4002355"/>
        </a:xfrm>
        <a:prstGeom prst="round2SameRect">
          <a:avLst/>
        </a:prstGeom>
        <a:solidFill>
          <a:schemeClr val="lt1">
            <a:alpha val="90000"/>
            <a:hueOff val="0"/>
            <a:satOff val="0"/>
            <a:lumOff val="0"/>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bg1">
                  <a:lumMod val="65000"/>
                </a:schemeClr>
              </a:solidFill>
            </a:rPr>
            <a:t>Neutron-Resistant Materials</a:t>
          </a:r>
          <a:endParaRPr lang="en-US" sz="1600" kern="1200" dirty="0">
            <a:solidFill>
              <a:schemeClr val="bg1">
                <a:lumMod val="65000"/>
              </a:schemeClr>
            </a:solidFill>
          </a:endParaRPr>
        </a:p>
      </dsp:txBody>
      <dsp:txXfrm rot="5400000">
        <a:off x="2333293" y="-112268"/>
        <a:ext cx="575666" cy="4002355"/>
      </dsp:txXfrm>
    </dsp:sp>
    <dsp:sp modelId="{A8AD2D6E-1787-4872-A3A0-CBE5E95B61DE}">
      <dsp:nvSpPr>
        <dsp:cNvPr id="0" name=""/>
        <dsp:cNvSpPr/>
      </dsp:nvSpPr>
      <dsp:spPr>
        <a:xfrm rot="5400000">
          <a:off x="-132846" y="2534031"/>
          <a:ext cx="885640" cy="619948"/>
        </a:xfrm>
        <a:prstGeom prst="chevron">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4</a:t>
          </a:r>
          <a:endParaRPr lang="en-US" sz="1700" kern="1200" dirty="0"/>
        </a:p>
      </dsp:txBody>
      <dsp:txXfrm rot="5400000">
        <a:off x="-132846" y="2534031"/>
        <a:ext cx="885640" cy="619948"/>
      </dsp:txXfrm>
    </dsp:sp>
    <dsp:sp modelId="{512AB763-1262-478F-94CF-73922DF6EF65}">
      <dsp:nvSpPr>
        <dsp:cNvPr id="0" name=""/>
        <dsp:cNvSpPr/>
      </dsp:nvSpPr>
      <dsp:spPr>
        <a:xfrm rot="5400000">
          <a:off x="2333293" y="687841"/>
          <a:ext cx="575666" cy="4002355"/>
        </a:xfrm>
        <a:prstGeom prst="round2Same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bg1">
                  <a:lumMod val="65000"/>
                </a:schemeClr>
              </a:solidFill>
            </a:rPr>
            <a:t>Tritium self-sufficiency</a:t>
          </a:r>
          <a:endParaRPr lang="en-US" sz="1600" kern="1200" dirty="0">
            <a:solidFill>
              <a:schemeClr val="bg1">
                <a:lumMod val="65000"/>
              </a:schemeClr>
            </a:solidFill>
          </a:endParaRPr>
        </a:p>
      </dsp:txBody>
      <dsp:txXfrm rot="5400000">
        <a:off x="2333293" y="687841"/>
        <a:ext cx="575666" cy="4002355"/>
      </dsp:txXfrm>
    </dsp:sp>
    <dsp:sp modelId="{1608AD06-8E8A-4C09-A881-5EC18A473CC4}">
      <dsp:nvSpPr>
        <dsp:cNvPr id="0" name=""/>
        <dsp:cNvSpPr/>
      </dsp:nvSpPr>
      <dsp:spPr>
        <a:xfrm rot="5400000">
          <a:off x="-132846" y="3334141"/>
          <a:ext cx="885640" cy="619948"/>
        </a:xfrm>
        <a:prstGeom prst="chevron">
          <a:avLst/>
        </a:prstGeom>
        <a:solidFill>
          <a:schemeClr val="accent5">
            <a:hueOff val="-6622584"/>
            <a:satOff val="26541"/>
            <a:lumOff val="5752"/>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5, 6</a:t>
          </a:r>
          <a:endParaRPr lang="en-US" sz="1700" kern="1200" dirty="0"/>
        </a:p>
      </dsp:txBody>
      <dsp:txXfrm rot="5400000">
        <a:off x="-132846" y="3334141"/>
        <a:ext cx="885640" cy="619948"/>
      </dsp:txXfrm>
    </dsp:sp>
    <dsp:sp modelId="{3154F7C0-8BE5-4A9A-A6FA-436590F5AB94}">
      <dsp:nvSpPr>
        <dsp:cNvPr id="0" name=""/>
        <dsp:cNvSpPr/>
      </dsp:nvSpPr>
      <dsp:spPr>
        <a:xfrm rot="5400000">
          <a:off x="2333293" y="1487950"/>
          <a:ext cx="575666" cy="4002355"/>
        </a:xfrm>
        <a:prstGeom prst="round2SameRect">
          <a:avLst/>
        </a:prstGeom>
        <a:solidFill>
          <a:schemeClr val="lt1">
            <a:alpha val="90000"/>
            <a:hueOff val="0"/>
            <a:satOff val="0"/>
            <a:lumOff val="0"/>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bg1">
                  <a:lumMod val="65000"/>
                </a:schemeClr>
              </a:solidFill>
            </a:rPr>
            <a:t>Implementation of Intrinsic Safety Features</a:t>
          </a:r>
          <a:endParaRPr lang="en-US" sz="1600" kern="1200" dirty="0">
            <a:solidFill>
              <a:schemeClr val="bg1">
                <a:lumMod val="65000"/>
              </a:schemeClr>
            </a:solidFill>
          </a:endParaRPr>
        </a:p>
        <a:p>
          <a:pPr marL="171450" lvl="1" indent="-171450" algn="l" defTabSz="711200">
            <a:lnSpc>
              <a:spcPct val="90000"/>
            </a:lnSpc>
            <a:spcBef>
              <a:spcPct val="0"/>
            </a:spcBef>
            <a:spcAft>
              <a:spcPct val="15000"/>
            </a:spcAft>
            <a:buChar char="••"/>
          </a:pPr>
          <a:r>
            <a:rPr lang="en-US" sz="1600" kern="1200" dirty="0" smtClean="0">
              <a:solidFill>
                <a:schemeClr val="bg1">
                  <a:lumMod val="65000"/>
                </a:schemeClr>
              </a:solidFill>
            </a:rPr>
            <a:t>Integrated DEMO Design</a:t>
          </a:r>
          <a:endParaRPr lang="en-US" sz="1600" kern="1200" dirty="0">
            <a:solidFill>
              <a:schemeClr val="bg1">
                <a:lumMod val="65000"/>
              </a:schemeClr>
            </a:solidFill>
          </a:endParaRPr>
        </a:p>
      </dsp:txBody>
      <dsp:txXfrm rot="5400000">
        <a:off x="2333293" y="1487950"/>
        <a:ext cx="575666" cy="4002355"/>
      </dsp:txXfrm>
    </dsp:sp>
    <dsp:sp modelId="{1816FBA1-F7EF-4033-81EA-915CE1324031}">
      <dsp:nvSpPr>
        <dsp:cNvPr id="0" name=""/>
        <dsp:cNvSpPr/>
      </dsp:nvSpPr>
      <dsp:spPr>
        <a:xfrm rot="5400000">
          <a:off x="-132846" y="4134251"/>
          <a:ext cx="885640" cy="619948"/>
        </a:xfrm>
        <a:prstGeom prst="chevron">
          <a:avLst/>
        </a:prstGeom>
        <a:solidFill>
          <a:schemeClr val="accent5">
            <a:hueOff val="-8278230"/>
            <a:satOff val="33176"/>
            <a:lumOff val="7190"/>
            <a:alphaOff val="0"/>
          </a:schemeClr>
        </a:solidFill>
        <a:ln w="25400" cap="flat" cmpd="sng" algn="ctr">
          <a:solidFill>
            <a:schemeClr val="accent5">
              <a:hueOff val="-8278230"/>
              <a:satOff val="33176"/>
              <a:lumOff val="719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7</a:t>
          </a:r>
          <a:endParaRPr lang="en-US" sz="1700" kern="1200" dirty="0"/>
        </a:p>
      </dsp:txBody>
      <dsp:txXfrm rot="5400000">
        <a:off x="-132846" y="4134251"/>
        <a:ext cx="885640" cy="619948"/>
      </dsp:txXfrm>
    </dsp:sp>
    <dsp:sp modelId="{F4A3B04B-AD90-4126-81E9-29D88E552F5A}">
      <dsp:nvSpPr>
        <dsp:cNvPr id="0" name=""/>
        <dsp:cNvSpPr/>
      </dsp:nvSpPr>
      <dsp:spPr>
        <a:xfrm rot="5400000">
          <a:off x="2333293" y="2288060"/>
          <a:ext cx="575666" cy="4002355"/>
        </a:xfrm>
        <a:prstGeom prst="round2SameRect">
          <a:avLst/>
        </a:prstGeom>
        <a:solidFill>
          <a:schemeClr val="lt1">
            <a:alpha val="90000"/>
            <a:hueOff val="0"/>
            <a:satOff val="0"/>
            <a:lumOff val="0"/>
            <a:alphaOff val="0"/>
          </a:schemeClr>
        </a:solidFill>
        <a:ln w="25400" cap="flat" cmpd="sng" algn="ctr">
          <a:solidFill>
            <a:schemeClr val="accent5">
              <a:hueOff val="-8278230"/>
              <a:satOff val="33176"/>
              <a:lumOff val="71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Competitive Cost of Electricity</a:t>
          </a:r>
          <a:endParaRPr lang="en-US" sz="1600" kern="1200" dirty="0"/>
        </a:p>
      </dsp:txBody>
      <dsp:txXfrm rot="5400000">
        <a:off x="2333293" y="2288060"/>
        <a:ext cx="575666" cy="4002355"/>
      </dsp:txXfrm>
    </dsp:sp>
    <dsp:sp modelId="{41D64DD7-F55A-45B7-9718-E49F4716EDD6}">
      <dsp:nvSpPr>
        <dsp:cNvPr id="0" name=""/>
        <dsp:cNvSpPr/>
      </dsp:nvSpPr>
      <dsp:spPr>
        <a:xfrm rot="5400000">
          <a:off x="-132846" y="4934360"/>
          <a:ext cx="885640" cy="619948"/>
        </a:xfrm>
        <a:prstGeom prst="chevron">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8</a:t>
          </a:r>
          <a:endParaRPr lang="en-US" sz="1700" kern="1200" dirty="0"/>
        </a:p>
      </dsp:txBody>
      <dsp:txXfrm rot="5400000">
        <a:off x="-132846" y="4934360"/>
        <a:ext cx="885640" cy="619948"/>
      </dsp:txXfrm>
    </dsp:sp>
    <dsp:sp modelId="{DC644B89-AB4C-45F7-9DF3-8A47F09E9AA8}">
      <dsp:nvSpPr>
        <dsp:cNvPr id="0" name=""/>
        <dsp:cNvSpPr/>
      </dsp:nvSpPr>
      <dsp:spPr>
        <a:xfrm rot="5400000">
          <a:off x="2333293" y="3088170"/>
          <a:ext cx="575666" cy="4002355"/>
        </a:xfrm>
        <a:prstGeom prst="round2Same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Stellarator</a:t>
          </a:r>
          <a:endParaRPr lang="en-US" sz="1600" kern="1200" dirty="0"/>
        </a:p>
      </dsp:txBody>
      <dsp:txXfrm rot="5400000">
        <a:off x="2333293" y="3088170"/>
        <a:ext cx="575666" cy="4002355"/>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8374050-C81B-4BE9-A8E2-B62EC3E3CDAF}">
      <dsp:nvSpPr>
        <dsp:cNvPr id="0" name=""/>
        <dsp:cNvSpPr/>
      </dsp:nvSpPr>
      <dsp:spPr>
        <a:xfrm rot="5400000">
          <a:off x="-132846" y="133702"/>
          <a:ext cx="885640" cy="619948"/>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1</a:t>
          </a:r>
          <a:endParaRPr lang="en-US" sz="1700" kern="1200" dirty="0"/>
        </a:p>
      </dsp:txBody>
      <dsp:txXfrm rot="5400000">
        <a:off x="-132846" y="133702"/>
        <a:ext cx="885640" cy="619948"/>
      </dsp:txXfrm>
    </dsp:sp>
    <dsp:sp modelId="{63E7ED47-2233-4580-ADB8-ABB254F66EAF}">
      <dsp:nvSpPr>
        <dsp:cNvPr id="0" name=""/>
        <dsp:cNvSpPr/>
      </dsp:nvSpPr>
      <dsp:spPr>
        <a:xfrm rot="5400000">
          <a:off x="2333293" y="-1712488"/>
          <a:ext cx="575666" cy="4002355"/>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bg1">
                  <a:lumMod val="65000"/>
                </a:schemeClr>
              </a:solidFill>
            </a:rPr>
            <a:t>Plasma Regimes of Operation</a:t>
          </a:r>
          <a:endParaRPr lang="en-US" sz="1600" kern="1200" dirty="0">
            <a:solidFill>
              <a:schemeClr val="bg1">
                <a:lumMod val="65000"/>
              </a:schemeClr>
            </a:solidFill>
          </a:endParaRPr>
        </a:p>
      </dsp:txBody>
      <dsp:txXfrm rot="5400000">
        <a:off x="2333293" y="-1712488"/>
        <a:ext cx="575666" cy="4002355"/>
      </dsp:txXfrm>
    </dsp:sp>
    <dsp:sp modelId="{F5987F25-30FE-429D-A18A-2FA52E10D723}">
      <dsp:nvSpPr>
        <dsp:cNvPr id="0" name=""/>
        <dsp:cNvSpPr/>
      </dsp:nvSpPr>
      <dsp:spPr>
        <a:xfrm rot="5400000">
          <a:off x="-132846" y="933812"/>
          <a:ext cx="885640" cy="619948"/>
        </a:xfrm>
        <a:prstGeom prst="chevron">
          <a:avLst/>
        </a:prstGeom>
        <a:solidFill>
          <a:schemeClr val="accent5">
            <a:hueOff val="-1655646"/>
            <a:satOff val="6635"/>
            <a:lumOff val="1438"/>
            <a:alphaOff val="0"/>
          </a:schemeClr>
        </a:solidFill>
        <a:ln w="25400" cap="flat" cmpd="sng" algn="ctr">
          <a:solidFill>
            <a:schemeClr val="accent5">
              <a:hueOff val="-1655646"/>
              <a:satOff val="6635"/>
              <a:lumOff val="143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2</a:t>
          </a:r>
          <a:endParaRPr lang="en-US" sz="1700" kern="1200" dirty="0"/>
        </a:p>
      </dsp:txBody>
      <dsp:txXfrm rot="5400000">
        <a:off x="-132846" y="933812"/>
        <a:ext cx="885640" cy="619948"/>
      </dsp:txXfrm>
    </dsp:sp>
    <dsp:sp modelId="{D14046A6-F67E-494A-BB93-5A36EE83F257}">
      <dsp:nvSpPr>
        <dsp:cNvPr id="0" name=""/>
        <dsp:cNvSpPr/>
      </dsp:nvSpPr>
      <dsp:spPr>
        <a:xfrm rot="5400000">
          <a:off x="2333293" y="-922584"/>
          <a:ext cx="575666" cy="4002355"/>
        </a:xfrm>
        <a:prstGeom prst="round2SameRect">
          <a:avLst/>
        </a:prstGeom>
        <a:solidFill>
          <a:schemeClr val="lt1">
            <a:alpha val="90000"/>
            <a:hueOff val="0"/>
            <a:satOff val="0"/>
            <a:lumOff val="0"/>
            <a:alphaOff val="0"/>
          </a:schemeClr>
        </a:solidFill>
        <a:ln w="25400" cap="flat" cmpd="sng" algn="ctr">
          <a:solidFill>
            <a:schemeClr val="accent5">
              <a:hueOff val="-1655646"/>
              <a:satOff val="6635"/>
              <a:lumOff val="143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bg1">
                  <a:lumMod val="65000"/>
                </a:schemeClr>
              </a:solidFill>
            </a:rPr>
            <a:t>Heat Exhaust Systems</a:t>
          </a:r>
          <a:endParaRPr lang="en-US" sz="1600" kern="1200" dirty="0">
            <a:solidFill>
              <a:schemeClr val="bg1">
                <a:lumMod val="65000"/>
              </a:schemeClr>
            </a:solidFill>
          </a:endParaRPr>
        </a:p>
      </dsp:txBody>
      <dsp:txXfrm rot="5400000">
        <a:off x="2333293" y="-922584"/>
        <a:ext cx="575666" cy="4002355"/>
      </dsp:txXfrm>
    </dsp:sp>
    <dsp:sp modelId="{D30C4530-8617-4B2D-B461-0722C7261C5E}">
      <dsp:nvSpPr>
        <dsp:cNvPr id="0" name=""/>
        <dsp:cNvSpPr/>
      </dsp:nvSpPr>
      <dsp:spPr>
        <a:xfrm rot="5400000">
          <a:off x="-132846" y="1733922"/>
          <a:ext cx="885640" cy="619948"/>
        </a:xfrm>
        <a:prstGeom prst="chevron">
          <a:avLst/>
        </a:prstGeom>
        <a:solidFill>
          <a:schemeClr val="accent5">
            <a:hueOff val="-3311292"/>
            <a:satOff val="13270"/>
            <a:lumOff val="2876"/>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3</a:t>
          </a:r>
          <a:endParaRPr lang="en-US" sz="1700" kern="1200" dirty="0"/>
        </a:p>
      </dsp:txBody>
      <dsp:txXfrm rot="5400000">
        <a:off x="-132846" y="1733922"/>
        <a:ext cx="885640" cy="619948"/>
      </dsp:txXfrm>
    </dsp:sp>
    <dsp:sp modelId="{040928D8-A890-40D4-B3F6-1BD7FFDA080A}">
      <dsp:nvSpPr>
        <dsp:cNvPr id="0" name=""/>
        <dsp:cNvSpPr/>
      </dsp:nvSpPr>
      <dsp:spPr>
        <a:xfrm rot="5400000">
          <a:off x="2333293" y="-112268"/>
          <a:ext cx="575666" cy="4002355"/>
        </a:xfrm>
        <a:prstGeom prst="round2SameRect">
          <a:avLst/>
        </a:prstGeom>
        <a:solidFill>
          <a:schemeClr val="lt1">
            <a:alpha val="90000"/>
            <a:hueOff val="0"/>
            <a:satOff val="0"/>
            <a:lumOff val="0"/>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bg1">
                  <a:lumMod val="65000"/>
                </a:schemeClr>
              </a:solidFill>
            </a:rPr>
            <a:t>Neutron-Resistant Materials</a:t>
          </a:r>
          <a:endParaRPr lang="en-US" sz="1600" kern="1200" dirty="0">
            <a:solidFill>
              <a:schemeClr val="bg1">
                <a:lumMod val="65000"/>
              </a:schemeClr>
            </a:solidFill>
          </a:endParaRPr>
        </a:p>
      </dsp:txBody>
      <dsp:txXfrm rot="5400000">
        <a:off x="2333293" y="-112268"/>
        <a:ext cx="575666" cy="4002355"/>
      </dsp:txXfrm>
    </dsp:sp>
    <dsp:sp modelId="{A8AD2D6E-1787-4872-A3A0-CBE5E95B61DE}">
      <dsp:nvSpPr>
        <dsp:cNvPr id="0" name=""/>
        <dsp:cNvSpPr/>
      </dsp:nvSpPr>
      <dsp:spPr>
        <a:xfrm rot="5400000">
          <a:off x="-132846" y="2534031"/>
          <a:ext cx="885640" cy="619948"/>
        </a:xfrm>
        <a:prstGeom prst="chevron">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4</a:t>
          </a:r>
          <a:endParaRPr lang="en-US" sz="1700" kern="1200" dirty="0"/>
        </a:p>
      </dsp:txBody>
      <dsp:txXfrm rot="5400000">
        <a:off x="-132846" y="2534031"/>
        <a:ext cx="885640" cy="619948"/>
      </dsp:txXfrm>
    </dsp:sp>
    <dsp:sp modelId="{512AB763-1262-478F-94CF-73922DF6EF65}">
      <dsp:nvSpPr>
        <dsp:cNvPr id="0" name=""/>
        <dsp:cNvSpPr/>
      </dsp:nvSpPr>
      <dsp:spPr>
        <a:xfrm rot="5400000">
          <a:off x="2333293" y="687841"/>
          <a:ext cx="575666" cy="4002355"/>
        </a:xfrm>
        <a:prstGeom prst="round2Same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bg1">
                  <a:lumMod val="65000"/>
                </a:schemeClr>
              </a:solidFill>
            </a:rPr>
            <a:t>Tritium self-sufficiency</a:t>
          </a:r>
          <a:endParaRPr lang="en-US" sz="1600" kern="1200" dirty="0">
            <a:solidFill>
              <a:schemeClr val="bg1">
                <a:lumMod val="65000"/>
              </a:schemeClr>
            </a:solidFill>
          </a:endParaRPr>
        </a:p>
      </dsp:txBody>
      <dsp:txXfrm rot="5400000">
        <a:off x="2333293" y="687841"/>
        <a:ext cx="575666" cy="4002355"/>
      </dsp:txXfrm>
    </dsp:sp>
    <dsp:sp modelId="{1608AD06-8E8A-4C09-A881-5EC18A473CC4}">
      <dsp:nvSpPr>
        <dsp:cNvPr id="0" name=""/>
        <dsp:cNvSpPr/>
      </dsp:nvSpPr>
      <dsp:spPr>
        <a:xfrm rot="5400000">
          <a:off x="-132846" y="3334141"/>
          <a:ext cx="885640" cy="619948"/>
        </a:xfrm>
        <a:prstGeom prst="chevron">
          <a:avLst/>
        </a:prstGeom>
        <a:solidFill>
          <a:schemeClr val="accent5">
            <a:hueOff val="-6622584"/>
            <a:satOff val="26541"/>
            <a:lumOff val="5752"/>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5, 6</a:t>
          </a:r>
          <a:endParaRPr lang="en-US" sz="1700" kern="1200" dirty="0"/>
        </a:p>
      </dsp:txBody>
      <dsp:txXfrm rot="5400000">
        <a:off x="-132846" y="3334141"/>
        <a:ext cx="885640" cy="619948"/>
      </dsp:txXfrm>
    </dsp:sp>
    <dsp:sp modelId="{3154F7C0-8BE5-4A9A-A6FA-436590F5AB94}">
      <dsp:nvSpPr>
        <dsp:cNvPr id="0" name=""/>
        <dsp:cNvSpPr/>
      </dsp:nvSpPr>
      <dsp:spPr>
        <a:xfrm rot="5400000">
          <a:off x="2333293" y="1487950"/>
          <a:ext cx="575666" cy="4002355"/>
        </a:xfrm>
        <a:prstGeom prst="round2SameRect">
          <a:avLst/>
        </a:prstGeom>
        <a:solidFill>
          <a:schemeClr val="lt1">
            <a:alpha val="90000"/>
            <a:hueOff val="0"/>
            <a:satOff val="0"/>
            <a:lumOff val="0"/>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bg1">
                  <a:lumMod val="65000"/>
                </a:schemeClr>
              </a:solidFill>
            </a:rPr>
            <a:t>Implementation of Intrinsic Safety Features</a:t>
          </a:r>
          <a:endParaRPr lang="en-US" sz="1600" kern="1200" dirty="0">
            <a:solidFill>
              <a:schemeClr val="bg1">
                <a:lumMod val="65000"/>
              </a:schemeClr>
            </a:solidFill>
          </a:endParaRPr>
        </a:p>
        <a:p>
          <a:pPr marL="171450" lvl="1" indent="-171450" algn="l" defTabSz="711200">
            <a:lnSpc>
              <a:spcPct val="90000"/>
            </a:lnSpc>
            <a:spcBef>
              <a:spcPct val="0"/>
            </a:spcBef>
            <a:spcAft>
              <a:spcPct val="15000"/>
            </a:spcAft>
            <a:buChar char="••"/>
          </a:pPr>
          <a:r>
            <a:rPr lang="en-US" sz="1600" kern="1200" dirty="0" smtClean="0">
              <a:solidFill>
                <a:schemeClr val="bg1">
                  <a:lumMod val="65000"/>
                </a:schemeClr>
              </a:solidFill>
            </a:rPr>
            <a:t>Integrated DEMO Design</a:t>
          </a:r>
          <a:endParaRPr lang="en-US" sz="1600" kern="1200" dirty="0">
            <a:solidFill>
              <a:schemeClr val="bg1">
                <a:lumMod val="65000"/>
              </a:schemeClr>
            </a:solidFill>
          </a:endParaRPr>
        </a:p>
      </dsp:txBody>
      <dsp:txXfrm rot="5400000">
        <a:off x="2333293" y="1487950"/>
        <a:ext cx="575666" cy="4002355"/>
      </dsp:txXfrm>
    </dsp:sp>
    <dsp:sp modelId="{1816FBA1-F7EF-4033-81EA-915CE1324031}">
      <dsp:nvSpPr>
        <dsp:cNvPr id="0" name=""/>
        <dsp:cNvSpPr/>
      </dsp:nvSpPr>
      <dsp:spPr>
        <a:xfrm rot="5400000">
          <a:off x="-132846" y="4134251"/>
          <a:ext cx="885640" cy="619948"/>
        </a:xfrm>
        <a:prstGeom prst="chevron">
          <a:avLst/>
        </a:prstGeom>
        <a:solidFill>
          <a:schemeClr val="accent5">
            <a:hueOff val="-8278230"/>
            <a:satOff val="33176"/>
            <a:lumOff val="7190"/>
            <a:alphaOff val="0"/>
          </a:schemeClr>
        </a:solidFill>
        <a:ln w="25400" cap="flat" cmpd="sng" algn="ctr">
          <a:solidFill>
            <a:schemeClr val="accent5">
              <a:hueOff val="-8278230"/>
              <a:satOff val="33176"/>
              <a:lumOff val="719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7</a:t>
          </a:r>
          <a:endParaRPr lang="en-US" sz="1700" kern="1200" dirty="0"/>
        </a:p>
      </dsp:txBody>
      <dsp:txXfrm rot="5400000">
        <a:off x="-132846" y="4134251"/>
        <a:ext cx="885640" cy="619948"/>
      </dsp:txXfrm>
    </dsp:sp>
    <dsp:sp modelId="{F4A3B04B-AD90-4126-81E9-29D88E552F5A}">
      <dsp:nvSpPr>
        <dsp:cNvPr id="0" name=""/>
        <dsp:cNvSpPr/>
      </dsp:nvSpPr>
      <dsp:spPr>
        <a:xfrm rot="5400000">
          <a:off x="2333293" y="2288060"/>
          <a:ext cx="575666" cy="4002355"/>
        </a:xfrm>
        <a:prstGeom prst="round2SameRect">
          <a:avLst/>
        </a:prstGeom>
        <a:solidFill>
          <a:schemeClr val="lt1">
            <a:alpha val="90000"/>
            <a:hueOff val="0"/>
            <a:satOff val="0"/>
            <a:lumOff val="0"/>
            <a:alphaOff val="0"/>
          </a:schemeClr>
        </a:solidFill>
        <a:ln w="25400" cap="flat" cmpd="sng" algn="ctr">
          <a:solidFill>
            <a:schemeClr val="accent5">
              <a:hueOff val="-8278230"/>
              <a:satOff val="33176"/>
              <a:lumOff val="71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bg1">
                  <a:lumMod val="65000"/>
                </a:schemeClr>
              </a:solidFill>
            </a:rPr>
            <a:t>Competitive Cost of Electricity</a:t>
          </a:r>
          <a:endParaRPr lang="en-US" sz="1600" kern="1200" dirty="0">
            <a:solidFill>
              <a:schemeClr val="bg1">
                <a:lumMod val="65000"/>
              </a:schemeClr>
            </a:solidFill>
          </a:endParaRPr>
        </a:p>
      </dsp:txBody>
      <dsp:txXfrm rot="5400000">
        <a:off x="2333293" y="2288060"/>
        <a:ext cx="575666" cy="4002355"/>
      </dsp:txXfrm>
    </dsp:sp>
    <dsp:sp modelId="{41D64DD7-F55A-45B7-9718-E49F4716EDD6}">
      <dsp:nvSpPr>
        <dsp:cNvPr id="0" name=""/>
        <dsp:cNvSpPr/>
      </dsp:nvSpPr>
      <dsp:spPr>
        <a:xfrm rot="5400000">
          <a:off x="-132846" y="4934360"/>
          <a:ext cx="885640" cy="619948"/>
        </a:xfrm>
        <a:prstGeom prst="chevron">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8</a:t>
          </a:r>
          <a:endParaRPr lang="en-US" sz="1700" kern="1200" dirty="0"/>
        </a:p>
      </dsp:txBody>
      <dsp:txXfrm rot="5400000">
        <a:off x="-132846" y="4934360"/>
        <a:ext cx="885640" cy="619948"/>
      </dsp:txXfrm>
    </dsp:sp>
    <dsp:sp modelId="{DC644B89-AB4C-45F7-9DF3-8A47F09E9AA8}">
      <dsp:nvSpPr>
        <dsp:cNvPr id="0" name=""/>
        <dsp:cNvSpPr/>
      </dsp:nvSpPr>
      <dsp:spPr>
        <a:xfrm rot="5400000">
          <a:off x="2333293" y="3088170"/>
          <a:ext cx="575666" cy="4002355"/>
        </a:xfrm>
        <a:prstGeom prst="round2Same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Stellarator</a:t>
          </a:r>
          <a:endParaRPr lang="en-US" sz="1600" kern="1200" dirty="0"/>
        </a:p>
      </dsp:txBody>
      <dsp:txXfrm rot="5400000">
        <a:off x="2333293" y="3088170"/>
        <a:ext cx="575666" cy="400235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GB" dirty="0">
              <a:latin typeface="Arial" panose="020B0604020202020204" pitchFamily="34" charset="0"/>
            </a:endParaRPr>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15B2C45A-E869-45FE-B529-AF49C0F3C669}" type="datetimeFigureOut">
              <a:rPr lang="en-GB" smtClean="0">
                <a:latin typeface="Arial" panose="020B0604020202020204" pitchFamily="34" charset="0"/>
              </a:rPr>
              <a:pPr/>
              <a:t>1/4/22</a:t>
            </a:fld>
            <a:endParaRPr lang="en-GB" dirty="0">
              <a:latin typeface="Arial" panose="020B0604020202020204" pitchFamily="34" charset="0"/>
            </a:endParaRPr>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n-GB" dirty="0">
              <a:latin typeface="Arial" panose="020B0604020202020204" pitchFamily="34" charset="0"/>
            </a:endParaRPr>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A1166760-0E69-430F-A97F-08802152DB5E}" type="slidenum">
              <a:rPr lang="en-GB" smtClean="0">
                <a:latin typeface="Arial" panose="020B0604020202020204" pitchFamily="34" charset="0"/>
              </a:rPr>
              <a:pPr/>
              <a:t>‹#›</a:t>
            </a:fld>
            <a:endParaRPr lang="en-GB" dirty="0">
              <a:latin typeface="Arial" panose="020B0604020202020204"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436496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atin typeface="Arial" panose="020B0604020202020204" pitchFamily="34" charset="0"/>
              </a:defRPr>
            </a:lvl1pPr>
          </a:lstStyle>
          <a:p>
            <a:fld id="{F93E6C17-F35F-4654-8DE9-B693AC206066}" type="datetimeFigureOut">
              <a:rPr lang="en-GB" smtClean="0"/>
              <a:pPr/>
              <a:t>1/4/22</a:t>
            </a:fld>
            <a:endParaRPr lang="en-GB" dirty="0"/>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en-GB" dirty="0"/>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atin typeface="Arial" panose="020B0604020202020204" pitchFamily="34" charset="0"/>
              </a:defRPr>
            </a:lvl1pPr>
          </a:lstStyle>
          <a:p>
            <a:fld id="{49027E0A-1465-4A40-B1D5-9126D49509FC}" type="slidenum">
              <a:rPr lang="en-GB" smtClean="0"/>
              <a:pPr/>
              <a:t>‹#›</a:t>
            </a:fld>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1334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584025-6BC1-45FE-82B2-AA24BC528CDF}"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20066636"/>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584025-6BC1-45FE-82B2-AA24BC528CDF}"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19218339"/>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584025-6BC1-45FE-82B2-AA24BC528CDF}"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01537409"/>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defTabSz="914326">
              <a:defRPr/>
            </a:pPr>
            <a:fld id="{20584025-6BC1-45FE-82B2-AA24BC528CDF}" type="slidenum">
              <a:rPr lang="en-GB">
                <a:solidFill>
                  <a:prstClr val="black"/>
                </a:solidFill>
              </a:rPr>
              <a:pPr defTabSz="914326">
                <a:defRPr/>
              </a:pPr>
              <a:t>31</a:t>
            </a:fld>
            <a:endParaRPr lang="en-GB">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45136459"/>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pPr defTabSz="914326">
              <a:defRPr/>
            </a:pPr>
            <a:fld id="{278551B3-F835-4E35-B5F3-7C9914D810FA}" type="slidenum">
              <a:rPr lang="en-US">
                <a:solidFill>
                  <a:prstClr val="black"/>
                </a:solidFill>
              </a:rPr>
              <a:pPr defTabSz="914326">
                <a:defRPr/>
              </a:pPr>
              <a:t>33</a:t>
            </a:fld>
            <a:endParaRPr lang="en-US">
              <a:solidFill>
                <a:prstClr val="black"/>
              </a:solidFill>
            </a:endParaRPr>
          </a:p>
        </p:txBody>
      </p:sp>
      <p:sp>
        <p:nvSpPr>
          <p:cNvPr id="207875" name="Rectangle 2"/>
          <p:cNvSpPr>
            <a:spLocks noGrp="1" noRot="1" noChangeAspect="1" noChangeArrowheads="1" noTextEdit="1"/>
          </p:cNvSpPr>
          <p:nvPr>
            <p:ph type="sldImg"/>
          </p:nvPr>
        </p:nvSpPr>
        <p:spPr>
          <a:xfrm>
            <a:off x="138113" y="769938"/>
            <a:ext cx="6823075" cy="3838575"/>
          </a:xfrm>
          <a:ln/>
        </p:spPr>
      </p:sp>
      <p:sp>
        <p:nvSpPr>
          <p:cNvPr id="207876" name="Rectangle 3"/>
          <p:cNvSpPr>
            <a:spLocks noGrp="1" noChangeArrowheads="1"/>
          </p:cNvSpPr>
          <p:nvPr>
            <p:ph type="body" idx="1"/>
          </p:nvPr>
        </p:nvSpPr>
        <p:spPr>
          <a:xfrm>
            <a:off x="946896" y="4862264"/>
            <a:ext cx="5205510" cy="4602895"/>
          </a:xfrm>
          <a:noFill/>
          <a:ln/>
        </p:spPr>
        <p:txBody>
          <a:bodyPr/>
          <a:lstStyle/>
          <a:p>
            <a:pPr eaLnBrk="1" hangingPunct="1"/>
            <a:endParaRPr lang="nl-NL"/>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045650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jpe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spTree>
      <p:nvGrpSpPr>
        <p:cNvPr id="1" name=""/>
        <p:cNvGrpSpPr/>
        <p:nvPr/>
      </p:nvGrpSpPr>
      <p:grpSpPr>
        <a:xfrm>
          <a:off x="0" y="0"/>
          <a:ext cx="0" cy="0"/>
          <a:chOff x="0" y="0"/>
          <a:chExt cx="0" cy="0"/>
        </a:xfrm>
      </p:grpSpPr>
      <p:pic>
        <p:nvPicPr>
          <p:cNvPr id="23" name="Bild 22"/>
          <p:cNvPicPr>
            <a:picLocks noChangeAspect="1"/>
          </p:cNvPicPr>
          <p:nvPr userDrawn="1"/>
        </p:nvPicPr>
        <p:blipFill rotWithShape="1">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0161" t="476" r="10161" b="28351"/>
          <a:stretch/>
        </p:blipFill>
        <p:spPr>
          <a:xfrm>
            <a:off x="0" y="252000"/>
            <a:ext cx="12192000" cy="5184000"/>
          </a:xfrm>
          <a:prstGeom prst="rect">
            <a:avLst/>
          </a:prstGeom>
        </p:spPr>
      </p:pic>
      <p:sp>
        <p:nvSpPr>
          <p:cNvPr id="2" name="Title 1"/>
          <p:cNvSpPr>
            <a:spLocks noGrp="1"/>
          </p:cNvSpPr>
          <p:nvPr>
            <p:ph type="ctrTitle" hasCustomPrompt="1"/>
          </p:nvPr>
        </p:nvSpPr>
        <p:spPr>
          <a:xfrm>
            <a:off x="527381" y="2348880"/>
            <a:ext cx="11329259" cy="1296144"/>
          </a:xfrm>
        </p:spPr>
        <p:txBody>
          <a:bodyPr>
            <a:noAutofit/>
          </a:bodyPr>
          <a:lstStyle>
            <a:lvl1pPr algn="l">
              <a:defRPr sz="3500" b="1" baseline="0">
                <a:latin typeface="Arial" panose="020B0604020202020204" pitchFamily="34" charset="0"/>
                <a:cs typeface="Arial" panose="020B0604020202020204" pitchFamily="34" charset="0"/>
              </a:defRPr>
            </a:lvl1pPr>
          </a:lstStyle>
          <a:p>
            <a:r>
              <a:rPr lang="en-GB" dirty="0" smtClean="0"/>
              <a:t>Presentation title</a:t>
            </a:r>
            <a:endParaRPr lang="en-GB" dirty="0"/>
          </a:p>
        </p:txBody>
      </p:sp>
      <p:sp>
        <p:nvSpPr>
          <p:cNvPr id="3" name="Subtitle 2"/>
          <p:cNvSpPr>
            <a:spLocks noGrp="1"/>
          </p:cNvSpPr>
          <p:nvPr>
            <p:ph type="subTitle" idx="1" hasCustomPrompt="1"/>
          </p:nvPr>
        </p:nvSpPr>
        <p:spPr>
          <a:xfrm>
            <a:off x="527381" y="4293096"/>
            <a:ext cx="5856651" cy="432048"/>
          </a:xfrm>
        </p:spPr>
        <p:txBody>
          <a:bodyPr>
            <a:normAutofit/>
          </a:bodyPr>
          <a:lstStyle>
            <a:lvl1pPr marL="0" indent="0" algn="l">
              <a:buNone/>
              <a:defRPr sz="2200" b="1" baseline="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a:t>
            </a:r>
            <a:r>
              <a:rPr lang="en-US" smtClean="0"/>
              <a:t>of presenter</a:t>
            </a:r>
            <a:endParaRPr lang="en-US" dirty="0" smtClean="0"/>
          </a:p>
        </p:txBody>
      </p:sp>
      <p:sp>
        <p:nvSpPr>
          <p:cNvPr id="5" name="AutoShape 2" descr="https://idw-online.de/pages/de/institutionlogo921"/>
          <p:cNvSpPr>
            <a:spLocks noChangeAspect="1" noChangeArrowheads="1"/>
          </p:cNvSpPr>
          <p:nvPr userDrawn="1"/>
        </p:nvSpPr>
        <p:spPr bwMode="auto">
          <a:xfrm>
            <a:off x="207434" y="-457200"/>
            <a:ext cx="1435100" cy="9525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800"/>
          </a:p>
        </p:txBody>
      </p:sp>
      <p:sp>
        <p:nvSpPr>
          <p:cNvPr id="6" name="Picture Placeholder 10"/>
          <p:cNvSpPr>
            <a:spLocks noGrp="1"/>
          </p:cNvSpPr>
          <p:nvPr>
            <p:ph type="pic" sz="quarter" idx="10" hasCustomPrompt="1"/>
          </p:nvPr>
        </p:nvSpPr>
        <p:spPr>
          <a:xfrm>
            <a:off x="527382" y="5691684"/>
            <a:ext cx="1727167" cy="905669"/>
          </a:xfrm>
        </p:spPr>
        <p:txBody>
          <a:bodyPr>
            <a:normAutofit/>
          </a:bodyPr>
          <a:lstStyle>
            <a:lvl1pPr marL="0" indent="0" algn="ctr">
              <a:buFontTx/>
              <a:buNone/>
              <a:defRPr sz="1800">
                <a:latin typeface="Arial" panose="020B0604020202020204" pitchFamily="34" charset="0"/>
                <a:cs typeface="Arial" panose="020B0604020202020204" pitchFamily="34" charset="0"/>
              </a:defRPr>
            </a:lvl1pPr>
          </a:lstStyle>
          <a:p>
            <a:r>
              <a:rPr lang="en-US" dirty="0" smtClean="0"/>
              <a:t>Logo of presenter</a:t>
            </a:r>
            <a:endParaRPr lang="en-GB" dirty="0"/>
          </a:p>
        </p:txBody>
      </p:sp>
      <p:sp>
        <p:nvSpPr>
          <p:cNvPr id="11" name="Rectangle 10"/>
          <p:cNvSpPr/>
          <p:nvPr userDrawn="1"/>
        </p:nvSpPr>
        <p:spPr>
          <a:xfrm>
            <a:off x="7632172" y="5661248"/>
            <a:ext cx="4224469" cy="9361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grpSp>
        <p:nvGrpSpPr>
          <p:cNvPr id="9" name="Group 8"/>
          <p:cNvGrpSpPr/>
          <p:nvPr userDrawn="1"/>
        </p:nvGrpSpPr>
        <p:grpSpPr>
          <a:xfrm>
            <a:off x="24307044" y="40252897"/>
            <a:ext cx="13233195" cy="1781641"/>
            <a:chOff x="18230283" y="40396912"/>
            <a:chExt cx="9924896" cy="1781641"/>
          </a:xfrm>
        </p:grpSpPr>
        <p:sp>
          <p:nvSpPr>
            <p:cNvPr id="10" name="Rectangle 9"/>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smtClean="0">
                <a:ln>
                  <a:noFill/>
                </a:ln>
                <a:solidFill>
                  <a:schemeClr val="tx1"/>
                </a:solidFill>
                <a:effectLst/>
                <a:latin typeface="Arial" charset="0"/>
              </a:endParaRPr>
            </a:p>
          </p:txBody>
        </p:sp>
        <p:pic>
          <p:nvPicPr>
            <p:cNvPr id="13" name="Picture 12" descr="EuropeanFlag-stars.eps"/>
            <p:cNvPicPr>
              <a:picLocks noChangeAspect="1"/>
            </p:cNvPicPr>
            <p:nvPr userDrawn="1"/>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8801564" y="40396912"/>
              <a:ext cx="9353615" cy="1781641"/>
            </a:xfrm>
            <a:prstGeom prst="rect">
              <a:avLst/>
            </a:prstGeom>
          </p:spPr>
        </p:pic>
      </p:grpSp>
      <p:grpSp>
        <p:nvGrpSpPr>
          <p:cNvPr id="14" name="Group 13"/>
          <p:cNvGrpSpPr/>
          <p:nvPr userDrawn="1"/>
        </p:nvGrpSpPr>
        <p:grpSpPr>
          <a:xfrm>
            <a:off x="24510244" y="40405297"/>
            <a:ext cx="13233195" cy="1781641"/>
            <a:chOff x="18230283" y="40396912"/>
            <a:chExt cx="9924896" cy="1781641"/>
          </a:xfrm>
        </p:grpSpPr>
        <p:sp>
          <p:nvSpPr>
            <p:cNvPr id="15" name="Rectangle 14"/>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smtClean="0">
                <a:ln>
                  <a:noFill/>
                </a:ln>
                <a:solidFill>
                  <a:schemeClr val="tx1"/>
                </a:solidFill>
                <a:effectLst/>
                <a:latin typeface="Arial" charset="0"/>
              </a:endParaRPr>
            </a:p>
          </p:txBody>
        </p:sp>
        <p:pic>
          <p:nvPicPr>
            <p:cNvPr id="16" name="Picture 15" descr="EuropeanFlag-stars.eps"/>
            <p:cNvPicPr>
              <a:picLocks noChangeAspect="1"/>
            </p:cNvPicPr>
            <p:nvPr userDrawn="1"/>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8801564" y="40396912"/>
              <a:ext cx="9353615" cy="1781641"/>
            </a:xfrm>
            <a:prstGeom prst="rect">
              <a:avLst/>
            </a:prstGeom>
          </p:spPr>
        </p:pic>
      </p:grpSp>
      <p:grpSp>
        <p:nvGrpSpPr>
          <p:cNvPr id="17" name="Group 16"/>
          <p:cNvGrpSpPr/>
          <p:nvPr userDrawn="1"/>
        </p:nvGrpSpPr>
        <p:grpSpPr>
          <a:xfrm>
            <a:off x="24713444" y="40557697"/>
            <a:ext cx="13233195" cy="1781641"/>
            <a:chOff x="18230283" y="40396912"/>
            <a:chExt cx="9924896" cy="1781641"/>
          </a:xfrm>
        </p:grpSpPr>
        <p:sp>
          <p:nvSpPr>
            <p:cNvPr id="18" name="Rectangle 17"/>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smtClean="0">
                <a:ln>
                  <a:noFill/>
                </a:ln>
                <a:solidFill>
                  <a:schemeClr val="tx1"/>
                </a:solidFill>
                <a:effectLst/>
                <a:latin typeface="Arial" charset="0"/>
              </a:endParaRPr>
            </a:p>
          </p:txBody>
        </p:sp>
        <p:pic>
          <p:nvPicPr>
            <p:cNvPr id="19" name="Picture 18" descr="EuropeanFlag-stars.eps"/>
            <p:cNvPicPr>
              <a:picLocks noChangeAspect="1"/>
            </p:cNvPicPr>
            <p:nvPr userDrawn="1"/>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8801564" y="40396912"/>
              <a:ext cx="9353615" cy="1781641"/>
            </a:xfrm>
            <a:prstGeom prst="rect">
              <a:avLst/>
            </a:prstGeom>
          </p:spPr>
        </p:pic>
      </p:grpSp>
      <p:grpSp>
        <p:nvGrpSpPr>
          <p:cNvPr id="20" name="Group 19"/>
          <p:cNvGrpSpPr/>
          <p:nvPr userDrawn="1"/>
        </p:nvGrpSpPr>
        <p:grpSpPr>
          <a:xfrm>
            <a:off x="24916644" y="40710097"/>
            <a:ext cx="13233195" cy="1781641"/>
            <a:chOff x="18230283" y="40396912"/>
            <a:chExt cx="9924896" cy="1781641"/>
          </a:xfrm>
        </p:grpSpPr>
        <p:sp>
          <p:nvSpPr>
            <p:cNvPr id="21" name="Rectangle 20"/>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smtClean="0">
                <a:ln>
                  <a:noFill/>
                </a:ln>
                <a:solidFill>
                  <a:schemeClr val="tx1"/>
                </a:solidFill>
                <a:effectLst/>
                <a:latin typeface="Arial" charset="0"/>
              </a:endParaRPr>
            </a:p>
          </p:txBody>
        </p:sp>
        <p:pic>
          <p:nvPicPr>
            <p:cNvPr id="22" name="Picture 21" descr="EuropeanFlag-stars.eps"/>
            <p:cNvPicPr>
              <a:picLocks noChangeAspect="1"/>
            </p:cNvPicPr>
            <p:nvPr userDrawn="1"/>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8801564" y="40396912"/>
              <a:ext cx="9353615" cy="1781641"/>
            </a:xfrm>
            <a:prstGeom prst="rect">
              <a:avLst/>
            </a:prstGeom>
          </p:spPr>
        </p:pic>
      </p:grpSp>
      <p:pic>
        <p:nvPicPr>
          <p:cNvPr id="8" name="Bild 7" descr="EU_und_Text.jpg"/>
          <p:cNvPicPr>
            <a:picLocks noChangeAspect="1"/>
          </p:cNvPicPr>
          <p:nvPr userDrawn="1"/>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960096" y="5832314"/>
            <a:ext cx="4608512" cy="64920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9429506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5" name="Rectangle 4"/>
          <p:cNvSpPr/>
          <p:nvPr userDrawn="1"/>
        </p:nvSpPr>
        <p:spPr>
          <a:xfrm>
            <a:off x="0" y="0"/>
            <a:ext cx="12192000" cy="68580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effectLst/>
            </a:endParaRPr>
          </a:p>
        </p:txBody>
      </p:sp>
      <p:sp>
        <p:nvSpPr>
          <p:cNvPr id="2" name="Title 1"/>
          <p:cNvSpPr>
            <a:spLocks noGrp="1"/>
          </p:cNvSpPr>
          <p:nvPr>
            <p:ph type="title"/>
          </p:nvPr>
        </p:nvSpPr>
        <p:spPr>
          <a:xfrm>
            <a:off x="609600" y="116632"/>
            <a:ext cx="10058400" cy="457200"/>
          </a:xfrm>
        </p:spPr>
        <p:txBody>
          <a:bodyPr>
            <a:noAutofit/>
          </a:bodyPr>
          <a:lstStyle>
            <a:lvl1pPr algn="l">
              <a:lnSpc>
                <a:spcPts val="3200"/>
              </a:lnSpc>
              <a:defRPr sz="3200" b="0">
                <a:latin typeface="+mn-lt"/>
                <a:cs typeface="Arial" panose="020B0604020202020204" pitchFamily="34" charset="0"/>
              </a:defRPr>
            </a:lvl1pPr>
          </a:lstStyle>
          <a:p>
            <a:r>
              <a:rPr lang="en-US" smtClean="0"/>
              <a:t>Click to edit Master title style</a:t>
            </a:r>
            <a:endParaRPr lang="en-GB" dirty="0"/>
          </a:p>
        </p:txBody>
      </p:sp>
      <p:sp>
        <p:nvSpPr>
          <p:cNvPr id="3" name="Content Placeholder 2"/>
          <p:cNvSpPr>
            <a:spLocks noGrp="1"/>
          </p:cNvSpPr>
          <p:nvPr>
            <p:ph idx="1"/>
          </p:nvPr>
        </p:nvSpPr>
        <p:spPr>
          <a:xfrm>
            <a:off x="609600" y="836712"/>
            <a:ext cx="10972800" cy="5688632"/>
          </a:xfrm>
        </p:spPr>
        <p:txBody>
          <a:bodyPr/>
          <a:lstStyle>
            <a:lvl1pPr marL="342900" indent="-342900">
              <a:buFont typeface="Arial" panose="020B0604020202020204" pitchFamily="34" charset="0"/>
              <a:buChar char="•"/>
              <a:defRPr sz="2400">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sz="2000">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1800">
                <a:latin typeface="Arial" panose="020B0604020202020204" pitchFamily="34" charset="0"/>
                <a:cs typeface="Arial" panose="020B0604020202020204" pitchFamily="34" charset="0"/>
              </a:defRPr>
            </a:lvl3pPr>
            <a:lvl4pPr>
              <a:defRPr/>
            </a:lvl4pPr>
            <a:lvl5pPr>
              <a:defRPr/>
            </a:lvl5pPr>
          </a:lstStyle>
          <a:p>
            <a:pPr lvl="0"/>
            <a:r>
              <a:rPr lang="en-US" dirty="0" smtClean="0"/>
              <a:t>Click to edit Master text styles</a:t>
            </a:r>
          </a:p>
          <a:p>
            <a:pPr lvl="1"/>
            <a:r>
              <a:rPr lang="en-US" dirty="0" smtClean="0"/>
              <a:t>Second level</a:t>
            </a:r>
          </a:p>
          <a:p>
            <a:pPr lvl="2"/>
            <a:r>
              <a:rPr lang="en-US" dirty="0" smtClean="0"/>
              <a:t>Third level</a:t>
            </a:r>
          </a:p>
        </p:txBody>
      </p:sp>
      <p:pic>
        <p:nvPicPr>
          <p:cNvPr id="4" name="Picture 3" descr="EurofusionDisc.eps"/>
          <p:cNvPicPr>
            <a:picLocks noChangeAspect="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992545" y="116632"/>
            <a:ext cx="610929" cy="465708"/>
          </a:xfrm>
          <a:prstGeom prst="rect">
            <a:avLst/>
          </a:prstGeom>
        </p:spPr>
      </p:pic>
      <p:sp>
        <p:nvSpPr>
          <p:cNvPr id="8" name="Footer Placeholder 7"/>
          <p:cNvSpPr>
            <a:spLocks noGrp="1"/>
          </p:cNvSpPr>
          <p:nvPr>
            <p:ph type="ftr" sz="quarter" idx="11"/>
          </p:nvPr>
        </p:nvSpPr>
        <p:spPr>
          <a:xfrm>
            <a:off x="7275760" y="6528386"/>
            <a:ext cx="3860800" cy="196132"/>
          </a:xfrm>
        </p:spPr>
        <p:txBody>
          <a:bodyPr anchor="t"/>
          <a:lstStyle/>
          <a:p>
            <a:r>
              <a:rPr lang="en-GB" smtClean="0"/>
              <a:t>A.J.H. Donné | FPA meeting | 15 December 2021</a:t>
            </a:r>
            <a:endParaRPr lang="en-GB" dirty="0"/>
          </a:p>
        </p:txBody>
      </p:sp>
      <p:sp>
        <p:nvSpPr>
          <p:cNvPr id="9" name="Slide Number Placeholder 8"/>
          <p:cNvSpPr>
            <a:spLocks noGrp="1"/>
          </p:cNvSpPr>
          <p:nvPr>
            <p:ph type="sldNum" sz="quarter" idx="12"/>
          </p:nvPr>
        </p:nvSpPr>
        <p:spPr>
          <a:xfrm>
            <a:off x="11136560" y="6525344"/>
            <a:ext cx="720080" cy="199174"/>
          </a:xfrm>
        </p:spPr>
        <p:txBody>
          <a:bodyPr anchor="t"/>
          <a:lstStyle/>
          <a:p>
            <a:fld id="{6A6D9FA1-99C7-4910-8E32-B85D378B0060}" type="slidenum">
              <a:rPr lang="en-GB" smtClean="0"/>
              <a:pPr/>
              <a:t>‹#›</a:t>
            </a:fld>
            <a:r>
              <a:rPr lang="en-GB" dirty="0" smtClean="0"/>
              <a:t>/37</a:t>
            </a:r>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9697516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Title and Content">
    <p:spTree>
      <p:nvGrpSpPr>
        <p:cNvPr id="1" name=""/>
        <p:cNvGrpSpPr/>
        <p:nvPr/>
      </p:nvGrpSpPr>
      <p:grpSpPr>
        <a:xfrm>
          <a:off x="0" y="0"/>
          <a:ext cx="0" cy="0"/>
          <a:chOff x="0" y="0"/>
          <a:chExt cx="0" cy="0"/>
        </a:xfrm>
      </p:grpSpPr>
      <p:sp>
        <p:nvSpPr>
          <p:cNvPr id="5" name="Rectangle 4"/>
          <p:cNvSpPr/>
          <p:nvPr userDrawn="1"/>
        </p:nvSpPr>
        <p:spPr>
          <a:xfrm>
            <a:off x="0" y="0"/>
            <a:ext cx="12192000" cy="68580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effectLst/>
            </a:endParaRPr>
          </a:p>
        </p:txBody>
      </p:sp>
      <p:pic>
        <p:nvPicPr>
          <p:cNvPr id="4" name="Picture 3" descr="EurofusionDisc.eps">
            <a:hlinkClick r:id="" action="ppaction://noaction"/>
          </p:cNvPr>
          <p:cNvPicPr>
            <a:picLocks noChangeAspect="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992545" y="116632"/>
            <a:ext cx="610929" cy="465708"/>
          </a:xfrm>
          <a:prstGeom prst="rect">
            <a:avLst/>
          </a:prstGeom>
        </p:spPr>
      </p:pic>
      <p:sp>
        <p:nvSpPr>
          <p:cNvPr id="8" name="Footer Placeholder 4"/>
          <p:cNvSpPr>
            <a:spLocks noGrp="1"/>
          </p:cNvSpPr>
          <p:nvPr>
            <p:ph type="ftr" sz="quarter" idx="11"/>
          </p:nvPr>
        </p:nvSpPr>
        <p:spPr>
          <a:xfrm>
            <a:off x="1157701" y="6545238"/>
            <a:ext cx="10986971" cy="268139"/>
          </a:xfrm>
        </p:spPr>
        <p:txBody>
          <a:bodyPr/>
          <a:lstStyle>
            <a:lvl1pPr>
              <a:defRPr sz="900">
                <a:solidFill>
                  <a:schemeClr val="tx1"/>
                </a:solidFill>
                <a:latin typeface="Arial" panose="020B0604020202020204" pitchFamily="34" charset="0"/>
                <a:cs typeface="Arial" panose="020B0604020202020204" pitchFamily="34" charset="0"/>
              </a:defRPr>
            </a:lvl1pPr>
          </a:lstStyle>
          <a:p>
            <a:pPr algn="r"/>
            <a:r>
              <a:rPr lang="nl-NL" smtClean="0"/>
              <a:t>A.J.H. Donné | FPA meeting | 15 December 2021</a:t>
            </a:r>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7944999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endParaRPr lang="en-GB"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r>
              <a:rPr lang="en-GB" smtClean="0"/>
              <a:t>A.J.H. Donné | FPA meeting | 15 December 2021</a:t>
            </a:r>
            <a:endParaRPr lang="en-GB"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6A6D9FA1-99C7-4910-8E32-B85D378B0060}" type="slidenum">
              <a:rPr lang="en-GB" smtClean="0"/>
              <a:pPr/>
              <a:t>‹#›</a:t>
            </a:fld>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866420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iming>
    <p:tnLst>
      <p:par>
        <p:cTn id="1" dur="indefinite" restart="never" nodeType="tmRoot"/>
      </p:par>
    </p:tnLst>
  </p:timing>
  <p:hf sldNum="0" hdr="0" dt="0"/>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1" Type="http://schemas.openxmlformats.org/officeDocument/2006/relationships/image" Target="../media/image26.jpeg"/><Relationship Id="rId12" Type="http://schemas.openxmlformats.org/officeDocument/2006/relationships/image" Target="../media/image27.jpeg"/><Relationship Id="rId13" Type="http://schemas.openxmlformats.org/officeDocument/2006/relationships/image" Target="../media/image28.jpeg"/><Relationship Id="rId14" Type="http://schemas.openxmlformats.org/officeDocument/2006/relationships/image" Target="../media/image29.jpeg"/><Relationship Id="rId15"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diagramData" Target="../diagrams/data1.xml"/><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22.jpeg"/><Relationship Id="rId8" Type="http://schemas.openxmlformats.org/officeDocument/2006/relationships/image" Target="../media/image23.jpeg"/><Relationship Id="rId9" Type="http://schemas.openxmlformats.org/officeDocument/2006/relationships/image" Target="../media/image24.jpeg"/><Relationship Id="rId10" Type="http://schemas.openxmlformats.org/officeDocument/2006/relationships/image" Target="../media/image25.jpeg"/></Relationships>
</file>

<file path=ppt/slides/_rels/slide11.xml.rels><?xml version="1.0" encoding="UTF-8" standalone="yes"?>
<Relationships xmlns="http://schemas.openxmlformats.org/package/2006/relationships"><Relationship Id="rId11" Type="http://schemas.openxmlformats.org/officeDocument/2006/relationships/image" Target="../media/image35.jpe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39.png"/><Relationship Id="rId16" Type="http://schemas.openxmlformats.org/officeDocument/2006/relationships/image" Target="../media/image40.jpeg"/><Relationship Id="rId17"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diagramData" Target="../diagrams/data2.xml"/><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image" Target="../media/image31.png"/><Relationship Id="rId8" Type="http://schemas.openxmlformats.org/officeDocument/2006/relationships/image" Target="../media/image32.jpeg"/><Relationship Id="rId9" Type="http://schemas.openxmlformats.org/officeDocument/2006/relationships/image" Target="../media/image33.jpeg"/><Relationship Id="rId10" Type="http://schemas.openxmlformats.org/officeDocument/2006/relationships/image" Target="../media/image34.jpeg"/></Relationships>
</file>

<file path=ppt/slides/_rels/slide12.xml.rels><?xml version="1.0" encoding="UTF-8" standalone="yes"?>
<Relationships xmlns="http://schemas.openxmlformats.org/package/2006/relationships"><Relationship Id="rId11" Type="http://schemas.openxmlformats.org/officeDocument/2006/relationships/image" Target="../media/image45.png"/><Relationship Id="rId12" Type="http://schemas.openxmlformats.org/officeDocument/2006/relationships/image" Target="../media/image46.png"/><Relationship Id="rId13" Type="http://schemas.openxmlformats.org/officeDocument/2006/relationships/image" Target="../media/image47.png"/><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image" Target="../media/image43.png"/><Relationship Id="rId9" Type="http://schemas.openxmlformats.org/officeDocument/2006/relationships/image" Target="../media/image44.png"/><Relationship Id="rId10"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7" Type="http://schemas.openxmlformats.org/officeDocument/2006/relationships/image" Target="../media/image48.emf"/><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7" Type="http://schemas.openxmlformats.org/officeDocument/2006/relationships/image" Target="../media/image49.jpeg"/><Relationship Id="rId8" Type="http://schemas.openxmlformats.org/officeDocument/2006/relationships/image" Target="../media/image50.jpeg"/><Relationship Id="rId9" Type="http://schemas.openxmlformats.org/officeDocument/2006/relationships/image" Target="../media/image51.png"/><Relationship Id="rId10"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7" Type="http://schemas.openxmlformats.org/officeDocument/2006/relationships/image" Target="../media/image53.jpeg"/><Relationship Id="rId8" Type="http://schemas.openxmlformats.org/officeDocument/2006/relationships/image" Target="../media/image54.png"/><Relationship Id="rId9"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diagramData" Target="../diagrams/data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7" Type="http://schemas.openxmlformats.org/officeDocument/2006/relationships/image" Target="../media/image56.jpeg"/><Relationship Id="rId8" Type="http://schemas.openxmlformats.org/officeDocument/2006/relationships/image" Target="../media/image57.jpeg"/><Relationship Id="rId9" Type="http://schemas.openxmlformats.org/officeDocument/2006/relationships/image" Target="../media/image58.png"/><Relationship Id="rId10" Type="http://schemas.openxmlformats.org/officeDocument/2006/relationships/image" Target="../media/image59.png"/><Relationship Id="rId11"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diagramData" Target="../diagrams/data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7" Type="http://schemas.openxmlformats.org/officeDocument/2006/relationships/image" Target="../media/image61.jpeg"/><Relationship Id="rId8" Type="http://schemas.openxmlformats.org/officeDocument/2006/relationships/image" Target="../media/image62.jpeg"/><Relationship Id="rId9" Type="http://schemas.openxmlformats.org/officeDocument/2006/relationships/image" Target="../media/image63.jpeg"/><Relationship Id="rId10" Type="http://schemas.openxmlformats.org/officeDocument/2006/relationships/image" Target="../media/image64.jpeg"/><Relationship Id="rId1" Type="http://schemas.openxmlformats.org/officeDocument/2006/relationships/slideLayout" Target="../slideLayouts/slideLayout2.xml"/><Relationship Id="rId2" Type="http://schemas.openxmlformats.org/officeDocument/2006/relationships/diagramData" Target="../diagrams/data8.xml"/></Relationships>
</file>

<file path=ppt/slides/_rels/slide18.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26.jpeg"/><Relationship Id="rId5" Type="http://schemas.openxmlformats.org/officeDocument/2006/relationships/image" Target="../media/image30.jpeg"/><Relationship Id="rId6" Type="http://schemas.openxmlformats.org/officeDocument/2006/relationships/image" Target="../media/image27.jpeg"/><Relationship Id="rId7" Type="http://schemas.openxmlformats.org/officeDocument/2006/relationships/image" Target="../media/image17.jpeg"/><Relationship Id="rId8" Type="http://schemas.openxmlformats.org/officeDocument/2006/relationships/image" Target="../media/image28.jpeg"/><Relationship Id="rId9" Type="http://schemas.openxmlformats.org/officeDocument/2006/relationships/image" Target="../media/image66.jpeg"/><Relationship Id="rId1" Type="http://schemas.openxmlformats.org/officeDocument/2006/relationships/slideLayout" Target="../slideLayouts/slideLayout3.xml"/><Relationship Id="rId2" Type="http://schemas.openxmlformats.org/officeDocument/2006/relationships/image" Target="../media/image2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emf"/><Relationship Id="rId5" Type="http://schemas.openxmlformats.org/officeDocument/2006/relationships/image" Target="../media/image7.emf"/><Relationship Id="rId6" Type="http://schemas.openxmlformats.org/officeDocument/2006/relationships/image" Target="../media/image8.emf"/><Relationship Id="rId7" Type="http://schemas.openxmlformats.org/officeDocument/2006/relationships/image" Target="../media/image9.emf"/><Relationship Id="rId8" Type="http://schemas.openxmlformats.org/officeDocument/2006/relationships/image" Target="../media/image10.emf"/><Relationship Id="rId9" Type="http://schemas.openxmlformats.org/officeDocument/2006/relationships/image" Target="../media/image11.png"/><Relationship Id="rId1" Type="http://schemas.openxmlformats.org/officeDocument/2006/relationships/tags" Target="../tags/tag1.xml"/><Relationship Id="rId2"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6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6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9.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71.jpe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jpeg"/><Relationship Id="rId3"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3.jpeg"/><Relationship Id="rId5" Type="http://schemas.microsoft.com/office/2007/relationships/media" Target="../media/media1.m4v"/><Relationship Id="rId6" Type="http://schemas.openxmlformats.org/officeDocument/2006/relationships/image" Target="../media/image16.png"/><Relationship Id="rId1" Type="http://schemas.openxmlformats.org/officeDocument/2006/relationships/video" Target="../media/media1.m4v"/><Relationship Id="rId2"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jpeg"/><Relationship Id="rId3" Type="http://schemas.openxmlformats.org/officeDocument/2006/relationships/image" Target="../media/image1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ubtitle 2"/>
          <p:cNvSpPr>
            <a:spLocks noGrp="1"/>
          </p:cNvSpPr>
          <p:nvPr>
            <p:ph type="subTitle" idx="1"/>
          </p:nvPr>
        </p:nvSpPr>
        <p:spPr>
          <a:xfrm>
            <a:off x="407368" y="4293096"/>
            <a:ext cx="4608512" cy="792088"/>
          </a:xfrm>
        </p:spPr>
        <p:txBody>
          <a:bodyPr>
            <a:normAutofit fontScale="92500"/>
          </a:bodyPr>
          <a:lstStyle/>
          <a:p>
            <a:r>
              <a:rPr lang="en-US" dirty="0" smtClean="0"/>
              <a:t>Tony Donné</a:t>
            </a:r>
          </a:p>
          <a:p>
            <a:r>
              <a:rPr lang="en-US" dirty="0" smtClean="0"/>
              <a:t>Programme Manager EURO</a:t>
            </a:r>
            <a:r>
              <a:rPr lang="en-US" i="1" dirty="0" smtClean="0"/>
              <a:t>fusion</a:t>
            </a:r>
          </a:p>
        </p:txBody>
      </p:sp>
      <p:sp>
        <p:nvSpPr>
          <p:cNvPr id="7" name="Title 1"/>
          <p:cNvSpPr>
            <a:spLocks noGrp="1"/>
          </p:cNvSpPr>
          <p:nvPr>
            <p:ph type="ctrTitle"/>
          </p:nvPr>
        </p:nvSpPr>
        <p:spPr>
          <a:xfrm>
            <a:off x="457200" y="2590800"/>
            <a:ext cx="8496944" cy="1296144"/>
          </a:xfrm>
        </p:spPr>
        <p:txBody>
          <a:bodyPr/>
          <a:lstStyle/>
          <a:p>
            <a:pPr lvl="0">
              <a:defRPr sz="1800" b="0"/>
            </a:pPr>
            <a:r>
              <a:rPr lang="en-GB" sz="3600" dirty="0"/>
              <a:t>Fusion Research in </a:t>
            </a:r>
            <a:r>
              <a:rPr lang="en-GB" sz="3600" dirty="0" smtClean="0"/>
              <a:t>Europe</a:t>
            </a:r>
            <a:br>
              <a:rPr lang="en-GB" sz="3600" dirty="0" smtClean="0"/>
            </a:br>
            <a:r>
              <a:rPr lang="en-GB" sz="3600" dirty="0" smtClean="0"/>
              <a:t>Horizon EUROfusion (‘21-’27)</a:t>
            </a:r>
            <a:endParaRPr lang="en-GB" sz="3600" dirty="0"/>
          </a:p>
        </p:txBody>
      </p:sp>
      <p:sp>
        <p:nvSpPr>
          <p:cNvPr id="11" name="TextBox 10"/>
          <p:cNvSpPr txBox="1"/>
          <p:nvPr/>
        </p:nvSpPr>
        <p:spPr>
          <a:xfrm>
            <a:off x="407368" y="5805264"/>
            <a:ext cx="3345211" cy="369332"/>
          </a:xfrm>
          <a:prstGeom prst="rect">
            <a:avLst/>
          </a:prstGeom>
          <a:noFill/>
        </p:spPr>
        <p:txBody>
          <a:bodyPr wrap="none" rtlCol="0">
            <a:spAutoFit/>
          </a:bodyPr>
          <a:lstStyle/>
          <a:p>
            <a:r>
              <a:rPr lang="en-GB" baseline="0" dirty="0" smtClean="0"/>
              <a:t>FPA meeting | </a:t>
            </a:r>
            <a:r>
              <a:rPr lang="en-GB" dirty="0" smtClean="0"/>
              <a:t>15 December 2021</a:t>
            </a:r>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974029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rPr>
              <a:t>Eight Roadmap Missions – Mission 1</a:t>
            </a:r>
            <a:endParaRPr lang="en-GB" dirty="0">
              <a:latin typeface="Arial" panose="020B0604020202020204" pitchFamily="34" charset="0"/>
            </a:endParaRPr>
          </a:p>
        </p:txBody>
      </p:sp>
      <p:graphicFrame>
        <p:nvGraphicFramePr>
          <p:cNvPr id="5" name="Content Placeholder 4"/>
          <p:cNvGraphicFramePr>
            <a:graphicFrameLocks noGrp="1"/>
          </p:cNvGraphicFramePr>
          <p:nvPr>
            <p:ph idx="1"/>
            <p:extLst/>
          </p:nvPr>
        </p:nvGraphicFramePr>
        <p:xfrm>
          <a:off x="609600" y="836613"/>
          <a:ext cx="4622304" cy="880869"/>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p:txBody>
          <a:bodyPr/>
          <a:lstStyle/>
          <a:p>
            <a:r>
              <a:rPr lang="en-GB" smtClean="0"/>
              <a:t>A.J.H. Donné | FPA meeting | 15 December 2021</a:t>
            </a:r>
            <a:endParaRPr lang="en-GB" dirty="0"/>
          </a:p>
        </p:txBody>
      </p:sp>
      <p:grpSp>
        <p:nvGrpSpPr>
          <p:cNvPr id="6" name="Group 5"/>
          <p:cNvGrpSpPr/>
          <p:nvPr/>
        </p:nvGrpSpPr>
        <p:grpSpPr>
          <a:xfrm>
            <a:off x="9000893" y="977285"/>
            <a:ext cx="3130145" cy="2149578"/>
            <a:chOff x="-100479" y="752391"/>
            <a:chExt cx="9244477" cy="6348497"/>
          </a:xfrm>
        </p:grpSpPr>
        <p:grpSp>
          <p:nvGrpSpPr>
            <p:cNvPr id="7" name="Group 20"/>
            <p:cNvGrpSpPr>
              <a:grpSpLocks/>
            </p:cNvGrpSpPr>
            <p:nvPr/>
          </p:nvGrpSpPr>
          <p:grpSpPr bwMode="auto">
            <a:xfrm>
              <a:off x="-100479" y="752391"/>
              <a:ext cx="4561110" cy="6131009"/>
              <a:chOff x="172" y="459"/>
              <a:chExt cx="2681" cy="3693"/>
            </a:xfrm>
          </p:grpSpPr>
          <p:pic>
            <p:nvPicPr>
              <p:cNvPr id="12" name="Picture 3" descr="CP05j-228"/>
              <p:cNvPicPr>
                <a:picLocks noChangeAspect="1" noChangeArrowheads="1"/>
              </p:cNvPicPr>
              <p:nvPr/>
            </p:nvPicPr>
            <p:blipFill>
              <a:blip r:embed="rId7"/>
              <a:srcRect r="48425"/>
              <a:stretch>
                <a:fillRect/>
              </a:stretch>
            </p:blipFill>
            <p:spPr bwMode="auto">
              <a:xfrm>
                <a:off x="204" y="482"/>
                <a:ext cx="2649" cy="3670"/>
              </a:xfrm>
              <a:prstGeom prst="rect">
                <a:avLst/>
              </a:prstGeom>
              <a:noFill/>
              <a:ln w="9525">
                <a:noFill/>
                <a:miter lim="800000"/>
                <a:headEnd/>
                <a:tailEnd/>
              </a:ln>
            </p:spPr>
          </p:pic>
          <p:sp>
            <p:nvSpPr>
              <p:cNvPr id="13" name="Text Box 5"/>
              <p:cNvSpPr txBox="1">
                <a:spLocks noChangeArrowheads="1"/>
              </p:cNvSpPr>
              <p:nvPr/>
            </p:nvSpPr>
            <p:spPr bwMode="auto">
              <a:xfrm>
                <a:off x="172" y="459"/>
                <a:ext cx="2424" cy="809"/>
              </a:xfrm>
              <a:prstGeom prst="rect">
                <a:avLst/>
              </a:prstGeom>
              <a:solidFill>
                <a:schemeClr val="bg1"/>
              </a:solidFill>
              <a:ln w="9525" algn="ctr">
                <a:solidFill>
                  <a:schemeClr val="tx1"/>
                </a:solidFill>
                <a:miter lim="800000"/>
                <a:headEnd/>
                <a:tailEnd/>
              </a:ln>
            </p:spPr>
            <p:txBody>
              <a:bodyPr wrap="square" lIns="84664" tIns="42332" rIns="84664" bIns="42332">
                <a:spAutoFit/>
              </a:bodyPr>
              <a:lstStyle/>
              <a:p>
                <a:pPr algn="ctr"/>
                <a:r>
                  <a:rPr lang="sv-SE" altLang="sv-SE" sz="1200" b="1" dirty="0">
                    <a:cs typeface="Arial" charset="0"/>
                  </a:rPr>
                  <a:t>JET-C</a:t>
                </a:r>
              </a:p>
              <a:p>
                <a:r>
                  <a:rPr lang="sv-SE" altLang="sv-SE" sz="1200" i="1" dirty="0">
                    <a:cs typeface="Arial" charset="0"/>
                  </a:rPr>
                  <a:t>until</a:t>
                </a:r>
                <a:r>
                  <a:rPr lang="sv-SE" altLang="sv-SE" sz="1200" b="1" i="1" dirty="0">
                    <a:cs typeface="Arial" charset="0"/>
                  </a:rPr>
                  <a:t> October 2009</a:t>
                </a:r>
                <a:endParaRPr lang="en-US" altLang="sv-SE" sz="1200" b="1" i="1" dirty="0">
                  <a:cs typeface="Arial" charset="0"/>
                </a:endParaRPr>
              </a:p>
            </p:txBody>
          </p:sp>
        </p:grpSp>
        <p:grpSp>
          <p:nvGrpSpPr>
            <p:cNvPr id="8" name="Group 21"/>
            <p:cNvGrpSpPr>
              <a:grpSpLocks/>
            </p:cNvGrpSpPr>
            <p:nvPr/>
          </p:nvGrpSpPr>
          <p:grpSpPr bwMode="auto">
            <a:xfrm>
              <a:off x="4500562" y="765175"/>
              <a:ext cx="4643436" cy="6092825"/>
              <a:chOff x="2846" y="482"/>
              <a:chExt cx="2628" cy="3670"/>
            </a:xfrm>
          </p:grpSpPr>
          <p:pic>
            <p:nvPicPr>
              <p:cNvPr id="10" name="Picture 10" descr="Pub_end112"/>
              <p:cNvPicPr>
                <a:picLocks noChangeAspect="1" noChangeArrowheads="1"/>
              </p:cNvPicPr>
              <p:nvPr/>
            </p:nvPicPr>
            <p:blipFill>
              <a:blip r:embed="rId8"/>
              <a:srcRect l="52252"/>
              <a:stretch>
                <a:fillRect/>
              </a:stretch>
            </p:blipFill>
            <p:spPr bwMode="auto">
              <a:xfrm>
                <a:off x="2846" y="482"/>
                <a:ext cx="2628" cy="3670"/>
              </a:xfrm>
              <a:prstGeom prst="rect">
                <a:avLst/>
              </a:prstGeom>
              <a:noFill/>
              <a:ln w="9525">
                <a:noFill/>
                <a:miter lim="800000"/>
                <a:headEnd/>
                <a:tailEnd/>
              </a:ln>
            </p:spPr>
          </p:pic>
          <p:sp>
            <p:nvSpPr>
              <p:cNvPr id="11" name="Text Box 18"/>
              <p:cNvSpPr txBox="1">
                <a:spLocks noChangeArrowheads="1"/>
              </p:cNvSpPr>
              <p:nvPr/>
            </p:nvSpPr>
            <p:spPr bwMode="auto">
              <a:xfrm>
                <a:off x="3271" y="482"/>
                <a:ext cx="2189" cy="809"/>
              </a:xfrm>
              <a:prstGeom prst="rect">
                <a:avLst/>
              </a:prstGeom>
              <a:solidFill>
                <a:schemeClr val="bg1"/>
              </a:solidFill>
              <a:ln w="9525" algn="ctr">
                <a:solidFill>
                  <a:schemeClr val="tx1"/>
                </a:solidFill>
                <a:miter lim="800000"/>
                <a:headEnd/>
                <a:tailEnd/>
              </a:ln>
            </p:spPr>
            <p:txBody>
              <a:bodyPr wrap="square" lIns="84664" tIns="42332" rIns="84664" bIns="42332">
                <a:spAutoFit/>
              </a:bodyPr>
              <a:lstStyle/>
              <a:p>
                <a:pPr algn="ctr"/>
                <a:r>
                  <a:rPr lang="sv-SE" altLang="sv-SE" sz="1200" b="1">
                    <a:cs typeface="Arial" charset="0"/>
                  </a:rPr>
                  <a:t>JET-ITER-Like Wall</a:t>
                </a:r>
              </a:p>
              <a:p>
                <a:pPr algn="ctr"/>
                <a:r>
                  <a:rPr lang="sv-SE" altLang="sv-SE" sz="1200" i="1">
                    <a:cs typeface="Arial" charset="0"/>
                  </a:rPr>
                  <a:t>since</a:t>
                </a:r>
                <a:r>
                  <a:rPr lang="sv-SE" altLang="sv-SE" sz="1200" b="1" i="1">
                    <a:cs typeface="Arial" charset="0"/>
                  </a:rPr>
                  <a:t> May 2011</a:t>
                </a:r>
                <a:endParaRPr lang="en-US" altLang="sv-SE" sz="1200" b="1" i="1">
                  <a:cs typeface="Arial" charset="0"/>
                </a:endParaRPr>
              </a:p>
            </p:txBody>
          </p:sp>
        </p:grpSp>
        <p:cxnSp>
          <p:nvCxnSpPr>
            <p:cNvPr id="9" name="Straight Connector 8"/>
            <p:cNvCxnSpPr/>
            <p:nvPr/>
          </p:nvCxnSpPr>
          <p:spPr>
            <a:xfrm>
              <a:off x="4460875" y="765175"/>
              <a:ext cx="0" cy="6335713"/>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273378" y="1772824"/>
            <a:ext cx="2059968" cy="2428111"/>
            <a:chOff x="840638" y="732835"/>
            <a:chExt cx="2059968" cy="2428111"/>
          </a:xfrm>
        </p:grpSpPr>
        <p:pic>
          <p:nvPicPr>
            <p:cNvPr id="18" name="Picture 19" descr="ILW Wide Angle View"/>
            <p:cNvPicPr>
              <a:picLocks noChangeAspect="1" noChangeArrowheads="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40638" y="819249"/>
              <a:ext cx="1787145" cy="234169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9" name="Rounded Rectangle 18"/>
            <p:cNvSpPr/>
            <p:nvPr/>
          </p:nvSpPr>
          <p:spPr>
            <a:xfrm>
              <a:off x="1992766" y="732835"/>
              <a:ext cx="907840" cy="558501"/>
            </a:xfrm>
            <a:prstGeom prst="roundRect">
              <a:avLst/>
            </a:prstGeom>
            <a:solidFill>
              <a:schemeClr val="accent1">
                <a:lumMod val="50000"/>
              </a:schemeClr>
            </a:solidFill>
          </p:spPr>
          <p:style>
            <a:lnRef idx="1">
              <a:schemeClr val="accent1"/>
            </a:lnRef>
            <a:fillRef idx="2">
              <a:schemeClr val="accent1"/>
            </a:fillRef>
            <a:effectRef idx="1">
              <a:schemeClr val="accent1"/>
            </a:effectRef>
            <a:fontRef idx="minor">
              <a:schemeClr val="dk1"/>
            </a:fontRef>
          </p:style>
          <p:txBody>
            <a:bodyPr rtlCol="0" anchor="ctr"/>
            <a:lstStyle/>
            <a:p>
              <a:r>
                <a:rPr lang="en-US" b="1" dirty="0">
                  <a:solidFill>
                    <a:schemeClr val="bg1"/>
                  </a:solidFill>
                </a:rPr>
                <a:t>JET, UK</a:t>
              </a:r>
            </a:p>
          </p:txBody>
        </p:sp>
      </p:grpSp>
      <p:grpSp>
        <p:nvGrpSpPr>
          <p:cNvPr id="20" name="Group 19"/>
          <p:cNvGrpSpPr/>
          <p:nvPr/>
        </p:nvGrpSpPr>
        <p:grpSpPr>
          <a:xfrm>
            <a:off x="187091" y="4355718"/>
            <a:ext cx="3369802" cy="2233129"/>
            <a:chOff x="-36512" y="3529865"/>
            <a:chExt cx="3977705" cy="2898353"/>
          </a:xfrm>
        </p:grpSpPr>
        <p:pic>
          <p:nvPicPr>
            <p:cNvPr id="21" name="Picture 6" descr="http://www.sps.ch/uploads/pics/Fig_TCV_All_in_color.jpg"/>
            <p:cNvPicPr>
              <a:picLocks noChangeAspect="1" noChangeArrowheads="1"/>
            </p:cNvPicPr>
            <p:nvPr/>
          </p:nvPicPr>
          <p:blipFill>
            <a:blip r:embed="rId10"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6512" y="3529865"/>
              <a:ext cx="3977705" cy="273057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2" name="Rounded Rectangle 21"/>
            <p:cNvSpPr/>
            <p:nvPr/>
          </p:nvSpPr>
          <p:spPr>
            <a:xfrm>
              <a:off x="179512" y="5869717"/>
              <a:ext cx="1660461" cy="558501"/>
            </a:xfrm>
            <a:prstGeom prst="roundRect">
              <a:avLst/>
            </a:prstGeom>
            <a:solidFill>
              <a:schemeClr val="accent1">
                <a:lumMod val="50000"/>
              </a:schemeClr>
            </a:solidFill>
          </p:spPr>
          <p:style>
            <a:lnRef idx="1">
              <a:schemeClr val="accent1"/>
            </a:lnRef>
            <a:fillRef idx="2">
              <a:schemeClr val="accent1"/>
            </a:fillRef>
            <a:effectRef idx="1">
              <a:schemeClr val="accent1"/>
            </a:effectRef>
            <a:fontRef idx="minor">
              <a:schemeClr val="dk1"/>
            </a:fontRef>
          </p:style>
          <p:txBody>
            <a:bodyPr rtlCol="0" anchor="ctr"/>
            <a:lstStyle/>
            <a:p>
              <a:r>
                <a:rPr lang="en-US" b="1" dirty="0">
                  <a:solidFill>
                    <a:schemeClr val="bg1"/>
                  </a:solidFill>
                </a:rPr>
                <a:t>TCV, CH</a:t>
              </a:r>
            </a:p>
          </p:txBody>
        </p:sp>
      </p:grpSp>
      <p:grpSp>
        <p:nvGrpSpPr>
          <p:cNvPr id="23" name="Group 22"/>
          <p:cNvGrpSpPr/>
          <p:nvPr/>
        </p:nvGrpSpPr>
        <p:grpSpPr>
          <a:xfrm>
            <a:off x="5955464" y="1427352"/>
            <a:ext cx="2551018" cy="2262705"/>
            <a:chOff x="7176120" y="969499"/>
            <a:chExt cx="2551018" cy="2262705"/>
          </a:xfrm>
        </p:grpSpPr>
        <p:pic>
          <p:nvPicPr>
            <p:cNvPr id="24" name="Picture 23" descr="jt60sacut.jpg"/>
            <p:cNvPicPr>
              <a:picLocks noChangeAspect="1"/>
            </p:cNvPicPr>
            <p:nvPr/>
          </p:nvPicPr>
          <p:blipFill>
            <a:blip r:embed="rId11" cstate="print"/>
            <a:stretch>
              <a:fillRect/>
            </a:stretch>
          </p:blipFill>
          <p:spPr>
            <a:xfrm>
              <a:off x="7176120" y="969499"/>
              <a:ext cx="2551018" cy="1999447"/>
            </a:xfrm>
            <a:prstGeom prst="rect">
              <a:avLst/>
            </a:prstGeom>
          </p:spPr>
        </p:pic>
        <p:sp>
          <p:nvSpPr>
            <p:cNvPr id="25" name="Rounded Rectangle 24"/>
            <p:cNvSpPr/>
            <p:nvPr/>
          </p:nvSpPr>
          <p:spPr>
            <a:xfrm>
              <a:off x="8273504" y="2673703"/>
              <a:ext cx="1453633" cy="558501"/>
            </a:xfrm>
            <a:prstGeom prst="roundRect">
              <a:avLst/>
            </a:prstGeom>
            <a:solidFill>
              <a:schemeClr val="accent1">
                <a:lumMod val="50000"/>
              </a:schemeClr>
            </a:solidFill>
          </p:spPr>
          <p:style>
            <a:lnRef idx="1">
              <a:schemeClr val="accent1"/>
            </a:lnRef>
            <a:fillRef idx="2">
              <a:schemeClr val="accent1"/>
            </a:fillRef>
            <a:effectRef idx="1">
              <a:schemeClr val="accent1"/>
            </a:effectRef>
            <a:fontRef idx="minor">
              <a:schemeClr val="dk1"/>
            </a:fontRef>
          </p:style>
          <p:txBody>
            <a:bodyPr rtlCol="0" anchor="ctr"/>
            <a:lstStyle/>
            <a:p>
              <a:r>
                <a:rPr lang="en-US" b="1" dirty="0">
                  <a:solidFill>
                    <a:schemeClr val="bg1"/>
                  </a:solidFill>
                </a:rPr>
                <a:t>JT-60SA, JA</a:t>
              </a:r>
            </a:p>
            <a:p>
              <a:r>
                <a:rPr lang="en-GB" sz="1400" b="1" dirty="0" smtClean="0">
                  <a:solidFill>
                    <a:schemeClr val="bg1"/>
                  </a:solidFill>
                </a:rPr>
                <a:t>(Start in 2022)</a:t>
              </a:r>
              <a:endParaRPr lang="en-GB" sz="1400" b="1" dirty="0">
                <a:solidFill>
                  <a:schemeClr val="bg1"/>
                </a:solidFill>
              </a:endParaRPr>
            </a:p>
          </p:txBody>
        </p:sp>
      </p:grpSp>
      <p:grpSp>
        <p:nvGrpSpPr>
          <p:cNvPr id="29" name="Group 28"/>
          <p:cNvGrpSpPr/>
          <p:nvPr/>
        </p:nvGrpSpPr>
        <p:grpSpPr>
          <a:xfrm>
            <a:off x="2185477" y="1539021"/>
            <a:ext cx="3533247" cy="2298072"/>
            <a:chOff x="4804840" y="776042"/>
            <a:chExt cx="3533247" cy="2298072"/>
          </a:xfrm>
        </p:grpSpPr>
        <p:pic>
          <p:nvPicPr>
            <p:cNvPr id="30" name="Picture 2" descr="Afbeeldingsresultaat voor asdex upgrade"/>
            <p:cNvPicPr>
              <a:picLocks noChangeAspect="1" noChangeArrowheads="1"/>
            </p:cNvPicPr>
            <p:nvPr/>
          </p:nvPicPr>
          <p:blipFill>
            <a:blip r:embed="rId1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02862" y="776042"/>
              <a:ext cx="2835225" cy="2298072"/>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1" name="Rounded Rectangle 30"/>
            <p:cNvSpPr/>
            <p:nvPr/>
          </p:nvSpPr>
          <p:spPr>
            <a:xfrm>
              <a:off x="4804840" y="2515613"/>
              <a:ext cx="1848617" cy="558501"/>
            </a:xfrm>
            <a:prstGeom prst="roundRect">
              <a:avLst/>
            </a:prstGeom>
            <a:solidFill>
              <a:schemeClr val="accent1">
                <a:lumMod val="50000"/>
              </a:schemeClr>
            </a:solidFill>
          </p:spPr>
          <p:style>
            <a:lnRef idx="1">
              <a:schemeClr val="accent1"/>
            </a:lnRef>
            <a:fillRef idx="2">
              <a:schemeClr val="accent1"/>
            </a:fillRef>
            <a:effectRef idx="1">
              <a:schemeClr val="accent1"/>
            </a:effectRef>
            <a:fontRef idx="minor">
              <a:schemeClr val="dk1"/>
            </a:fontRef>
          </p:style>
          <p:txBody>
            <a:bodyPr rtlCol="0" anchor="ctr"/>
            <a:lstStyle/>
            <a:p>
              <a:r>
                <a:rPr lang="en-US" b="1" dirty="0">
                  <a:solidFill>
                    <a:schemeClr val="bg1"/>
                  </a:solidFill>
                </a:rPr>
                <a:t>ASDEX Upgrade, Munich, DE</a:t>
              </a:r>
            </a:p>
          </p:txBody>
        </p:sp>
      </p:grpSp>
      <p:grpSp>
        <p:nvGrpSpPr>
          <p:cNvPr id="35" name="Group 34"/>
          <p:cNvGrpSpPr/>
          <p:nvPr/>
        </p:nvGrpSpPr>
        <p:grpSpPr>
          <a:xfrm>
            <a:off x="3185663" y="3921488"/>
            <a:ext cx="4488496" cy="2618780"/>
            <a:chOff x="4046067" y="3468305"/>
            <a:chExt cx="4954253" cy="3017447"/>
          </a:xfrm>
        </p:grpSpPr>
        <p:grpSp>
          <p:nvGrpSpPr>
            <p:cNvPr id="36" name="Group 35"/>
            <p:cNvGrpSpPr/>
            <p:nvPr/>
          </p:nvGrpSpPr>
          <p:grpSpPr>
            <a:xfrm>
              <a:off x="4046067" y="3468305"/>
              <a:ext cx="4954253" cy="3017447"/>
              <a:chOff x="3854313" y="3383288"/>
              <a:chExt cx="4954253" cy="3017447"/>
            </a:xfrm>
          </p:grpSpPr>
          <p:pic>
            <p:nvPicPr>
              <p:cNvPr id="38" name="Picture 8" descr="https://www.euro-fusion.org/wpcms/wp-content/uploads/2011/07/article_09B.jpg"/>
              <p:cNvPicPr>
                <a:picLocks noChangeAspect="1" noChangeArrowheads="1"/>
              </p:cNvPicPr>
              <p:nvPr/>
            </p:nvPicPr>
            <p:blipFill>
              <a:blip r:embed="rId1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541616" y="3383288"/>
                <a:ext cx="2266950" cy="285273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9" name="Rounded Rectangle 38"/>
              <p:cNvSpPr/>
              <p:nvPr/>
            </p:nvSpPr>
            <p:spPr>
              <a:xfrm>
                <a:off x="6226883" y="5842234"/>
                <a:ext cx="2092509" cy="558501"/>
              </a:xfrm>
              <a:prstGeom prst="roundRect">
                <a:avLst/>
              </a:prstGeom>
              <a:solidFill>
                <a:schemeClr val="accent1">
                  <a:lumMod val="50000"/>
                </a:schemeClr>
              </a:solidFill>
            </p:spPr>
            <p:style>
              <a:lnRef idx="1">
                <a:schemeClr val="accent1"/>
              </a:lnRef>
              <a:fillRef idx="2">
                <a:schemeClr val="accent1"/>
              </a:fillRef>
              <a:effectRef idx="1">
                <a:schemeClr val="accent1"/>
              </a:effectRef>
              <a:fontRef idx="minor">
                <a:schemeClr val="dk1"/>
              </a:fontRef>
            </p:style>
            <p:txBody>
              <a:bodyPr rtlCol="0" anchor="ctr"/>
              <a:lstStyle/>
              <a:p>
                <a:r>
                  <a:rPr lang="en-US" b="1" dirty="0">
                    <a:solidFill>
                      <a:schemeClr val="bg1"/>
                    </a:solidFill>
                  </a:rPr>
                  <a:t>MAST Upgrade, </a:t>
                </a:r>
                <a:r>
                  <a:rPr lang="en-US" b="1" dirty="0" smtClean="0">
                    <a:solidFill>
                      <a:schemeClr val="bg1"/>
                    </a:solidFill>
                  </a:rPr>
                  <a:t>UK</a:t>
                </a:r>
                <a:endParaRPr lang="en-US" b="1" dirty="0">
                  <a:solidFill>
                    <a:schemeClr val="bg1"/>
                  </a:solidFill>
                </a:endParaRPr>
              </a:p>
            </p:txBody>
          </p:sp>
          <p:sp>
            <p:nvSpPr>
              <p:cNvPr id="40" name="Rounded Rectangle 39"/>
              <p:cNvSpPr/>
              <p:nvPr/>
            </p:nvSpPr>
            <p:spPr>
              <a:xfrm>
                <a:off x="3854313" y="5842233"/>
                <a:ext cx="2092509" cy="558501"/>
              </a:xfrm>
              <a:prstGeom prst="roundRect">
                <a:avLst/>
              </a:prstGeom>
              <a:solidFill>
                <a:schemeClr val="accent1">
                  <a:lumMod val="50000"/>
                </a:schemeClr>
              </a:solidFill>
            </p:spPr>
            <p:style>
              <a:lnRef idx="1">
                <a:schemeClr val="accent1"/>
              </a:lnRef>
              <a:fillRef idx="2">
                <a:schemeClr val="accent1"/>
              </a:fillRef>
              <a:effectRef idx="1">
                <a:schemeClr val="accent1"/>
              </a:effectRef>
              <a:fontRef idx="minor">
                <a:schemeClr val="dk1"/>
              </a:fontRef>
            </p:style>
            <p:txBody>
              <a:bodyPr rtlCol="0" anchor="ctr"/>
              <a:lstStyle/>
              <a:p>
                <a:r>
                  <a:rPr lang="en-US" b="1" dirty="0" smtClean="0">
                    <a:solidFill>
                      <a:schemeClr val="bg1"/>
                    </a:solidFill>
                  </a:rPr>
                  <a:t>WEST, FR</a:t>
                </a:r>
                <a:endParaRPr lang="en-US" b="1" dirty="0">
                  <a:solidFill>
                    <a:schemeClr val="bg1"/>
                  </a:solidFill>
                </a:endParaRPr>
              </a:p>
            </p:txBody>
          </p:sp>
        </p:grpSp>
        <p:pic>
          <p:nvPicPr>
            <p:cNvPr id="37" name="Picture 12" descr="http://www.iter.org/img/resize-900-90/www/content/com/Lists/Stories/Attachments/1326/west1.jpg"/>
            <p:cNvPicPr>
              <a:picLocks noChangeAspect="1" noChangeArrowheads="1"/>
            </p:cNvPicPr>
            <p:nvPr/>
          </p:nvPicPr>
          <p:blipFill>
            <a:blip r:embed="rId1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046067" y="3637510"/>
              <a:ext cx="2201936" cy="235275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grpSp>
        <p:nvGrpSpPr>
          <p:cNvPr id="34" name="Group 33"/>
          <p:cNvGrpSpPr/>
          <p:nvPr/>
        </p:nvGrpSpPr>
        <p:grpSpPr>
          <a:xfrm>
            <a:off x="9280381" y="3475202"/>
            <a:ext cx="2775237" cy="2786885"/>
            <a:chOff x="3335299" y="3641332"/>
            <a:chExt cx="2775237" cy="2786885"/>
          </a:xfrm>
        </p:grpSpPr>
        <p:pic>
          <p:nvPicPr>
            <p:cNvPr id="41" name="Picture 2" descr="iter_plasma_med"/>
            <p:cNvPicPr>
              <a:picLocks noChangeAspect="1" noChangeArrowheads="1"/>
            </p:cNvPicPr>
            <p:nvPr/>
          </p:nvPicPr>
          <p:blipFill>
            <a:blip r:embed="rId15" cstate="print"/>
            <a:srcRect/>
            <a:stretch>
              <a:fillRect/>
            </a:stretch>
          </p:blipFill>
          <p:spPr bwMode="auto">
            <a:xfrm>
              <a:off x="3635896" y="3641332"/>
              <a:ext cx="2474640" cy="2507636"/>
            </a:xfrm>
            <a:prstGeom prst="rect">
              <a:avLst/>
            </a:prstGeom>
            <a:noFill/>
          </p:spPr>
        </p:pic>
        <p:sp>
          <p:nvSpPr>
            <p:cNvPr id="42" name="Rounded Rectangle 41"/>
            <p:cNvSpPr/>
            <p:nvPr/>
          </p:nvSpPr>
          <p:spPr>
            <a:xfrm>
              <a:off x="3335299" y="5869716"/>
              <a:ext cx="1656184" cy="558501"/>
            </a:xfrm>
            <a:prstGeom prst="roundRect">
              <a:avLst/>
            </a:prstGeom>
            <a:solidFill>
              <a:schemeClr val="accent1">
                <a:lumMod val="50000"/>
              </a:schemeClr>
            </a:solidFill>
          </p:spPr>
          <p:style>
            <a:lnRef idx="1">
              <a:schemeClr val="accent1"/>
            </a:lnRef>
            <a:fillRef idx="2">
              <a:schemeClr val="accent1"/>
            </a:fillRef>
            <a:effectRef idx="1">
              <a:schemeClr val="accent1"/>
            </a:effectRef>
            <a:fontRef idx="minor">
              <a:schemeClr val="dk1"/>
            </a:fontRef>
          </p:style>
          <p:txBody>
            <a:bodyPr rtlCol="0" anchor="ctr"/>
            <a:lstStyle/>
            <a:p>
              <a:r>
                <a:rPr lang="en-US" b="1" dirty="0">
                  <a:solidFill>
                    <a:schemeClr val="bg1"/>
                  </a:solidFill>
                </a:rPr>
                <a:t>ITER</a:t>
              </a:r>
            </a:p>
            <a:p>
              <a:r>
                <a:rPr lang="en-GB" sz="1400" b="1" dirty="0">
                  <a:solidFill>
                    <a:schemeClr val="bg1"/>
                  </a:solidFill>
                </a:rPr>
                <a:t>(Our target device)</a:t>
              </a: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3450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2000" fill="hold"/>
                                        <p:tgtEl>
                                          <p:spTgt spid="17"/>
                                        </p:tgtEl>
                                        <p:attrNameLst>
                                          <p:attrName>ppt_x</p:attrName>
                                        </p:attrNameLst>
                                      </p:cBhvr>
                                      <p:tavLst>
                                        <p:tav tm="0">
                                          <p:val>
                                            <p:strVal val="0-#ppt_w/2"/>
                                          </p:val>
                                        </p:tav>
                                        <p:tav tm="100000">
                                          <p:val>
                                            <p:strVal val="#ppt_x"/>
                                          </p:val>
                                        </p:tav>
                                      </p:tavLst>
                                    </p:anim>
                                    <p:anim calcmode="lin" valueType="num">
                                      <p:cBhvr additive="base">
                                        <p:cTn id="8" dur="2000" fill="hold"/>
                                        <p:tgtEl>
                                          <p:spTgt spid="17"/>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2000" fill="hold"/>
                                        <p:tgtEl>
                                          <p:spTgt spid="20"/>
                                        </p:tgtEl>
                                        <p:attrNameLst>
                                          <p:attrName>ppt_x</p:attrName>
                                        </p:attrNameLst>
                                      </p:cBhvr>
                                      <p:tavLst>
                                        <p:tav tm="0">
                                          <p:val>
                                            <p:strVal val="0-#ppt_w/2"/>
                                          </p:val>
                                        </p:tav>
                                        <p:tav tm="100000">
                                          <p:val>
                                            <p:strVal val="#ppt_x"/>
                                          </p:val>
                                        </p:tav>
                                      </p:tavLst>
                                    </p:anim>
                                    <p:anim calcmode="lin" valueType="num">
                                      <p:cBhvr additive="base">
                                        <p:cTn id="12" dur="20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2000" fill="hold"/>
                                        <p:tgtEl>
                                          <p:spTgt spid="29"/>
                                        </p:tgtEl>
                                        <p:attrNameLst>
                                          <p:attrName>ppt_x</p:attrName>
                                        </p:attrNameLst>
                                      </p:cBhvr>
                                      <p:tavLst>
                                        <p:tav tm="0">
                                          <p:val>
                                            <p:strVal val="#ppt_x"/>
                                          </p:val>
                                        </p:tav>
                                        <p:tav tm="100000">
                                          <p:val>
                                            <p:strVal val="#ppt_x"/>
                                          </p:val>
                                        </p:tav>
                                      </p:tavLst>
                                    </p:anim>
                                    <p:anim calcmode="lin" valueType="num">
                                      <p:cBhvr additive="base">
                                        <p:cTn id="16" dur="2000" fill="hold"/>
                                        <p:tgtEl>
                                          <p:spTgt spid="29"/>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2000" fill="hold"/>
                                        <p:tgtEl>
                                          <p:spTgt spid="23"/>
                                        </p:tgtEl>
                                        <p:attrNameLst>
                                          <p:attrName>ppt_x</p:attrName>
                                        </p:attrNameLst>
                                      </p:cBhvr>
                                      <p:tavLst>
                                        <p:tav tm="0">
                                          <p:val>
                                            <p:strVal val="#ppt_x"/>
                                          </p:val>
                                        </p:tav>
                                        <p:tav tm="100000">
                                          <p:val>
                                            <p:strVal val="#ppt_x"/>
                                          </p:val>
                                        </p:tav>
                                      </p:tavLst>
                                    </p:anim>
                                    <p:anim calcmode="lin" valueType="num">
                                      <p:cBhvr additive="base">
                                        <p:cTn id="20" dur="2000" fill="hold"/>
                                        <p:tgtEl>
                                          <p:spTgt spid="23"/>
                                        </p:tgtEl>
                                        <p:attrNameLst>
                                          <p:attrName>ppt_y</p:attrName>
                                        </p:attrNameLst>
                                      </p:cBhvr>
                                      <p:tavLst>
                                        <p:tav tm="0">
                                          <p:val>
                                            <p:strVal val="0-#ppt_h/2"/>
                                          </p:val>
                                        </p:tav>
                                        <p:tav tm="100000">
                                          <p:val>
                                            <p:strVal val="#ppt_y"/>
                                          </p:val>
                                        </p:tav>
                                      </p:tavLst>
                                    </p:anim>
                                  </p:childTnLst>
                                </p:cTn>
                              </p:par>
                              <p:par>
                                <p:cTn id="21" presetID="2" presetClass="entr" presetSubtype="4" fill="hold" nodeType="withEffect">
                                  <p:stCondLst>
                                    <p:cond delay="200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2000" fill="hold"/>
                                        <p:tgtEl>
                                          <p:spTgt spid="34"/>
                                        </p:tgtEl>
                                        <p:attrNameLst>
                                          <p:attrName>ppt_x</p:attrName>
                                        </p:attrNameLst>
                                      </p:cBhvr>
                                      <p:tavLst>
                                        <p:tav tm="0">
                                          <p:val>
                                            <p:strVal val="1+#ppt_w/2"/>
                                          </p:val>
                                        </p:tav>
                                        <p:tav tm="100000">
                                          <p:val>
                                            <p:strVal val="#ppt_x"/>
                                          </p:val>
                                        </p:tav>
                                      </p:tavLst>
                                    </p:anim>
                                    <p:anim calcmode="lin" valueType="num">
                                      <p:cBhvr additive="base">
                                        <p:cTn id="28" dur="2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rPr>
              <a:t>Eight Roadmap Missions – Mission 2</a:t>
            </a:r>
            <a:endParaRPr lang="en-GB" dirty="0">
              <a:latin typeface="Arial" panose="020B0604020202020204" pitchFamily="34" charset="0"/>
            </a:endParaRPr>
          </a:p>
        </p:txBody>
      </p:sp>
      <p:sp>
        <p:nvSpPr>
          <p:cNvPr id="4" name="Footer Placeholder 3"/>
          <p:cNvSpPr>
            <a:spLocks noGrp="1"/>
          </p:cNvSpPr>
          <p:nvPr>
            <p:ph type="ftr" sz="quarter" idx="11"/>
          </p:nvPr>
        </p:nvSpPr>
        <p:spPr/>
        <p:txBody>
          <a:bodyPr/>
          <a:lstStyle/>
          <a:p>
            <a:r>
              <a:rPr lang="en-GB" smtClean="0"/>
              <a:t>A.J.H. Donné | FPA meeting | 15 December 2021</a:t>
            </a:r>
            <a:endParaRPr lang="en-GB" dirty="0"/>
          </a:p>
        </p:txBody>
      </p:sp>
      <p:graphicFrame>
        <p:nvGraphicFramePr>
          <p:cNvPr id="11" name="Content Placeholder 4"/>
          <p:cNvGraphicFramePr>
            <a:graphicFrameLocks/>
          </p:cNvGraphicFramePr>
          <p:nvPr>
            <p:extLst/>
          </p:nvPr>
        </p:nvGraphicFramePr>
        <p:xfrm>
          <a:off x="609600" y="836613"/>
          <a:ext cx="4622304" cy="5688012"/>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12" name="Rectangle 11"/>
          <p:cNvSpPr/>
          <p:nvPr/>
        </p:nvSpPr>
        <p:spPr>
          <a:xfrm>
            <a:off x="1055440" y="2420888"/>
            <a:ext cx="4248472" cy="4176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465584" y="2552369"/>
            <a:ext cx="805880" cy="4169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465584" y="2420888"/>
            <a:ext cx="30182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BA44219-B2C1-478A-807B-51ABF5676D07}"/>
              </a:ext>
            </a:extLst>
          </p:cNvPr>
          <p:cNvGrpSpPr/>
          <p:nvPr/>
        </p:nvGrpSpPr>
        <p:grpSpPr>
          <a:xfrm>
            <a:off x="8400256" y="4221088"/>
            <a:ext cx="1816100" cy="2211581"/>
            <a:chOff x="6444208" y="4121253"/>
            <a:chExt cx="1816100" cy="2211581"/>
          </a:xfrm>
        </p:grpSpPr>
        <p:pic>
          <p:nvPicPr>
            <p:cNvPr id="16" name="Picture 1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D391756-11A6-4160-8273-DB0244CC2EC6}"/>
                </a:ext>
              </a:extLst>
            </p:cNvPr>
            <p:cNvPicPr/>
            <p:nvPr/>
          </p:nvPicPr>
          <p:blipFill rotWithShape="1">
            <a:blip r:embed="rId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4922" t="41642" r="56061" b="18076"/>
            <a:stretch/>
          </p:blipFill>
          <p:spPr>
            <a:xfrm>
              <a:off x="6703373" y="4121253"/>
              <a:ext cx="1329203" cy="2103630"/>
            </a:xfrm>
            <a:prstGeom prst="rect">
              <a:avLst/>
            </a:prstGeom>
          </p:spPr>
        </p:pic>
        <p:sp>
          <p:nvSpPr>
            <p:cNvPr id="17" name="Freeform: Shape 3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10E17AF-638D-4833-9A39-AA8B52E8B200}"/>
                </a:ext>
              </a:extLst>
            </p:cNvPr>
            <p:cNvSpPr/>
            <p:nvPr/>
          </p:nvSpPr>
          <p:spPr>
            <a:xfrm>
              <a:off x="6444208" y="5253334"/>
              <a:ext cx="1816100" cy="1079500"/>
            </a:xfrm>
            <a:custGeom>
              <a:avLst/>
              <a:gdLst>
                <a:gd name="connsiteX0" fmla="*/ 0 w 1816100"/>
                <a:gd name="connsiteY0" fmla="*/ 0 h 1079500"/>
                <a:gd name="connsiteX1" fmla="*/ 0 w 1816100"/>
                <a:gd name="connsiteY1" fmla="*/ 0 h 1079500"/>
                <a:gd name="connsiteX2" fmla="*/ 177800 w 1816100"/>
                <a:gd name="connsiteY2" fmla="*/ 139700 h 1079500"/>
                <a:gd name="connsiteX3" fmla="*/ 203200 w 1816100"/>
                <a:gd name="connsiteY3" fmla="*/ 177800 h 1079500"/>
                <a:gd name="connsiteX4" fmla="*/ 215900 w 1816100"/>
                <a:gd name="connsiteY4" fmla="*/ 215900 h 1079500"/>
                <a:gd name="connsiteX5" fmla="*/ 254000 w 1816100"/>
                <a:gd name="connsiteY5" fmla="*/ 228600 h 1079500"/>
                <a:gd name="connsiteX6" fmla="*/ 342900 w 1816100"/>
                <a:gd name="connsiteY6" fmla="*/ 330200 h 1079500"/>
                <a:gd name="connsiteX7" fmla="*/ 368300 w 1816100"/>
                <a:gd name="connsiteY7" fmla="*/ 406400 h 1079500"/>
                <a:gd name="connsiteX8" fmla="*/ 406400 w 1816100"/>
                <a:gd name="connsiteY8" fmla="*/ 444500 h 1079500"/>
                <a:gd name="connsiteX9" fmla="*/ 495300 w 1816100"/>
                <a:gd name="connsiteY9" fmla="*/ 520700 h 1079500"/>
                <a:gd name="connsiteX10" fmla="*/ 558800 w 1816100"/>
                <a:gd name="connsiteY10" fmla="*/ 596900 h 1079500"/>
                <a:gd name="connsiteX11" fmla="*/ 635000 w 1816100"/>
                <a:gd name="connsiteY11" fmla="*/ 647700 h 1079500"/>
                <a:gd name="connsiteX12" fmla="*/ 774700 w 1816100"/>
                <a:gd name="connsiteY12" fmla="*/ 660400 h 1079500"/>
                <a:gd name="connsiteX13" fmla="*/ 876300 w 1816100"/>
                <a:gd name="connsiteY13" fmla="*/ 685800 h 1079500"/>
                <a:gd name="connsiteX14" fmla="*/ 927100 w 1816100"/>
                <a:gd name="connsiteY14" fmla="*/ 698500 h 1079500"/>
                <a:gd name="connsiteX15" fmla="*/ 1003300 w 1816100"/>
                <a:gd name="connsiteY15" fmla="*/ 723900 h 1079500"/>
                <a:gd name="connsiteX16" fmla="*/ 1041400 w 1816100"/>
                <a:gd name="connsiteY16" fmla="*/ 749300 h 1079500"/>
                <a:gd name="connsiteX17" fmla="*/ 1092200 w 1816100"/>
                <a:gd name="connsiteY17" fmla="*/ 762000 h 1079500"/>
                <a:gd name="connsiteX18" fmla="*/ 1193800 w 1816100"/>
                <a:gd name="connsiteY18" fmla="*/ 787400 h 1079500"/>
                <a:gd name="connsiteX19" fmla="*/ 1219200 w 1816100"/>
                <a:gd name="connsiteY19" fmla="*/ 825500 h 1079500"/>
                <a:gd name="connsiteX20" fmla="*/ 1295400 w 1816100"/>
                <a:gd name="connsiteY20" fmla="*/ 850900 h 1079500"/>
                <a:gd name="connsiteX21" fmla="*/ 1333500 w 1816100"/>
                <a:gd name="connsiteY21" fmla="*/ 863600 h 1079500"/>
                <a:gd name="connsiteX22" fmla="*/ 1371600 w 1816100"/>
                <a:gd name="connsiteY22" fmla="*/ 876300 h 1079500"/>
                <a:gd name="connsiteX23" fmla="*/ 1435100 w 1816100"/>
                <a:gd name="connsiteY23" fmla="*/ 876300 h 1079500"/>
                <a:gd name="connsiteX24" fmla="*/ 1524000 w 1816100"/>
                <a:gd name="connsiteY24" fmla="*/ 774700 h 1079500"/>
                <a:gd name="connsiteX25" fmla="*/ 1498600 w 1816100"/>
                <a:gd name="connsiteY25" fmla="*/ 152400 h 1079500"/>
                <a:gd name="connsiteX26" fmla="*/ 1536700 w 1816100"/>
                <a:gd name="connsiteY26" fmla="*/ 76200 h 1079500"/>
                <a:gd name="connsiteX27" fmla="*/ 1752600 w 1816100"/>
                <a:gd name="connsiteY27" fmla="*/ 88900 h 1079500"/>
                <a:gd name="connsiteX28" fmla="*/ 1790700 w 1816100"/>
                <a:gd name="connsiteY28" fmla="*/ 101600 h 1079500"/>
                <a:gd name="connsiteX29" fmla="*/ 1816100 w 1816100"/>
                <a:gd name="connsiteY29" fmla="*/ 139700 h 1079500"/>
                <a:gd name="connsiteX30" fmla="*/ 1803400 w 1816100"/>
                <a:gd name="connsiteY30" fmla="*/ 508000 h 1079500"/>
                <a:gd name="connsiteX31" fmla="*/ 1790700 w 1816100"/>
                <a:gd name="connsiteY31" fmla="*/ 584200 h 1079500"/>
                <a:gd name="connsiteX32" fmla="*/ 1765300 w 1816100"/>
                <a:gd name="connsiteY32" fmla="*/ 660400 h 1079500"/>
                <a:gd name="connsiteX33" fmla="*/ 1752600 w 1816100"/>
                <a:gd name="connsiteY33" fmla="*/ 762000 h 1079500"/>
                <a:gd name="connsiteX34" fmla="*/ 1739900 w 1816100"/>
                <a:gd name="connsiteY34" fmla="*/ 939800 h 1079500"/>
                <a:gd name="connsiteX35" fmla="*/ 1663700 w 1816100"/>
                <a:gd name="connsiteY35" fmla="*/ 990600 h 1079500"/>
                <a:gd name="connsiteX36" fmla="*/ 1574800 w 1816100"/>
                <a:gd name="connsiteY36" fmla="*/ 1028700 h 1079500"/>
                <a:gd name="connsiteX37" fmla="*/ 1219200 w 1816100"/>
                <a:gd name="connsiteY37" fmla="*/ 1066800 h 1079500"/>
                <a:gd name="connsiteX38" fmla="*/ 863600 w 1816100"/>
                <a:gd name="connsiteY38" fmla="*/ 1079500 h 1079500"/>
                <a:gd name="connsiteX39" fmla="*/ 279400 w 1816100"/>
                <a:gd name="connsiteY39" fmla="*/ 1066800 h 1079500"/>
                <a:gd name="connsiteX40" fmla="*/ 215900 w 1816100"/>
                <a:gd name="connsiteY40" fmla="*/ 1054100 h 1079500"/>
                <a:gd name="connsiteX41" fmla="*/ 139700 w 1816100"/>
                <a:gd name="connsiteY41" fmla="*/ 1028700 h 1079500"/>
                <a:gd name="connsiteX42" fmla="*/ 101600 w 1816100"/>
                <a:gd name="connsiteY42" fmla="*/ 876300 h 1079500"/>
                <a:gd name="connsiteX43" fmla="*/ 76200 w 1816100"/>
                <a:gd name="connsiteY43" fmla="*/ 800100 h 1079500"/>
                <a:gd name="connsiteX44" fmla="*/ 38100 w 1816100"/>
                <a:gd name="connsiteY44" fmla="*/ 723900 h 1079500"/>
                <a:gd name="connsiteX45" fmla="*/ 25400 w 1816100"/>
                <a:gd name="connsiteY45" fmla="*/ 546100 h 1079500"/>
                <a:gd name="connsiteX46" fmla="*/ 0 w 1816100"/>
                <a:gd name="connsiteY46" fmla="*/ 0 h 1079500"/>
                <a:gd name="connsiteX0" fmla="*/ 0 w 1816100"/>
                <a:gd name="connsiteY0" fmla="*/ 0 h 1079500"/>
                <a:gd name="connsiteX1" fmla="*/ 0 w 1816100"/>
                <a:gd name="connsiteY1" fmla="*/ 0 h 1079500"/>
                <a:gd name="connsiteX2" fmla="*/ 177800 w 1816100"/>
                <a:gd name="connsiteY2" fmla="*/ 139700 h 1079500"/>
                <a:gd name="connsiteX3" fmla="*/ 203200 w 1816100"/>
                <a:gd name="connsiteY3" fmla="*/ 177800 h 1079500"/>
                <a:gd name="connsiteX4" fmla="*/ 215900 w 1816100"/>
                <a:gd name="connsiteY4" fmla="*/ 215900 h 1079500"/>
                <a:gd name="connsiteX5" fmla="*/ 254000 w 1816100"/>
                <a:gd name="connsiteY5" fmla="*/ 228600 h 1079500"/>
                <a:gd name="connsiteX6" fmla="*/ 342900 w 1816100"/>
                <a:gd name="connsiteY6" fmla="*/ 330200 h 1079500"/>
                <a:gd name="connsiteX7" fmla="*/ 368300 w 1816100"/>
                <a:gd name="connsiteY7" fmla="*/ 406400 h 1079500"/>
                <a:gd name="connsiteX8" fmla="*/ 406400 w 1816100"/>
                <a:gd name="connsiteY8" fmla="*/ 444500 h 1079500"/>
                <a:gd name="connsiteX9" fmla="*/ 495300 w 1816100"/>
                <a:gd name="connsiteY9" fmla="*/ 520700 h 1079500"/>
                <a:gd name="connsiteX10" fmla="*/ 558800 w 1816100"/>
                <a:gd name="connsiteY10" fmla="*/ 596900 h 1079500"/>
                <a:gd name="connsiteX11" fmla="*/ 635000 w 1816100"/>
                <a:gd name="connsiteY11" fmla="*/ 647700 h 1079500"/>
                <a:gd name="connsiteX12" fmla="*/ 774700 w 1816100"/>
                <a:gd name="connsiteY12" fmla="*/ 660400 h 1079500"/>
                <a:gd name="connsiteX13" fmla="*/ 876300 w 1816100"/>
                <a:gd name="connsiteY13" fmla="*/ 685800 h 1079500"/>
                <a:gd name="connsiteX14" fmla="*/ 927100 w 1816100"/>
                <a:gd name="connsiteY14" fmla="*/ 698500 h 1079500"/>
                <a:gd name="connsiteX15" fmla="*/ 1003300 w 1816100"/>
                <a:gd name="connsiteY15" fmla="*/ 723900 h 1079500"/>
                <a:gd name="connsiteX16" fmla="*/ 1041400 w 1816100"/>
                <a:gd name="connsiteY16" fmla="*/ 749300 h 1079500"/>
                <a:gd name="connsiteX17" fmla="*/ 1092200 w 1816100"/>
                <a:gd name="connsiteY17" fmla="*/ 762000 h 1079500"/>
                <a:gd name="connsiteX18" fmla="*/ 1179512 w 1816100"/>
                <a:gd name="connsiteY18" fmla="*/ 804069 h 1079500"/>
                <a:gd name="connsiteX19" fmla="*/ 1219200 w 1816100"/>
                <a:gd name="connsiteY19" fmla="*/ 825500 h 1079500"/>
                <a:gd name="connsiteX20" fmla="*/ 1295400 w 1816100"/>
                <a:gd name="connsiteY20" fmla="*/ 850900 h 1079500"/>
                <a:gd name="connsiteX21" fmla="*/ 1333500 w 1816100"/>
                <a:gd name="connsiteY21" fmla="*/ 863600 h 1079500"/>
                <a:gd name="connsiteX22" fmla="*/ 1371600 w 1816100"/>
                <a:gd name="connsiteY22" fmla="*/ 876300 h 1079500"/>
                <a:gd name="connsiteX23" fmla="*/ 1435100 w 1816100"/>
                <a:gd name="connsiteY23" fmla="*/ 876300 h 1079500"/>
                <a:gd name="connsiteX24" fmla="*/ 1524000 w 1816100"/>
                <a:gd name="connsiteY24" fmla="*/ 774700 h 1079500"/>
                <a:gd name="connsiteX25" fmla="*/ 1498600 w 1816100"/>
                <a:gd name="connsiteY25" fmla="*/ 152400 h 1079500"/>
                <a:gd name="connsiteX26" fmla="*/ 1536700 w 1816100"/>
                <a:gd name="connsiteY26" fmla="*/ 76200 h 1079500"/>
                <a:gd name="connsiteX27" fmla="*/ 1752600 w 1816100"/>
                <a:gd name="connsiteY27" fmla="*/ 88900 h 1079500"/>
                <a:gd name="connsiteX28" fmla="*/ 1790700 w 1816100"/>
                <a:gd name="connsiteY28" fmla="*/ 101600 h 1079500"/>
                <a:gd name="connsiteX29" fmla="*/ 1816100 w 1816100"/>
                <a:gd name="connsiteY29" fmla="*/ 139700 h 1079500"/>
                <a:gd name="connsiteX30" fmla="*/ 1803400 w 1816100"/>
                <a:gd name="connsiteY30" fmla="*/ 508000 h 1079500"/>
                <a:gd name="connsiteX31" fmla="*/ 1790700 w 1816100"/>
                <a:gd name="connsiteY31" fmla="*/ 584200 h 1079500"/>
                <a:gd name="connsiteX32" fmla="*/ 1765300 w 1816100"/>
                <a:gd name="connsiteY32" fmla="*/ 660400 h 1079500"/>
                <a:gd name="connsiteX33" fmla="*/ 1752600 w 1816100"/>
                <a:gd name="connsiteY33" fmla="*/ 762000 h 1079500"/>
                <a:gd name="connsiteX34" fmla="*/ 1739900 w 1816100"/>
                <a:gd name="connsiteY34" fmla="*/ 939800 h 1079500"/>
                <a:gd name="connsiteX35" fmla="*/ 1663700 w 1816100"/>
                <a:gd name="connsiteY35" fmla="*/ 990600 h 1079500"/>
                <a:gd name="connsiteX36" fmla="*/ 1574800 w 1816100"/>
                <a:gd name="connsiteY36" fmla="*/ 1028700 h 1079500"/>
                <a:gd name="connsiteX37" fmla="*/ 1219200 w 1816100"/>
                <a:gd name="connsiteY37" fmla="*/ 1066800 h 1079500"/>
                <a:gd name="connsiteX38" fmla="*/ 863600 w 1816100"/>
                <a:gd name="connsiteY38" fmla="*/ 1079500 h 1079500"/>
                <a:gd name="connsiteX39" fmla="*/ 279400 w 1816100"/>
                <a:gd name="connsiteY39" fmla="*/ 1066800 h 1079500"/>
                <a:gd name="connsiteX40" fmla="*/ 215900 w 1816100"/>
                <a:gd name="connsiteY40" fmla="*/ 1054100 h 1079500"/>
                <a:gd name="connsiteX41" fmla="*/ 139700 w 1816100"/>
                <a:gd name="connsiteY41" fmla="*/ 1028700 h 1079500"/>
                <a:gd name="connsiteX42" fmla="*/ 101600 w 1816100"/>
                <a:gd name="connsiteY42" fmla="*/ 876300 h 1079500"/>
                <a:gd name="connsiteX43" fmla="*/ 76200 w 1816100"/>
                <a:gd name="connsiteY43" fmla="*/ 800100 h 1079500"/>
                <a:gd name="connsiteX44" fmla="*/ 38100 w 1816100"/>
                <a:gd name="connsiteY44" fmla="*/ 723900 h 1079500"/>
                <a:gd name="connsiteX45" fmla="*/ 25400 w 1816100"/>
                <a:gd name="connsiteY45" fmla="*/ 546100 h 1079500"/>
                <a:gd name="connsiteX46" fmla="*/ 0 w 1816100"/>
                <a:gd name="connsiteY46" fmla="*/ 0 h 1079500"/>
                <a:gd name="connsiteX0" fmla="*/ 0 w 1816100"/>
                <a:gd name="connsiteY0" fmla="*/ 0 h 1079500"/>
                <a:gd name="connsiteX1" fmla="*/ 0 w 1816100"/>
                <a:gd name="connsiteY1" fmla="*/ 0 h 1079500"/>
                <a:gd name="connsiteX2" fmla="*/ 177800 w 1816100"/>
                <a:gd name="connsiteY2" fmla="*/ 139700 h 1079500"/>
                <a:gd name="connsiteX3" fmla="*/ 203200 w 1816100"/>
                <a:gd name="connsiteY3" fmla="*/ 177800 h 1079500"/>
                <a:gd name="connsiteX4" fmla="*/ 215900 w 1816100"/>
                <a:gd name="connsiteY4" fmla="*/ 215900 h 1079500"/>
                <a:gd name="connsiteX5" fmla="*/ 254000 w 1816100"/>
                <a:gd name="connsiteY5" fmla="*/ 228600 h 1079500"/>
                <a:gd name="connsiteX6" fmla="*/ 342900 w 1816100"/>
                <a:gd name="connsiteY6" fmla="*/ 330200 h 1079500"/>
                <a:gd name="connsiteX7" fmla="*/ 368300 w 1816100"/>
                <a:gd name="connsiteY7" fmla="*/ 406400 h 1079500"/>
                <a:gd name="connsiteX8" fmla="*/ 406400 w 1816100"/>
                <a:gd name="connsiteY8" fmla="*/ 444500 h 1079500"/>
                <a:gd name="connsiteX9" fmla="*/ 495300 w 1816100"/>
                <a:gd name="connsiteY9" fmla="*/ 520700 h 1079500"/>
                <a:gd name="connsiteX10" fmla="*/ 558800 w 1816100"/>
                <a:gd name="connsiteY10" fmla="*/ 596900 h 1079500"/>
                <a:gd name="connsiteX11" fmla="*/ 635000 w 1816100"/>
                <a:gd name="connsiteY11" fmla="*/ 647700 h 1079500"/>
                <a:gd name="connsiteX12" fmla="*/ 774700 w 1816100"/>
                <a:gd name="connsiteY12" fmla="*/ 660400 h 1079500"/>
                <a:gd name="connsiteX13" fmla="*/ 876300 w 1816100"/>
                <a:gd name="connsiteY13" fmla="*/ 685800 h 1079500"/>
                <a:gd name="connsiteX14" fmla="*/ 927100 w 1816100"/>
                <a:gd name="connsiteY14" fmla="*/ 698500 h 1079500"/>
                <a:gd name="connsiteX15" fmla="*/ 1003300 w 1816100"/>
                <a:gd name="connsiteY15" fmla="*/ 723900 h 1079500"/>
                <a:gd name="connsiteX16" fmla="*/ 1041400 w 1816100"/>
                <a:gd name="connsiteY16" fmla="*/ 749300 h 1079500"/>
                <a:gd name="connsiteX17" fmla="*/ 1092200 w 1816100"/>
                <a:gd name="connsiteY17" fmla="*/ 762000 h 1079500"/>
                <a:gd name="connsiteX18" fmla="*/ 1179512 w 1816100"/>
                <a:gd name="connsiteY18" fmla="*/ 804069 h 1079500"/>
                <a:gd name="connsiteX19" fmla="*/ 1219200 w 1816100"/>
                <a:gd name="connsiteY19" fmla="*/ 825500 h 1079500"/>
                <a:gd name="connsiteX20" fmla="*/ 1295400 w 1816100"/>
                <a:gd name="connsiteY20" fmla="*/ 850900 h 1079500"/>
                <a:gd name="connsiteX21" fmla="*/ 1333500 w 1816100"/>
                <a:gd name="connsiteY21" fmla="*/ 863600 h 1079500"/>
                <a:gd name="connsiteX22" fmla="*/ 1371600 w 1816100"/>
                <a:gd name="connsiteY22" fmla="*/ 876300 h 1079500"/>
                <a:gd name="connsiteX23" fmla="*/ 1435100 w 1816100"/>
                <a:gd name="connsiteY23" fmla="*/ 876300 h 1079500"/>
                <a:gd name="connsiteX24" fmla="*/ 1478756 w 1816100"/>
                <a:gd name="connsiteY24" fmla="*/ 738981 h 1079500"/>
                <a:gd name="connsiteX25" fmla="*/ 1498600 w 1816100"/>
                <a:gd name="connsiteY25" fmla="*/ 152400 h 1079500"/>
                <a:gd name="connsiteX26" fmla="*/ 1536700 w 1816100"/>
                <a:gd name="connsiteY26" fmla="*/ 76200 h 1079500"/>
                <a:gd name="connsiteX27" fmla="*/ 1752600 w 1816100"/>
                <a:gd name="connsiteY27" fmla="*/ 88900 h 1079500"/>
                <a:gd name="connsiteX28" fmla="*/ 1790700 w 1816100"/>
                <a:gd name="connsiteY28" fmla="*/ 101600 h 1079500"/>
                <a:gd name="connsiteX29" fmla="*/ 1816100 w 1816100"/>
                <a:gd name="connsiteY29" fmla="*/ 139700 h 1079500"/>
                <a:gd name="connsiteX30" fmla="*/ 1803400 w 1816100"/>
                <a:gd name="connsiteY30" fmla="*/ 508000 h 1079500"/>
                <a:gd name="connsiteX31" fmla="*/ 1790700 w 1816100"/>
                <a:gd name="connsiteY31" fmla="*/ 584200 h 1079500"/>
                <a:gd name="connsiteX32" fmla="*/ 1765300 w 1816100"/>
                <a:gd name="connsiteY32" fmla="*/ 660400 h 1079500"/>
                <a:gd name="connsiteX33" fmla="*/ 1752600 w 1816100"/>
                <a:gd name="connsiteY33" fmla="*/ 762000 h 1079500"/>
                <a:gd name="connsiteX34" fmla="*/ 1739900 w 1816100"/>
                <a:gd name="connsiteY34" fmla="*/ 939800 h 1079500"/>
                <a:gd name="connsiteX35" fmla="*/ 1663700 w 1816100"/>
                <a:gd name="connsiteY35" fmla="*/ 990600 h 1079500"/>
                <a:gd name="connsiteX36" fmla="*/ 1574800 w 1816100"/>
                <a:gd name="connsiteY36" fmla="*/ 1028700 h 1079500"/>
                <a:gd name="connsiteX37" fmla="*/ 1219200 w 1816100"/>
                <a:gd name="connsiteY37" fmla="*/ 1066800 h 1079500"/>
                <a:gd name="connsiteX38" fmla="*/ 863600 w 1816100"/>
                <a:gd name="connsiteY38" fmla="*/ 1079500 h 1079500"/>
                <a:gd name="connsiteX39" fmla="*/ 279400 w 1816100"/>
                <a:gd name="connsiteY39" fmla="*/ 1066800 h 1079500"/>
                <a:gd name="connsiteX40" fmla="*/ 215900 w 1816100"/>
                <a:gd name="connsiteY40" fmla="*/ 1054100 h 1079500"/>
                <a:gd name="connsiteX41" fmla="*/ 139700 w 1816100"/>
                <a:gd name="connsiteY41" fmla="*/ 1028700 h 1079500"/>
                <a:gd name="connsiteX42" fmla="*/ 101600 w 1816100"/>
                <a:gd name="connsiteY42" fmla="*/ 876300 h 1079500"/>
                <a:gd name="connsiteX43" fmla="*/ 76200 w 1816100"/>
                <a:gd name="connsiteY43" fmla="*/ 800100 h 1079500"/>
                <a:gd name="connsiteX44" fmla="*/ 38100 w 1816100"/>
                <a:gd name="connsiteY44" fmla="*/ 723900 h 1079500"/>
                <a:gd name="connsiteX45" fmla="*/ 25400 w 1816100"/>
                <a:gd name="connsiteY45" fmla="*/ 546100 h 1079500"/>
                <a:gd name="connsiteX46" fmla="*/ 0 w 1816100"/>
                <a:gd name="connsiteY46" fmla="*/ 0 h 1079500"/>
                <a:gd name="connsiteX0" fmla="*/ 0 w 1816100"/>
                <a:gd name="connsiteY0" fmla="*/ 0 h 1079500"/>
                <a:gd name="connsiteX1" fmla="*/ 0 w 1816100"/>
                <a:gd name="connsiteY1" fmla="*/ 0 h 1079500"/>
                <a:gd name="connsiteX2" fmla="*/ 177800 w 1816100"/>
                <a:gd name="connsiteY2" fmla="*/ 139700 h 1079500"/>
                <a:gd name="connsiteX3" fmla="*/ 203200 w 1816100"/>
                <a:gd name="connsiteY3" fmla="*/ 177800 h 1079500"/>
                <a:gd name="connsiteX4" fmla="*/ 215900 w 1816100"/>
                <a:gd name="connsiteY4" fmla="*/ 215900 h 1079500"/>
                <a:gd name="connsiteX5" fmla="*/ 254000 w 1816100"/>
                <a:gd name="connsiteY5" fmla="*/ 228600 h 1079500"/>
                <a:gd name="connsiteX6" fmla="*/ 342900 w 1816100"/>
                <a:gd name="connsiteY6" fmla="*/ 330200 h 1079500"/>
                <a:gd name="connsiteX7" fmla="*/ 368300 w 1816100"/>
                <a:gd name="connsiteY7" fmla="*/ 406400 h 1079500"/>
                <a:gd name="connsiteX8" fmla="*/ 406400 w 1816100"/>
                <a:gd name="connsiteY8" fmla="*/ 444500 h 1079500"/>
                <a:gd name="connsiteX9" fmla="*/ 495300 w 1816100"/>
                <a:gd name="connsiteY9" fmla="*/ 520700 h 1079500"/>
                <a:gd name="connsiteX10" fmla="*/ 558800 w 1816100"/>
                <a:gd name="connsiteY10" fmla="*/ 596900 h 1079500"/>
                <a:gd name="connsiteX11" fmla="*/ 635000 w 1816100"/>
                <a:gd name="connsiteY11" fmla="*/ 647700 h 1079500"/>
                <a:gd name="connsiteX12" fmla="*/ 774700 w 1816100"/>
                <a:gd name="connsiteY12" fmla="*/ 660400 h 1079500"/>
                <a:gd name="connsiteX13" fmla="*/ 876300 w 1816100"/>
                <a:gd name="connsiteY13" fmla="*/ 685800 h 1079500"/>
                <a:gd name="connsiteX14" fmla="*/ 927100 w 1816100"/>
                <a:gd name="connsiteY14" fmla="*/ 698500 h 1079500"/>
                <a:gd name="connsiteX15" fmla="*/ 1003300 w 1816100"/>
                <a:gd name="connsiteY15" fmla="*/ 723900 h 1079500"/>
                <a:gd name="connsiteX16" fmla="*/ 1041400 w 1816100"/>
                <a:gd name="connsiteY16" fmla="*/ 749300 h 1079500"/>
                <a:gd name="connsiteX17" fmla="*/ 1092200 w 1816100"/>
                <a:gd name="connsiteY17" fmla="*/ 762000 h 1079500"/>
                <a:gd name="connsiteX18" fmla="*/ 1179512 w 1816100"/>
                <a:gd name="connsiteY18" fmla="*/ 804069 h 1079500"/>
                <a:gd name="connsiteX19" fmla="*/ 1219200 w 1816100"/>
                <a:gd name="connsiteY19" fmla="*/ 825500 h 1079500"/>
                <a:gd name="connsiteX20" fmla="*/ 1295400 w 1816100"/>
                <a:gd name="connsiteY20" fmla="*/ 850900 h 1079500"/>
                <a:gd name="connsiteX21" fmla="*/ 1333500 w 1816100"/>
                <a:gd name="connsiteY21" fmla="*/ 863600 h 1079500"/>
                <a:gd name="connsiteX22" fmla="*/ 1371600 w 1816100"/>
                <a:gd name="connsiteY22" fmla="*/ 876300 h 1079500"/>
                <a:gd name="connsiteX23" fmla="*/ 1432719 w 1816100"/>
                <a:gd name="connsiteY23" fmla="*/ 852488 h 1079500"/>
                <a:gd name="connsiteX24" fmla="*/ 1478756 w 1816100"/>
                <a:gd name="connsiteY24" fmla="*/ 738981 h 1079500"/>
                <a:gd name="connsiteX25" fmla="*/ 1498600 w 1816100"/>
                <a:gd name="connsiteY25" fmla="*/ 152400 h 1079500"/>
                <a:gd name="connsiteX26" fmla="*/ 1536700 w 1816100"/>
                <a:gd name="connsiteY26" fmla="*/ 76200 h 1079500"/>
                <a:gd name="connsiteX27" fmla="*/ 1752600 w 1816100"/>
                <a:gd name="connsiteY27" fmla="*/ 88900 h 1079500"/>
                <a:gd name="connsiteX28" fmla="*/ 1790700 w 1816100"/>
                <a:gd name="connsiteY28" fmla="*/ 101600 h 1079500"/>
                <a:gd name="connsiteX29" fmla="*/ 1816100 w 1816100"/>
                <a:gd name="connsiteY29" fmla="*/ 139700 h 1079500"/>
                <a:gd name="connsiteX30" fmla="*/ 1803400 w 1816100"/>
                <a:gd name="connsiteY30" fmla="*/ 508000 h 1079500"/>
                <a:gd name="connsiteX31" fmla="*/ 1790700 w 1816100"/>
                <a:gd name="connsiteY31" fmla="*/ 584200 h 1079500"/>
                <a:gd name="connsiteX32" fmla="*/ 1765300 w 1816100"/>
                <a:gd name="connsiteY32" fmla="*/ 660400 h 1079500"/>
                <a:gd name="connsiteX33" fmla="*/ 1752600 w 1816100"/>
                <a:gd name="connsiteY33" fmla="*/ 762000 h 1079500"/>
                <a:gd name="connsiteX34" fmla="*/ 1739900 w 1816100"/>
                <a:gd name="connsiteY34" fmla="*/ 939800 h 1079500"/>
                <a:gd name="connsiteX35" fmla="*/ 1663700 w 1816100"/>
                <a:gd name="connsiteY35" fmla="*/ 990600 h 1079500"/>
                <a:gd name="connsiteX36" fmla="*/ 1574800 w 1816100"/>
                <a:gd name="connsiteY36" fmla="*/ 1028700 h 1079500"/>
                <a:gd name="connsiteX37" fmla="*/ 1219200 w 1816100"/>
                <a:gd name="connsiteY37" fmla="*/ 1066800 h 1079500"/>
                <a:gd name="connsiteX38" fmla="*/ 863600 w 1816100"/>
                <a:gd name="connsiteY38" fmla="*/ 1079500 h 1079500"/>
                <a:gd name="connsiteX39" fmla="*/ 279400 w 1816100"/>
                <a:gd name="connsiteY39" fmla="*/ 1066800 h 1079500"/>
                <a:gd name="connsiteX40" fmla="*/ 215900 w 1816100"/>
                <a:gd name="connsiteY40" fmla="*/ 1054100 h 1079500"/>
                <a:gd name="connsiteX41" fmla="*/ 139700 w 1816100"/>
                <a:gd name="connsiteY41" fmla="*/ 1028700 h 1079500"/>
                <a:gd name="connsiteX42" fmla="*/ 101600 w 1816100"/>
                <a:gd name="connsiteY42" fmla="*/ 876300 h 1079500"/>
                <a:gd name="connsiteX43" fmla="*/ 76200 w 1816100"/>
                <a:gd name="connsiteY43" fmla="*/ 800100 h 1079500"/>
                <a:gd name="connsiteX44" fmla="*/ 38100 w 1816100"/>
                <a:gd name="connsiteY44" fmla="*/ 723900 h 1079500"/>
                <a:gd name="connsiteX45" fmla="*/ 25400 w 1816100"/>
                <a:gd name="connsiteY45" fmla="*/ 546100 h 1079500"/>
                <a:gd name="connsiteX46" fmla="*/ 0 w 1816100"/>
                <a:gd name="connsiteY46" fmla="*/ 0 h 1079500"/>
                <a:gd name="connsiteX0" fmla="*/ 0 w 1816100"/>
                <a:gd name="connsiteY0" fmla="*/ 0 h 1079500"/>
                <a:gd name="connsiteX1" fmla="*/ 0 w 1816100"/>
                <a:gd name="connsiteY1" fmla="*/ 0 h 1079500"/>
                <a:gd name="connsiteX2" fmla="*/ 177800 w 1816100"/>
                <a:gd name="connsiteY2" fmla="*/ 139700 h 1079500"/>
                <a:gd name="connsiteX3" fmla="*/ 203200 w 1816100"/>
                <a:gd name="connsiteY3" fmla="*/ 177800 h 1079500"/>
                <a:gd name="connsiteX4" fmla="*/ 215900 w 1816100"/>
                <a:gd name="connsiteY4" fmla="*/ 215900 h 1079500"/>
                <a:gd name="connsiteX5" fmla="*/ 254000 w 1816100"/>
                <a:gd name="connsiteY5" fmla="*/ 228600 h 1079500"/>
                <a:gd name="connsiteX6" fmla="*/ 342900 w 1816100"/>
                <a:gd name="connsiteY6" fmla="*/ 330200 h 1079500"/>
                <a:gd name="connsiteX7" fmla="*/ 368300 w 1816100"/>
                <a:gd name="connsiteY7" fmla="*/ 406400 h 1079500"/>
                <a:gd name="connsiteX8" fmla="*/ 406400 w 1816100"/>
                <a:gd name="connsiteY8" fmla="*/ 444500 h 1079500"/>
                <a:gd name="connsiteX9" fmla="*/ 495300 w 1816100"/>
                <a:gd name="connsiteY9" fmla="*/ 520700 h 1079500"/>
                <a:gd name="connsiteX10" fmla="*/ 558800 w 1816100"/>
                <a:gd name="connsiteY10" fmla="*/ 596900 h 1079500"/>
                <a:gd name="connsiteX11" fmla="*/ 635000 w 1816100"/>
                <a:gd name="connsiteY11" fmla="*/ 647700 h 1079500"/>
                <a:gd name="connsiteX12" fmla="*/ 774700 w 1816100"/>
                <a:gd name="connsiteY12" fmla="*/ 660400 h 1079500"/>
                <a:gd name="connsiteX13" fmla="*/ 876300 w 1816100"/>
                <a:gd name="connsiteY13" fmla="*/ 685800 h 1079500"/>
                <a:gd name="connsiteX14" fmla="*/ 927100 w 1816100"/>
                <a:gd name="connsiteY14" fmla="*/ 698500 h 1079500"/>
                <a:gd name="connsiteX15" fmla="*/ 1003300 w 1816100"/>
                <a:gd name="connsiteY15" fmla="*/ 723900 h 1079500"/>
                <a:gd name="connsiteX16" fmla="*/ 1041400 w 1816100"/>
                <a:gd name="connsiteY16" fmla="*/ 749300 h 1079500"/>
                <a:gd name="connsiteX17" fmla="*/ 1092200 w 1816100"/>
                <a:gd name="connsiteY17" fmla="*/ 762000 h 1079500"/>
                <a:gd name="connsiteX18" fmla="*/ 1179512 w 1816100"/>
                <a:gd name="connsiteY18" fmla="*/ 804069 h 1079500"/>
                <a:gd name="connsiteX19" fmla="*/ 1219200 w 1816100"/>
                <a:gd name="connsiteY19" fmla="*/ 825500 h 1079500"/>
                <a:gd name="connsiteX20" fmla="*/ 1295400 w 1816100"/>
                <a:gd name="connsiteY20" fmla="*/ 850900 h 1079500"/>
                <a:gd name="connsiteX21" fmla="*/ 1333500 w 1816100"/>
                <a:gd name="connsiteY21" fmla="*/ 863600 h 1079500"/>
                <a:gd name="connsiteX22" fmla="*/ 1432719 w 1816100"/>
                <a:gd name="connsiteY22" fmla="*/ 852488 h 1079500"/>
                <a:gd name="connsiteX23" fmla="*/ 1478756 w 1816100"/>
                <a:gd name="connsiteY23" fmla="*/ 738981 h 1079500"/>
                <a:gd name="connsiteX24" fmla="*/ 1498600 w 1816100"/>
                <a:gd name="connsiteY24" fmla="*/ 152400 h 1079500"/>
                <a:gd name="connsiteX25" fmla="*/ 1536700 w 1816100"/>
                <a:gd name="connsiteY25" fmla="*/ 76200 h 1079500"/>
                <a:gd name="connsiteX26" fmla="*/ 1752600 w 1816100"/>
                <a:gd name="connsiteY26" fmla="*/ 88900 h 1079500"/>
                <a:gd name="connsiteX27" fmla="*/ 1790700 w 1816100"/>
                <a:gd name="connsiteY27" fmla="*/ 101600 h 1079500"/>
                <a:gd name="connsiteX28" fmla="*/ 1816100 w 1816100"/>
                <a:gd name="connsiteY28" fmla="*/ 139700 h 1079500"/>
                <a:gd name="connsiteX29" fmla="*/ 1803400 w 1816100"/>
                <a:gd name="connsiteY29" fmla="*/ 508000 h 1079500"/>
                <a:gd name="connsiteX30" fmla="*/ 1790700 w 1816100"/>
                <a:gd name="connsiteY30" fmla="*/ 584200 h 1079500"/>
                <a:gd name="connsiteX31" fmla="*/ 1765300 w 1816100"/>
                <a:gd name="connsiteY31" fmla="*/ 660400 h 1079500"/>
                <a:gd name="connsiteX32" fmla="*/ 1752600 w 1816100"/>
                <a:gd name="connsiteY32" fmla="*/ 762000 h 1079500"/>
                <a:gd name="connsiteX33" fmla="*/ 1739900 w 1816100"/>
                <a:gd name="connsiteY33" fmla="*/ 939800 h 1079500"/>
                <a:gd name="connsiteX34" fmla="*/ 1663700 w 1816100"/>
                <a:gd name="connsiteY34" fmla="*/ 990600 h 1079500"/>
                <a:gd name="connsiteX35" fmla="*/ 1574800 w 1816100"/>
                <a:gd name="connsiteY35" fmla="*/ 1028700 h 1079500"/>
                <a:gd name="connsiteX36" fmla="*/ 1219200 w 1816100"/>
                <a:gd name="connsiteY36" fmla="*/ 1066800 h 1079500"/>
                <a:gd name="connsiteX37" fmla="*/ 863600 w 1816100"/>
                <a:gd name="connsiteY37" fmla="*/ 1079500 h 1079500"/>
                <a:gd name="connsiteX38" fmla="*/ 279400 w 1816100"/>
                <a:gd name="connsiteY38" fmla="*/ 1066800 h 1079500"/>
                <a:gd name="connsiteX39" fmla="*/ 215900 w 1816100"/>
                <a:gd name="connsiteY39" fmla="*/ 1054100 h 1079500"/>
                <a:gd name="connsiteX40" fmla="*/ 139700 w 1816100"/>
                <a:gd name="connsiteY40" fmla="*/ 1028700 h 1079500"/>
                <a:gd name="connsiteX41" fmla="*/ 101600 w 1816100"/>
                <a:gd name="connsiteY41" fmla="*/ 876300 h 1079500"/>
                <a:gd name="connsiteX42" fmla="*/ 76200 w 1816100"/>
                <a:gd name="connsiteY42" fmla="*/ 800100 h 1079500"/>
                <a:gd name="connsiteX43" fmla="*/ 38100 w 1816100"/>
                <a:gd name="connsiteY43" fmla="*/ 723900 h 1079500"/>
                <a:gd name="connsiteX44" fmla="*/ 25400 w 1816100"/>
                <a:gd name="connsiteY44" fmla="*/ 546100 h 1079500"/>
                <a:gd name="connsiteX45" fmla="*/ 0 w 1816100"/>
                <a:gd name="connsiteY45" fmla="*/ 0 h 1079500"/>
                <a:gd name="connsiteX0" fmla="*/ 0 w 1816100"/>
                <a:gd name="connsiteY0" fmla="*/ 0 h 1079500"/>
                <a:gd name="connsiteX1" fmla="*/ 0 w 1816100"/>
                <a:gd name="connsiteY1" fmla="*/ 0 h 1079500"/>
                <a:gd name="connsiteX2" fmla="*/ 177800 w 1816100"/>
                <a:gd name="connsiteY2" fmla="*/ 139700 h 1079500"/>
                <a:gd name="connsiteX3" fmla="*/ 203200 w 1816100"/>
                <a:gd name="connsiteY3" fmla="*/ 177800 h 1079500"/>
                <a:gd name="connsiteX4" fmla="*/ 215900 w 1816100"/>
                <a:gd name="connsiteY4" fmla="*/ 215900 h 1079500"/>
                <a:gd name="connsiteX5" fmla="*/ 254000 w 1816100"/>
                <a:gd name="connsiteY5" fmla="*/ 228600 h 1079500"/>
                <a:gd name="connsiteX6" fmla="*/ 342900 w 1816100"/>
                <a:gd name="connsiteY6" fmla="*/ 330200 h 1079500"/>
                <a:gd name="connsiteX7" fmla="*/ 368300 w 1816100"/>
                <a:gd name="connsiteY7" fmla="*/ 406400 h 1079500"/>
                <a:gd name="connsiteX8" fmla="*/ 406400 w 1816100"/>
                <a:gd name="connsiteY8" fmla="*/ 444500 h 1079500"/>
                <a:gd name="connsiteX9" fmla="*/ 495300 w 1816100"/>
                <a:gd name="connsiteY9" fmla="*/ 520700 h 1079500"/>
                <a:gd name="connsiteX10" fmla="*/ 558800 w 1816100"/>
                <a:gd name="connsiteY10" fmla="*/ 596900 h 1079500"/>
                <a:gd name="connsiteX11" fmla="*/ 635000 w 1816100"/>
                <a:gd name="connsiteY11" fmla="*/ 647700 h 1079500"/>
                <a:gd name="connsiteX12" fmla="*/ 774700 w 1816100"/>
                <a:gd name="connsiteY12" fmla="*/ 660400 h 1079500"/>
                <a:gd name="connsiteX13" fmla="*/ 876300 w 1816100"/>
                <a:gd name="connsiteY13" fmla="*/ 685800 h 1079500"/>
                <a:gd name="connsiteX14" fmla="*/ 927100 w 1816100"/>
                <a:gd name="connsiteY14" fmla="*/ 698500 h 1079500"/>
                <a:gd name="connsiteX15" fmla="*/ 1003300 w 1816100"/>
                <a:gd name="connsiteY15" fmla="*/ 723900 h 1079500"/>
                <a:gd name="connsiteX16" fmla="*/ 1041400 w 1816100"/>
                <a:gd name="connsiteY16" fmla="*/ 749300 h 1079500"/>
                <a:gd name="connsiteX17" fmla="*/ 1092200 w 1816100"/>
                <a:gd name="connsiteY17" fmla="*/ 762000 h 1079500"/>
                <a:gd name="connsiteX18" fmla="*/ 1179512 w 1816100"/>
                <a:gd name="connsiteY18" fmla="*/ 804069 h 1079500"/>
                <a:gd name="connsiteX19" fmla="*/ 1295400 w 1816100"/>
                <a:gd name="connsiteY19" fmla="*/ 850900 h 1079500"/>
                <a:gd name="connsiteX20" fmla="*/ 1333500 w 1816100"/>
                <a:gd name="connsiteY20" fmla="*/ 863600 h 1079500"/>
                <a:gd name="connsiteX21" fmla="*/ 1432719 w 1816100"/>
                <a:gd name="connsiteY21" fmla="*/ 852488 h 1079500"/>
                <a:gd name="connsiteX22" fmla="*/ 1478756 w 1816100"/>
                <a:gd name="connsiteY22" fmla="*/ 738981 h 1079500"/>
                <a:gd name="connsiteX23" fmla="*/ 1498600 w 1816100"/>
                <a:gd name="connsiteY23" fmla="*/ 152400 h 1079500"/>
                <a:gd name="connsiteX24" fmla="*/ 1536700 w 1816100"/>
                <a:gd name="connsiteY24" fmla="*/ 76200 h 1079500"/>
                <a:gd name="connsiteX25" fmla="*/ 1752600 w 1816100"/>
                <a:gd name="connsiteY25" fmla="*/ 88900 h 1079500"/>
                <a:gd name="connsiteX26" fmla="*/ 1790700 w 1816100"/>
                <a:gd name="connsiteY26" fmla="*/ 101600 h 1079500"/>
                <a:gd name="connsiteX27" fmla="*/ 1816100 w 1816100"/>
                <a:gd name="connsiteY27" fmla="*/ 139700 h 1079500"/>
                <a:gd name="connsiteX28" fmla="*/ 1803400 w 1816100"/>
                <a:gd name="connsiteY28" fmla="*/ 508000 h 1079500"/>
                <a:gd name="connsiteX29" fmla="*/ 1790700 w 1816100"/>
                <a:gd name="connsiteY29" fmla="*/ 584200 h 1079500"/>
                <a:gd name="connsiteX30" fmla="*/ 1765300 w 1816100"/>
                <a:gd name="connsiteY30" fmla="*/ 660400 h 1079500"/>
                <a:gd name="connsiteX31" fmla="*/ 1752600 w 1816100"/>
                <a:gd name="connsiteY31" fmla="*/ 762000 h 1079500"/>
                <a:gd name="connsiteX32" fmla="*/ 1739900 w 1816100"/>
                <a:gd name="connsiteY32" fmla="*/ 939800 h 1079500"/>
                <a:gd name="connsiteX33" fmla="*/ 1663700 w 1816100"/>
                <a:gd name="connsiteY33" fmla="*/ 990600 h 1079500"/>
                <a:gd name="connsiteX34" fmla="*/ 1574800 w 1816100"/>
                <a:gd name="connsiteY34" fmla="*/ 1028700 h 1079500"/>
                <a:gd name="connsiteX35" fmla="*/ 1219200 w 1816100"/>
                <a:gd name="connsiteY35" fmla="*/ 1066800 h 1079500"/>
                <a:gd name="connsiteX36" fmla="*/ 863600 w 1816100"/>
                <a:gd name="connsiteY36" fmla="*/ 1079500 h 1079500"/>
                <a:gd name="connsiteX37" fmla="*/ 279400 w 1816100"/>
                <a:gd name="connsiteY37" fmla="*/ 1066800 h 1079500"/>
                <a:gd name="connsiteX38" fmla="*/ 215900 w 1816100"/>
                <a:gd name="connsiteY38" fmla="*/ 1054100 h 1079500"/>
                <a:gd name="connsiteX39" fmla="*/ 139700 w 1816100"/>
                <a:gd name="connsiteY39" fmla="*/ 1028700 h 1079500"/>
                <a:gd name="connsiteX40" fmla="*/ 101600 w 1816100"/>
                <a:gd name="connsiteY40" fmla="*/ 876300 h 1079500"/>
                <a:gd name="connsiteX41" fmla="*/ 76200 w 1816100"/>
                <a:gd name="connsiteY41" fmla="*/ 800100 h 1079500"/>
                <a:gd name="connsiteX42" fmla="*/ 38100 w 1816100"/>
                <a:gd name="connsiteY42" fmla="*/ 723900 h 1079500"/>
                <a:gd name="connsiteX43" fmla="*/ 25400 w 1816100"/>
                <a:gd name="connsiteY43" fmla="*/ 546100 h 1079500"/>
                <a:gd name="connsiteX44" fmla="*/ 0 w 1816100"/>
                <a:gd name="connsiteY44" fmla="*/ 0 h 1079500"/>
                <a:gd name="connsiteX0" fmla="*/ 0 w 1816100"/>
                <a:gd name="connsiteY0" fmla="*/ 0 h 1079500"/>
                <a:gd name="connsiteX1" fmla="*/ 0 w 1816100"/>
                <a:gd name="connsiteY1" fmla="*/ 0 h 1079500"/>
                <a:gd name="connsiteX2" fmla="*/ 177800 w 1816100"/>
                <a:gd name="connsiteY2" fmla="*/ 139700 h 1079500"/>
                <a:gd name="connsiteX3" fmla="*/ 203200 w 1816100"/>
                <a:gd name="connsiteY3" fmla="*/ 177800 h 1079500"/>
                <a:gd name="connsiteX4" fmla="*/ 215900 w 1816100"/>
                <a:gd name="connsiteY4" fmla="*/ 215900 h 1079500"/>
                <a:gd name="connsiteX5" fmla="*/ 254000 w 1816100"/>
                <a:gd name="connsiteY5" fmla="*/ 228600 h 1079500"/>
                <a:gd name="connsiteX6" fmla="*/ 342900 w 1816100"/>
                <a:gd name="connsiteY6" fmla="*/ 330200 h 1079500"/>
                <a:gd name="connsiteX7" fmla="*/ 368300 w 1816100"/>
                <a:gd name="connsiteY7" fmla="*/ 406400 h 1079500"/>
                <a:gd name="connsiteX8" fmla="*/ 406400 w 1816100"/>
                <a:gd name="connsiteY8" fmla="*/ 444500 h 1079500"/>
                <a:gd name="connsiteX9" fmla="*/ 495300 w 1816100"/>
                <a:gd name="connsiteY9" fmla="*/ 520700 h 1079500"/>
                <a:gd name="connsiteX10" fmla="*/ 558800 w 1816100"/>
                <a:gd name="connsiteY10" fmla="*/ 596900 h 1079500"/>
                <a:gd name="connsiteX11" fmla="*/ 635000 w 1816100"/>
                <a:gd name="connsiteY11" fmla="*/ 647700 h 1079500"/>
                <a:gd name="connsiteX12" fmla="*/ 774700 w 1816100"/>
                <a:gd name="connsiteY12" fmla="*/ 660400 h 1079500"/>
                <a:gd name="connsiteX13" fmla="*/ 876300 w 1816100"/>
                <a:gd name="connsiteY13" fmla="*/ 685800 h 1079500"/>
                <a:gd name="connsiteX14" fmla="*/ 927100 w 1816100"/>
                <a:gd name="connsiteY14" fmla="*/ 698500 h 1079500"/>
                <a:gd name="connsiteX15" fmla="*/ 1003300 w 1816100"/>
                <a:gd name="connsiteY15" fmla="*/ 723900 h 1079500"/>
                <a:gd name="connsiteX16" fmla="*/ 1092200 w 1816100"/>
                <a:gd name="connsiteY16" fmla="*/ 762000 h 1079500"/>
                <a:gd name="connsiteX17" fmla="*/ 1179512 w 1816100"/>
                <a:gd name="connsiteY17" fmla="*/ 804069 h 1079500"/>
                <a:gd name="connsiteX18" fmla="*/ 1295400 w 1816100"/>
                <a:gd name="connsiteY18" fmla="*/ 850900 h 1079500"/>
                <a:gd name="connsiteX19" fmla="*/ 1333500 w 1816100"/>
                <a:gd name="connsiteY19" fmla="*/ 863600 h 1079500"/>
                <a:gd name="connsiteX20" fmla="*/ 1432719 w 1816100"/>
                <a:gd name="connsiteY20" fmla="*/ 852488 h 1079500"/>
                <a:gd name="connsiteX21" fmla="*/ 1478756 w 1816100"/>
                <a:gd name="connsiteY21" fmla="*/ 738981 h 1079500"/>
                <a:gd name="connsiteX22" fmla="*/ 1498600 w 1816100"/>
                <a:gd name="connsiteY22" fmla="*/ 152400 h 1079500"/>
                <a:gd name="connsiteX23" fmla="*/ 1536700 w 1816100"/>
                <a:gd name="connsiteY23" fmla="*/ 76200 h 1079500"/>
                <a:gd name="connsiteX24" fmla="*/ 1752600 w 1816100"/>
                <a:gd name="connsiteY24" fmla="*/ 88900 h 1079500"/>
                <a:gd name="connsiteX25" fmla="*/ 1790700 w 1816100"/>
                <a:gd name="connsiteY25" fmla="*/ 101600 h 1079500"/>
                <a:gd name="connsiteX26" fmla="*/ 1816100 w 1816100"/>
                <a:gd name="connsiteY26" fmla="*/ 139700 h 1079500"/>
                <a:gd name="connsiteX27" fmla="*/ 1803400 w 1816100"/>
                <a:gd name="connsiteY27" fmla="*/ 508000 h 1079500"/>
                <a:gd name="connsiteX28" fmla="*/ 1790700 w 1816100"/>
                <a:gd name="connsiteY28" fmla="*/ 584200 h 1079500"/>
                <a:gd name="connsiteX29" fmla="*/ 1765300 w 1816100"/>
                <a:gd name="connsiteY29" fmla="*/ 660400 h 1079500"/>
                <a:gd name="connsiteX30" fmla="*/ 1752600 w 1816100"/>
                <a:gd name="connsiteY30" fmla="*/ 762000 h 1079500"/>
                <a:gd name="connsiteX31" fmla="*/ 1739900 w 1816100"/>
                <a:gd name="connsiteY31" fmla="*/ 939800 h 1079500"/>
                <a:gd name="connsiteX32" fmla="*/ 1663700 w 1816100"/>
                <a:gd name="connsiteY32" fmla="*/ 990600 h 1079500"/>
                <a:gd name="connsiteX33" fmla="*/ 1574800 w 1816100"/>
                <a:gd name="connsiteY33" fmla="*/ 1028700 h 1079500"/>
                <a:gd name="connsiteX34" fmla="*/ 1219200 w 1816100"/>
                <a:gd name="connsiteY34" fmla="*/ 1066800 h 1079500"/>
                <a:gd name="connsiteX35" fmla="*/ 863600 w 1816100"/>
                <a:gd name="connsiteY35" fmla="*/ 1079500 h 1079500"/>
                <a:gd name="connsiteX36" fmla="*/ 279400 w 1816100"/>
                <a:gd name="connsiteY36" fmla="*/ 1066800 h 1079500"/>
                <a:gd name="connsiteX37" fmla="*/ 215900 w 1816100"/>
                <a:gd name="connsiteY37" fmla="*/ 1054100 h 1079500"/>
                <a:gd name="connsiteX38" fmla="*/ 139700 w 1816100"/>
                <a:gd name="connsiteY38" fmla="*/ 1028700 h 1079500"/>
                <a:gd name="connsiteX39" fmla="*/ 101600 w 1816100"/>
                <a:gd name="connsiteY39" fmla="*/ 876300 h 1079500"/>
                <a:gd name="connsiteX40" fmla="*/ 76200 w 1816100"/>
                <a:gd name="connsiteY40" fmla="*/ 800100 h 1079500"/>
                <a:gd name="connsiteX41" fmla="*/ 38100 w 1816100"/>
                <a:gd name="connsiteY41" fmla="*/ 723900 h 1079500"/>
                <a:gd name="connsiteX42" fmla="*/ 25400 w 1816100"/>
                <a:gd name="connsiteY42" fmla="*/ 546100 h 1079500"/>
                <a:gd name="connsiteX43" fmla="*/ 0 w 1816100"/>
                <a:gd name="connsiteY43" fmla="*/ 0 h 1079500"/>
                <a:gd name="connsiteX0" fmla="*/ 0 w 1816100"/>
                <a:gd name="connsiteY0" fmla="*/ 0 h 1079500"/>
                <a:gd name="connsiteX1" fmla="*/ 0 w 1816100"/>
                <a:gd name="connsiteY1" fmla="*/ 0 h 1079500"/>
                <a:gd name="connsiteX2" fmla="*/ 177800 w 1816100"/>
                <a:gd name="connsiteY2" fmla="*/ 139700 h 1079500"/>
                <a:gd name="connsiteX3" fmla="*/ 203200 w 1816100"/>
                <a:gd name="connsiteY3" fmla="*/ 177800 h 1079500"/>
                <a:gd name="connsiteX4" fmla="*/ 215900 w 1816100"/>
                <a:gd name="connsiteY4" fmla="*/ 215900 h 1079500"/>
                <a:gd name="connsiteX5" fmla="*/ 254000 w 1816100"/>
                <a:gd name="connsiteY5" fmla="*/ 228600 h 1079500"/>
                <a:gd name="connsiteX6" fmla="*/ 342900 w 1816100"/>
                <a:gd name="connsiteY6" fmla="*/ 330200 h 1079500"/>
                <a:gd name="connsiteX7" fmla="*/ 368300 w 1816100"/>
                <a:gd name="connsiteY7" fmla="*/ 406400 h 1079500"/>
                <a:gd name="connsiteX8" fmla="*/ 406400 w 1816100"/>
                <a:gd name="connsiteY8" fmla="*/ 444500 h 1079500"/>
                <a:gd name="connsiteX9" fmla="*/ 495300 w 1816100"/>
                <a:gd name="connsiteY9" fmla="*/ 520700 h 1079500"/>
                <a:gd name="connsiteX10" fmla="*/ 558800 w 1816100"/>
                <a:gd name="connsiteY10" fmla="*/ 596900 h 1079500"/>
                <a:gd name="connsiteX11" fmla="*/ 635000 w 1816100"/>
                <a:gd name="connsiteY11" fmla="*/ 647700 h 1079500"/>
                <a:gd name="connsiteX12" fmla="*/ 774700 w 1816100"/>
                <a:gd name="connsiteY12" fmla="*/ 660400 h 1079500"/>
                <a:gd name="connsiteX13" fmla="*/ 876300 w 1816100"/>
                <a:gd name="connsiteY13" fmla="*/ 685800 h 1079500"/>
                <a:gd name="connsiteX14" fmla="*/ 1003300 w 1816100"/>
                <a:gd name="connsiteY14" fmla="*/ 723900 h 1079500"/>
                <a:gd name="connsiteX15" fmla="*/ 1092200 w 1816100"/>
                <a:gd name="connsiteY15" fmla="*/ 762000 h 1079500"/>
                <a:gd name="connsiteX16" fmla="*/ 1179512 w 1816100"/>
                <a:gd name="connsiteY16" fmla="*/ 804069 h 1079500"/>
                <a:gd name="connsiteX17" fmla="*/ 1295400 w 1816100"/>
                <a:gd name="connsiteY17" fmla="*/ 850900 h 1079500"/>
                <a:gd name="connsiteX18" fmla="*/ 1333500 w 1816100"/>
                <a:gd name="connsiteY18" fmla="*/ 863600 h 1079500"/>
                <a:gd name="connsiteX19" fmla="*/ 1432719 w 1816100"/>
                <a:gd name="connsiteY19" fmla="*/ 852488 h 1079500"/>
                <a:gd name="connsiteX20" fmla="*/ 1478756 w 1816100"/>
                <a:gd name="connsiteY20" fmla="*/ 738981 h 1079500"/>
                <a:gd name="connsiteX21" fmla="*/ 1498600 w 1816100"/>
                <a:gd name="connsiteY21" fmla="*/ 152400 h 1079500"/>
                <a:gd name="connsiteX22" fmla="*/ 1536700 w 1816100"/>
                <a:gd name="connsiteY22" fmla="*/ 76200 h 1079500"/>
                <a:gd name="connsiteX23" fmla="*/ 1752600 w 1816100"/>
                <a:gd name="connsiteY23" fmla="*/ 88900 h 1079500"/>
                <a:gd name="connsiteX24" fmla="*/ 1790700 w 1816100"/>
                <a:gd name="connsiteY24" fmla="*/ 101600 h 1079500"/>
                <a:gd name="connsiteX25" fmla="*/ 1816100 w 1816100"/>
                <a:gd name="connsiteY25" fmla="*/ 139700 h 1079500"/>
                <a:gd name="connsiteX26" fmla="*/ 1803400 w 1816100"/>
                <a:gd name="connsiteY26" fmla="*/ 508000 h 1079500"/>
                <a:gd name="connsiteX27" fmla="*/ 1790700 w 1816100"/>
                <a:gd name="connsiteY27" fmla="*/ 584200 h 1079500"/>
                <a:gd name="connsiteX28" fmla="*/ 1765300 w 1816100"/>
                <a:gd name="connsiteY28" fmla="*/ 660400 h 1079500"/>
                <a:gd name="connsiteX29" fmla="*/ 1752600 w 1816100"/>
                <a:gd name="connsiteY29" fmla="*/ 762000 h 1079500"/>
                <a:gd name="connsiteX30" fmla="*/ 1739900 w 1816100"/>
                <a:gd name="connsiteY30" fmla="*/ 939800 h 1079500"/>
                <a:gd name="connsiteX31" fmla="*/ 1663700 w 1816100"/>
                <a:gd name="connsiteY31" fmla="*/ 990600 h 1079500"/>
                <a:gd name="connsiteX32" fmla="*/ 1574800 w 1816100"/>
                <a:gd name="connsiteY32" fmla="*/ 1028700 h 1079500"/>
                <a:gd name="connsiteX33" fmla="*/ 1219200 w 1816100"/>
                <a:gd name="connsiteY33" fmla="*/ 1066800 h 1079500"/>
                <a:gd name="connsiteX34" fmla="*/ 863600 w 1816100"/>
                <a:gd name="connsiteY34" fmla="*/ 1079500 h 1079500"/>
                <a:gd name="connsiteX35" fmla="*/ 279400 w 1816100"/>
                <a:gd name="connsiteY35" fmla="*/ 1066800 h 1079500"/>
                <a:gd name="connsiteX36" fmla="*/ 215900 w 1816100"/>
                <a:gd name="connsiteY36" fmla="*/ 1054100 h 1079500"/>
                <a:gd name="connsiteX37" fmla="*/ 139700 w 1816100"/>
                <a:gd name="connsiteY37" fmla="*/ 1028700 h 1079500"/>
                <a:gd name="connsiteX38" fmla="*/ 101600 w 1816100"/>
                <a:gd name="connsiteY38" fmla="*/ 876300 h 1079500"/>
                <a:gd name="connsiteX39" fmla="*/ 76200 w 1816100"/>
                <a:gd name="connsiteY39" fmla="*/ 800100 h 1079500"/>
                <a:gd name="connsiteX40" fmla="*/ 38100 w 1816100"/>
                <a:gd name="connsiteY40" fmla="*/ 723900 h 1079500"/>
                <a:gd name="connsiteX41" fmla="*/ 25400 w 1816100"/>
                <a:gd name="connsiteY41" fmla="*/ 546100 h 1079500"/>
                <a:gd name="connsiteX42" fmla="*/ 0 w 1816100"/>
                <a:gd name="connsiteY42" fmla="*/ 0 h 1079500"/>
                <a:gd name="connsiteX0" fmla="*/ 0 w 1816100"/>
                <a:gd name="connsiteY0" fmla="*/ 0 h 1079500"/>
                <a:gd name="connsiteX1" fmla="*/ 0 w 1816100"/>
                <a:gd name="connsiteY1" fmla="*/ 0 h 1079500"/>
                <a:gd name="connsiteX2" fmla="*/ 177800 w 1816100"/>
                <a:gd name="connsiteY2" fmla="*/ 139700 h 1079500"/>
                <a:gd name="connsiteX3" fmla="*/ 203200 w 1816100"/>
                <a:gd name="connsiteY3" fmla="*/ 177800 h 1079500"/>
                <a:gd name="connsiteX4" fmla="*/ 215900 w 1816100"/>
                <a:gd name="connsiteY4" fmla="*/ 215900 h 1079500"/>
                <a:gd name="connsiteX5" fmla="*/ 254000 w 1816100"/>
                <a:gd name="connsiteY5" fmla="*/ 228600 h 1079500"/>
                <a:gd name="connsiteX6" fmla="*/ 342900 w 1816100"/>
                <a:gd name="connsiteY6" fmla="*/ 330200 h 1079500"/>
                <a:gd name="connsiteX7" fmla="*/ 368300 w 1816100"/>
                <a:gd name="connsiteY7" fmla="*/ 406400 h 1079500"/>
                <a:gd name="connsiteX8" fmla="*/ 406400 w 1816100"/>
                <a:gd name="connsiteY8" fmla="*/ 444500 h 1079500"/>
                <a:gd name="connsiteX9" fmla="*/ 495300 w 1816100"/>
                <a:gd name="connsiteY9" fmla="*/ 520700 h 1079500"/>
                <a:gd name="connsiteX10" fmla="*/ 558800 w 1816100"/>
                <a:gd name="connsiteY10" fmla="*/ 596900 h 1079500"/>
                <a:gd name="connsiteX11" fmla="*/ 774700 w 1816100"/>
                <a:gd name="connsiteY11" fmla="*/ 660400 h 1079500"/>
                <a:gd name="connsiteX12" fmla="*/ 876300 w 1816100"/>
                <a:gd name="connsiteY12" fmla="*/ 685800 h 1079500"/>
                <a:gd name="connsiteX13" fmla="*/ 1003300 w 1816100"/>
                <a:gd name="connsiteY13" fmla="*/ 723900 h 1079500"/>
                <a:gd name="connsiteX14" fmla="*/ 1092200 w 1816100"/>
                <a:gd name="connsiteY14" fmla="*/ 762000 h 1079500"/>
                <a:gd name="connsiteX15" fmla="*/ 1179512 w 1816100"/>
                <a:gd name="connsiteY15" fmla="*/ 804069 h 1079500"/>
                <a:gd name="connsiteX16" fmla="*/ 1295400 w 1816100"/>
                <a:gd name="connsiteY16" fmla="*/ 850900 h 1079500"/>
                <a:gd name="connsiteX17" fmla="*/ 1333500 w 1816100"/>
                <a:gd name="connsiteY17" fmla="*/ 863600 h 1079500"/>
                <a:gd name="connsiteX18" fmla="*/ 1432719 w 1816100"/>
                <a:gd name="connsiteY18" fmla="*/ 852488 h 1079500"/>
                <a:gd name="connsiteX19" fmla="*/ 1478756 w 1816100"/>
                <a:gd name="connsiteY19" fmla="*/ 738981 h 1079500"/>
                <a:gd name="connsiteX20" fmla="*/ 1498600 w 1816100"/>
                <a:gd name="connsiteY20" fmla="*/ 152400 h 1079500"/>
                <a:gd name="connsiteX21" fmla="*/ 1536700 w 1816100"/>
                <a:gd name="connsiteY21" fmla="*/ 76200 h 1079500"/>
                <a:gd name="connsiteX22" fmla="*/ 1752600 w 1816100"/>
                <a:gd name="connsiteY22" fmla="*/ 88900 h 1079500"/>
                <a:gd name="connsiteX23" fmla="*/ 1790700 w 1816100"/>
                <a:gd name="connsiteY23" fmla="*/ 101600 h 1079500"/>
                <a:gd name="connsiteX24" fmla="*/ 1816100 w 1816100"/>
                <a:gd name="connsiteY24" fmla="*/ 139700 h 1079500"/>
                <a:gd name="connsiteX25" fmla="*/ 1803400 w 1816100"/>
                <a:gd name="connsiteY25" fmla="*/ 508000 h 1079500"/>
                <a:gd name="connsiteX26" fmla="*/ 1790700 w 1816100"/>
                <a:gd name="connsiteY26" fmla="*/ 584200 h 1079500"/>
                <a:gd name="connsiteX27" fmla="*/ 1765300 w 1816100"/>
                <a:gd name="connsiteY27" fmla="*/ 660400 h 1079500"/>
                <a:gd name="connsiteX28" fmla="*/ 1752600 w 1816100"/>
                <a:gd name="connsiteY28" fmla="*/ 762000 h 1079500"/>
                <a:gd name="connsiteX29" fmla="*/ 1739900 w 1816100"/>
                <a:gd name="connsiteY29" fmla="*/ 939800 h 1079500"/>
                <a:gd name="connsiteX30" fmla="*/ 1663700 w 1816100"/>
                <a:gd name="connsiteY30" fmla="*/ 990600 h 1079500"/>
                <a:gd name="connsiteX31" fmla="*/ 1574800 w 1816100"/>
                <a:gd name="connsiteY31" fmla="*/ 1028700 h 1079500"/>
                <a:gd name="connsiteX32" fmla="*/ 1219200 w 1816100"/>
                <a:gd name="connsiteY32" fmla="*/ 1066800 h 1079500"/>
                <a:gd name="connsiteX33" fmla="*/ 863600 w 1816100"/>
                <a:gd name="connsiteY33" fmla="*/ 1079500 h 1079500"/>
                <a:gd name="connsiteX34" fmla="*/ 279400 w 1816100"/>
                <a:gd name="connsiteY34" fmla="*/ 1066800 h 1079500"/>
                <a:gd name="connsiteX35" fmla="*/ 215900 w 1816100"/>
                <a:gd name="connsiteY35" fmla="*/ 1054100 h 1079500"/>
                <a:gd name="connsiteX36" fmla="*/ 139700 w 1816100"/>
                <a:gd name="connsiteY36" fmla="*/ 1028700 h 1079500"/>
                <a:gd name="connsiteX37" fmla="*/ 101600 w 1816100"/>
                <a:gd name="connsiteY37" fmla="*/ 876300 h 1079500"/>
                <a:gd name="connsiteX38" fmla="*/ 76200 w 1816100"/>
                <a:gd name="connsiteY38" fmla="*/ 800100 h 1079500"/>
                <a:gd name="connsiteX39" fmla="*/ 38100 w 1816100"/>
                <a:gd name="connsiteY39" fmla="*/ 723900 h 1079500"/>
                <a:gd name="connsiteX40" fmla="*/ 25400 w 1816100"/>
                <a:gd name="connsiteY40" fmla="*/ 546100 h 1079500"/>
                <a:gd name="connsiteX41" fmla="*/ 0 w 1816100"/>
                <a:gd name="connsiteY41" fmla="*/ 0 h 1079500"/>
                <a:gd name="connsiteX0" fmla="*/ 0 w 1816100"/>
                <a:gd name="connsiteY0" fmla="*/ 0 h 1079500"/>
                <a:gd name="connsiteX1" fmla="*/ 0 w 1816100"/>
                <a:gd name="connsiteY1" fmla="*/ 0 h 1079500"/>
                <a:gd name="connsiteX2" fmla="*/ 177800 w 1816100"/>
                <a:gd name="connsiteY2" fmla="*/ 139700 h 1079500"/>
                <a:gd name="connsiteX3" fmla="*/ 203200 w 1816100"/>
                <a:gd name="connsiteY3" fmla="*/ 177800 h 1079500"/>
                <a:gd name="connsiteX4" fmla="*/ 215900 w 1816100"/>
                <a:gd name="connsiteY4" fmla="*/ 215900 h 1079500"/>
                <a:gd name="connsiteX5" fmla="*/ 254000 w 1816100"/>
                <a:gd name="connsiteY5" fmla="*/ 228600 h 1079500"/>
                <a:gd name="connsiteX6" fmla="*/ 342900 w 1816100"/>
                <a:gd name="connsiteY6" fmla="*/ 330200 h 1079500"/>
                <a:gd name="connsiteX7" fmla="*/ 368300 w 1816100"/>
                <a:gd name="connsiteY7" fmla="*/ 406400 h 1079500"/>
                <a:gd name="connsiteX8" fmla="*/ 406400 w 1816100"/>
                <a:gd name="connsiteY8" fmla="*/ 444500 h 1079500"/>
                <a:gd name="connsiteX9" fmla="*/ 558800 w 1816100"/>
                <a:gd name="connsiteY9" fmla="*/ 596900 h 1079500"/>
                <a:gd name="connsiteX10" fmla="*/ 774700 w 1816100"/>
                <a:gd name="connsiteY10" fmla="*/ 660400 h 1079500"/>
                <a:gd name="connsiteX11" fmla="*/ 876300 w 1816100"/>
                <a:gd name="connsiteY11" fmla="*/ 685800 h 1079500"/>
                <a:gd name="connsiteX12" fmla="*/ 1003300 w 1816100"/>
                <a:gd name="connsiteY12" fmla="*/ 723900 h 1079500"/>
                <a:gd name="connsiteX13" fmla="*/ 1092200 w 1816100"/>
                <a:gd name="connsiteY13" fmla="*/ 762000 h 1079500"/>
                <a:gd name="connsiteX14" fmla="*/ 1179512 w 1816100"/>
                <a:gd name="connsiteY14" fmla="*/ 804069 h 1079500"/>
                <a:gd name="connsiteX15" fmla="*/ 1295400 w 1816100"/>
                <a:gd name="connsiteY15" fmla="*/ 850900 h 1079500"/>
                <a:gd name="connsiteX16" fmla="*/ 1333500 w 1816100"/>
                <a:gd name="connsiteY16" fmla="*/ 863600 h 1079500"/>
                <a:gd name="connsiteX17" fmla="*/ 1432719 w 1816100"/>
                <a:gd name="connsiteY17" fmla="*/ 852488 h 1079500"/>
                <a:gd name="connsiteX18" fmla="*/ 1478756 w 1816100"/>
                <a:gd name="connsiteY18" fmla="*/ 738981 h 1079500"/>
                <a:gd name="connsiteX19" fmla="*/ 1498600 w 1816100"/>
                <a:gd name="connsiteY19" fmla="*/ 152400 h 1079500"/>
                <a:gd name="connsiteX20" fmla="*/ 1536700 w 1816100"/>
                <a:gd name="connsiteY20" fmla="*/ 76200 h 1079500"/>
                <a:gd name="connsiteX21" fmla="*/ 1752600 w 1816100"/>
                <a:gd name="connsiteY21" fmla="*/ 88900 h 1079500"/>
                <a:gd name="connsiteX22" fmla="*/ 1790700 w 1816100"/>
                <a:gd name="connsiteY22" fmla="*/ 101600 h 1079500"/>
                <a:gd name="connsiteX23" fmla="*/ 1816100 w 1816100"/>
                <a:gd name="connsiteY23" fmla="*/ 139700 h 1079500"/>
                <a:gd name="connsiteX24" fmla="*/ 1803400 w 1816100"/>
                <a:gd name="connsiteY24" fmla="*/ 508000 h 1079500"/>
                <a:gd name="connsiteX25" fmla="*/ 1790700 w 1816100"/>
                <a:gd name="connsiteY25" fmla="*/ 584200 h 1079500"/>
                <a:gd name="connsiteX26" fmla="*/ 1765300 w 1816100"/>
                <a:gd name="connsiteY26" fmla="*/ 660400 h 1079500"/>
                <a:gd name="connsiteX27" fmla="*/ 1752600 w 1816100"/>
                <a:gd name="connsiteY27" fmla="*/ 762000 h 1079500"/>
                <a:gd name="connsiteX28" fmla="*/ 1739900 w 1816100"/>
                <a:gd name="connsiteY28" fmla="*/ 939800 h 1079500"/>
                <a:gd name="connsiteX29" fmla="*/ 1663700 w 1816100"/>
                <a:gd name="connsiteY29" fmla="*/ 990600 h 1079500"/>
                <a:gd name="connsiteX30" fmla="*/ 1574800 w 1816100"/>
                <a:gd name="connsiteY30" fmla="*/ 1028700 h 1079500"/>
                <a:gd name="connsiteX31" fmla="*/ 1219200 w 1816100"/>
                <a:gd name="connsiteY31" fmla="*/ 1066800 h 1079500"/>
                <a:gd name="connsiteX32" fmla="*/ 863600 w 1816100"/>
                <a:gd name="connsiteY32" fmla="*/ 1079500 h 1079500"/>
                <a:gd name="connsiteX33" fmla="*/ 279400 w 1816100"/>
                <a:gd name="connsiteY33" fmla="*/ 1066800 h 1079500"/>
                <a:gd name="connsiteX34" fmla="*/ 215900 w 1816100"/>
                <a:gd name="connsiteY34" fmla="*/ 1054100 h 1079500"/>
                <a:gd name="connsiteX35" fmla="*/ 139700 w 1816100"/>
                <a:gd name="connsiteY35" fmla="*/ 1028700 h 1079500"/>
                <a:gd name="connsiteX36" fmla="*/ 101600 w 1816100"/>
                <a:gd name="connsiteY36" fmla="*/ 876300 h 1079500"/>
                <a:gd name="connsiteX37" fmla="*/ 76200 w 1816100"/>
                <a:gd name="connsiteY37" fmla="*/ 800100 h 1079500"/>
                <a:gd name="connsiteX38" fmla="*/ 38100 w 1816100"/>
                <a:gd name="connsiteY38" fmla="*/ 723900 h 1079500"/>
                <a:gd name="connsiteX39" fmla="*/ 25400 w 1816100"/>
                <a:gd name="connsiteY39" fmla="*/ 546100 h 1079500"/>
                <a:gd name="connsiteX40" fmla="*/ 0 w 1816100"/>
                <a:gd name="connsiteY40" fmla="*/ 0 h 1079500"/>
                <a:gd name="connsiteX0" fmla="*/ 0 w 1816100"/>
                <a:gd name="connsiteY0" fmla="*/ 0 h 1079500"/>
                <a:gd name="connsiteX1" fmla="*/ 0 w 1816100"/>
                <a:gd name="connsiteY1" fmla="*/ 0 h 1079500"/>
                <a:gd name="connsiteX2" fmla="*/ 177800 w 1816100"/>
                <a:gd name="connsiteY2" fmla="*/ 139700 h 1079500"/>
                <a:gd name="connsiteX3" fmla="*/ 215900 w 1816100"/>
                <a:gd name="connsiteY3" fmla="*/ 215900 h 1079500"/>
                <a:gd name="connsiteX4" fmla="*/ 254000 w 1816100"/>
                <a:gd name="connsiteY4" fmla="*/ 228600 h 1079500"/>
                <a:gd name="connsiteX5" fmla="*/ 342900 w 1816100"/>
                <a:gd name="connsiteY5" fmla="*/ 330200 h 1079500"/>
                <a:gd name="connsiteX6" fmla="*/ 368300 w 1816100"/>
                <a:gd name="connsiteY6" fmla="*/ 406400 h 1079500"/>
                <a:gd name="connsiteX7" fmla="*/ 406400 w 1816100"/>
                <a:gd name="connsiteY7" fmla="*/ 444500 h 1079500"/>
                <a:gd name="connsiteX8" fmla="*/ 558800 w 1816100"/>
                <a:gd name="connsiteY8" fmla="*/ 596900 h 1079500"/>
                <a:gd name="connsiteX9" fmla="*/ 774700 w 1816100"/>
                <a:gd name="connsiteY9" fmla="*/ 660400 h 1079500"/>
                <a:gd name="connsiteX10" fmla="*/ 876300 w 1816100"/>
                <a:gd name="connsiteY10" fmla="*/ 685800 h 1079500"/>
                <a:gd name="connsiteX11" fmla="*/ 1003300 w 1816100"/>
                <a:gd name="connsiteY11" fmla="*/ 723900 h 1079500"/>
                <a:gd name="connsiteX12" fmla="*/ 1092200 w 1816100"/>
                <a:gd name="connsiteY12" fmla="*/ 762000 h 1079500"/>
                <a:gd name="connsiteX13" fmla="*/ 1179512 w 1816100"/>
                <a:gd name="connsiteY13" fmla="*/ 804069 h 1079500"/>
                <a:gd name="connsiteX14" fmla="*/ 1295400 w 1816100"/>
                <a:gd name="connsiteY14" fmla="*/ 850900 h 1079500"/>
                <a:gd name="connsiteX15" fmla="*/ 1333500 w 1816100"/>
                <a:gd name="connsiteY15" fmla="*/ 863600 h 1079500"/>
                <a:gd name="connsiteX16" fmla="*/ 1432719 w 1816100"/>
                <a:gd name="connsiteY16" fmla="*/ 852488 h 1079500"/>
                <a:gd name="connsiteX17" fmla="*/ 1478756 w 1816100"/>
                <a:gd name="connsiteY17" fmla="*/ 738981 h 1079500"/>
                <a:gd name="connsiteX18" fmla="*/ 1498600 w 1816100"/>
                <a:gd name="connsiteY18" fmla="*/ 152400 h 1079500"/>
                <a:gd name="connsiteX19" fmla="*/ 1536700 w 1816100"/>
                <a:gd name="connsiteY19" fmla="*/ 76200 h 1079500"/>
                <a:gd name="connsiteX20" fmla="*/ 1752600 w 1816100"/>
                <a:gd name="connsiteY20" fmla="*/ 88900 h 1079500"/>
                <a:gd name="connsiteX21" fmla="*/ 1790700 w 1816100"/>
                <a:gd name="connsiteY21" fmla="*/ 101600 h 1079500"/>
                <a:gd name="connsiteX22" fmla="*/ 1816100 w 1816100"/>
                <a:gd name="connsiteY22" fmla="*/ 139700 h 1079500"/>
                <a:gd name="connsiteX23" fmla="*/ 1803400 w 1816100"/>
                <a:gd name="connsiteY23" fmla="*/ 508000 h 1079500"/>
                <a:gd name="connsiteX24" fmla="*/ 1790700 w 1816100"/>
                <a:gd name="connsiteY24" fmla="*/ 584200 h 1079500"/>
                <a:gd name="connsiteX25" fmla="*/ 1765300 w 1816100"/>
                <a:gd name="connsiteY25" fmla="*/ 660400 h 1079500"/>
                <a:gd name="connsiteX26" fmla="*/ 1752600 w 1816100"/>
                <a:gd name="connsiteY26" fmla="*/ 762000 h 1079500"/>
                <a:gd name="connsiteX27" fmla="*/ 1739900 w 1816100"/>
                <a:gd name="connsiteY27" fmla="*/ 939800 h 1079500"/>
                <a:gd name="connsiteX28" fmla="*/ 1663700 w 1816100"/>
                <a:gd name="connsiteY28" fmla="*/ 990600 h 1079500"/>
                <a:gd name="connsiteX29" fmla="*/ 1574800 w 1816100"/>
                <a:gd name="connsiteY29" fmla="*/ 1028700 h 1079500"/>
                <a:gd name="connsiteX30" fmla="*/ 1219200 w 1816100"/>
                <a:gd name="connsiteY30" fmla="*/ 1066800 h 1079500"/>
                <a:gd name="connsiteX31" fmla="*/ 863600 w 1816100"/>
                <a:gd name="connsiteY31" fmla="*/ 1079500 h 1079500"/>
                <a:gd name="connsiteX32" fmla="*/ 279400 w 1816100"/>
                <a:gd name="connsiteY32" fmla="*/ 1066800 h 1079500"/>
                <a:gd name="connsiteX33" fmla="*/ 215900 w 1816100"/>
                <a:gd name="connsiteY33" fmla="*/ 1054100 h 1079500"/>
                <a:gd name="connsiteX34" fmla="*/ 139700 w 1816100"/>
                <a:gd name="connsiteY34" fmla="*/ 1028700 h 1079500"/>
                <a:gd name="connsiteX35" fmla="*/ 101600 w 1816100"/>
                <a:gd name="connsiteY35" fmla="*/ 876300 h 1079500"/>
                <a:gd name="connsiteX36" fmla="*/ 76200 w 1816100"/>
                <a:gd name="connsiteY36" fmla="*/ 800100 h 1079500"/>
                <a:gd name="connsiteX37" fmla="*/ 38100 w 1816100"/>
                <a:gd name="connsiteY37" fmla="*/ 723900 h 1079500"/>
                <a:gd name="connsiteX38" fmla="*/ 25400 w 1816100"/>
                <a:gd name="connsiteY38" fmla="*/ 546100 h 1079500"/>
                <a:gd name="connsiteX39" fmla="*/ 0 w 1816100"/>
                <a:gd name="connsiteY39"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342900 w 1816100"/>
                <a:gd name="connsiteY4" fmla="*/ 330200 h 1079500"/>
                <a:gd name="connsiteX5" fmla="*/ 368300 w 1816100"/>
                <a:gd name="connsiteY5" fmla="*/ 406400 h 1079500"/>
                <a:gd name="connsiteX6" fmla="*/ 406400 w 1816100"/>
                <a:gd name="connsiteY6" fmla="*/ 444500 h 1079500"/>
                <a:gd name="connsiteX7" fmla="*/ 558800 w 1816100"/>
                <a:gd name="connsiteY7" fmla="*/ 596900 h 1079500"/>
                <a:gd name="connsiteX8" fmla="*/ 774700 w 1816100"/>
                <a:gd name="connsiteY8" fmla="*/ 660400 h 1079500"/>
                <a:gd name="connsiteX9" fmla="*/ 876300 w 1816100"/>
                <a:gd name="connsiteY9" fmla="*/ 685800 h 1079500"/>
                <a:gd name="connsiteX10" fmla="*/ 1003300 w 1816100"/>
                <a:gd name="connsiteY10" fmla="*/ 723900 h 1079500"/>
                <a:gd name="connsiteX11" fmla="*/ 1092200 w 1816100"/>
                <a:gd name="connsiteY11" fmla="*/ 762000 h 1079500"/>
                <a:gd name="connsiteX12" fmla="*/ 1179512 w 1816100"/>
                <a:gd name="connsiteY12" fmla="*/ 804069 h 1079500"/>
                <a:gd name="connsiteX13" fmla="*/ 1295400 w 1816100"/>
                <a:gd name="connsiteY13" fmla="*/ 850900 h 1079500"/>
                <a:gd name="connsiteX14" fmla="*/ 1333500 w 1816100"/>
                <a:gd name="connsiteY14" fmla="*/ 863600 h 1079500"/>
                <a:gd name="connsiteX15" fmla="*/ 1432719 w 1816100"/>
                <a:gd name="connsiteY15" fmla="*/ 852488 h 1079500"/>
                <a:gd name="connsiteX16" fmla="*/ 1478756 w 1816100"/>
                <a:gd name="connsiteY16" fmla="*/ 738981 h 1079500"/>
                <a:gd name="connsiteX17" fmla="*/ 1498600 w 1816100"/>
                <a:gd name="connsiteY17" fmla="*/ 152400 h 1079500"/>
                <a:gd name="connsiteX18" fmla="*/ 1536700 w 1816100"/>
                <a:gd name="connsiteY18" fmla="*/ 76200 h 1079500"/>
                <a:gd name="connsiteX19" fmla="*/ 1752600 w 1816100"/>
                <a:gd name="connsiteY19" fmla="*/ 88900 h 1079500"/>
                <a:gd name="connsiteX20" fmla="*/ 1790700 w 1816100"/>
                <a:gd name="connsiteY20" fmla="*/ 101600 h 1079500"/>
                <a:gd name="connsiteX21" fmla="*/ 1816100 w 1816100"/>
                <a:gd name="connsiteY21" fmla="*/ 139700 h 1079500"/>
                <a:gd name="connsiteX22" fmla="*/ 1803400 w 1816100"/>
                <a:gd name="connsiteY22" fmla="*/ 508000 h 1079500"/>
                <a:gd name="connsiteX23" fmla="*/ 1790700 w 1816100"/>
                <a:gd name="connsiteY23" fmla="*/ 584200 h 1079500"/>
                <a:gd name="connsiteX24" fmla="*/ 1765300 w 1816100"/>
                <a:gd name="connsiteY24" fmla="*/ 660400 h 1079500"/>
                <a:gd name="connsiteX25" fmla="*/ 1752600 w 1816100"/>
                <a:gd name="connsiteY25" fmla="*/ 762000 h 1079500"/>
                <a:gd name="connsiteX26" fmla="*/ 1739900 w 1816100"/>
                <a:gd name="connsiteY26" fmla="*/ 939800 h 1079500"/>
                <a:gd name="connsiteX27" fmla="*/ 1663700 w 1816100"/>
                <a:gd name="connsiteY27" fmla="*/ 990600 h 1079500"/>
                <a:gd name="connsiteX28" fmla="*/ 1574800 w 1816100"/>
                <a:gd name="connsiteY28" fmla="*/ 1028700 h 1079500"/>
                <a:gd name="connsiteX29" fmla="*/ 1219200 w 1816100"/>
                <a:gd name="connsiteY29" fmla="*/ 1066800 h 1079500"/>
                <a:gd name="connsiteX30" fmla="*/ 863600 w 1816100"/>
                <a:gd name="connsiteY30" fmla="*/ 1079500 h 1079500"/>
                <a:gd name="connsiteX31" fmla="*/ 279400 w 1816100"/>
                <a:gd name="connsiteY31" fmla="*/ 1066800 h 1079500"/>
                <a:gd name="connsiteX32" fmla="*/ 215900 w 1816100"/>
                <a:gd name="connsiteY32" fmla="*/ 1054100 h 1079500"/>
                <a:gd name="connsiteX33" fmla="*/ 139700 w 1816100"/>
                <a:gd name="connsiteY33" fmla="*/ 1028700 h 1079500"/>
                <a:gd name="connsiteX34" fmla="*/ 101600 w 1816100"/>
                <a:gd name="connsiteY34" fmla="*/ 876300 h 1079500"/>
                <a:gd name="connsiteX35" fmla="*/ 76200 w 1816100"/>
                <a:gd name="connsiteY35" fmla="*/ 800100 h 1079500"/>
                <a:gd name="connsiteX36" fmla="*/ 38100 w 1816100"/>
                <a:gd name="connsiteY36" fmla="*/ 723900 h 1079500"/>
                <a:gd name="connsiteX37" fmla="*/ 25400 w 1816100"/>
                <a:gd name="connsiteY37" fmla="*/ 546100 h 1079500"/>
                <a:gd name="connsiteX38" fmla="*/ 0 w 1816100"/>
                <a:gd name="connsiteY38"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342900 w 1816100"/>
                <a:gd name="connsiteY4" fmla="*/ 330200 h 1079500"/>
                <a:gd name="connsiteX5" fmla="*/ 368300 w 1816100"/>
                <a:gd name="connsiteY5" fmla="*/ 406400 h 1079500"/>
                <a:gd name="connsiteX6" fmla="*/ 406400 w 1816100"/>
                <a:gd name="connsiteY6" fmla="*/ 444500 h 1079500"/>
                <a:gd name="connsiteX7" fmla="*/ 558800 w 1816100"/>
                <a:gd name="connsiteY7" fmla="*/ 596900 h 1079500"/>
                <a:gd name="connsiteX8" fmla="*/ 774700 w 1816100"/>
                <a:gd name="connsiteY8" fmla="*/ 660400 h 1079500"/>
                <a:gd name="connsiteX9" fmla="*/ 876300 w 1816100"/>
                <a:gd name="connsiteY9" fmla="*/ 685800 h 1079500"/>
                <a:gd name="connsiteX10" fmla="*/ 1003300 w 1816100"/>
                <a:gd name="connsiteY10" fmla="*/ 723900 h 1079500"/>
                <a:gd name="connsiteX11" fmla="*/ 1092200 w 1816100"/>
                <a:gd name="connsiteY11" fmla="*/ 762000 h 1079500"/>
                <a:gd name="connsiteX12" fmla="*/ 1179512 w 1816100"/>
                <a:gd name="connsiteY12" fmla="*/ 804069 h 1079500"/>
                <a:gd name="connsiteX13" fmla="*/ 1295400 w 1816100"/>
                <a:gd name="connsiteY13" fmla="*/ 850900 h 1079500"/>
                <a:gd name="connsiteX14" fmla="*/ 1333500 w 1816100"/>
                <a:gd name="connsiteY14" fmla="*/ 863600 h 1079500"/>
                <a:gd name="connsiteX15" fmla="*/ 1432719 w 1816100"/>
                <a:gd name="connsiteY15" fmla="*/ 852488 h 1079500"/>
                <a:gd name="connsiteX16" fmla="*/ 1478756 w 1816100"/>
                <a:gd name="connsiteY16" fmla="*/ 738981 h 1079500"/>
                <a:gd name="connsiteX17" fmla="*/ 1498600 w 1816100"/>
                <a:gd name="connsiteY17" fmla="*/ 152400 h 1079500"/>
                <a:gd name="connsiteX18" fmla="*/ 1536700 w 1816100"/>
                <a:gd name="connsiteY18" fmla="*/ 76200 h 1079500"/>
                <a:gd name="connsiteX19" fmla="*/ 1752600 w 1816100"/>
                <a:gd name="connsiteY19" fmla="*/ 88900 h 1079500"/>
                <a:gd name="connsiteX20" fmla="*/ 1790700 w 1816100"/>
                <a:gd name="connsiteY20" fmla="*/ 101600 h 1079500"/>
                <a:gd name="connsiteX21" fmla="*/ 1816100 w 1816100"/>
                <a:gd name="connsiteY21" fmla="*/ 139700 h 1079500"/>
                <a:gd name="connsiteX22" fmla="*/ 1803400 w 1816100"/>
                <a:gd name="connsiteY22" fmla="*/ 508000 h 1079500"/>
                <a:gd name="connsiteX23" fmla="*/ 1790700 w 1816100"/>
                <a:gd name="connsiteY23" fmla="*/ 584200 h 1079500"/>
                <a:gd name="connsiteX24" fmla="*/ 1765300 w 1816100"/>
                <a:gd name="connsiteY24" fmla="*/ 660400 h 1079500"/>
                <a:gd name="connsiteX25" fmla="*/ 1752600 w 1816100"/>
                <a:gd name="connsiteY25" fmla="*/ 762000 h 1079500"/>
                <a:gd name="connsiteX26" fmla="*/ 1739900 w 1816100"/>
                <a:gd name="connsiteY26" fmla="*/ 939800 h 1079500"/>
                <a:gd name="connsiteX27" fmla="*/ 1663700 w 1816100"/>
                <a:gd name="connsiteY27" fmla="*/ 990600 h 1079500"/>
                <a:gd name="connsiteX28" fmla="*/ 1574800 w 1816100"/>
                <a:gd name="connsiteY28" fmla="*/ 1028700 h 1079500"/>
                <a:gd name="connsiteX29" fmla="*/ 1219200 w 1816100"/>
                <a:gd name="connsiteY29" fmla="*/ 1066800 h 1079500"/>
                <a:gd name="connsiteX30" fmla="*/ 863600 w 1816100"/>
                <a:gd name="connsiteY30" fmla="*/ 1079500 h 1079500"/>
                <a:gd name="connsiteX31" fmla="*/ 279400 w 1816100"/>
                <a:gd name="connsiteY31" fmla="*/ 1066800 h 1079500"/>
                <a:gd name="connsiteX32" fmla="*/ 215900 w 1816100"/>
                <a:gd name="connsiteY32" fmla="*/ 1054100 h 1079500"/>
                <a:gd name="connsiteX33" fmla="*/ 139700 w 1816100"/>
                <a:gd name="connsiteY33" fmla="*/ 1028700 h 1079500"/>
                <a:gd name="connsiteX34" fmla="*/ 101600 w 1816100"/>
                <a:gd name="connsiteY34" fmla="*/ 876300 h 1079500"/>
                <a:gd name="connsiteX35" fmla="*/ 38100 w 1816100"/>
                <a:gd name="connsiteY35" fmla="*/ 723900 h 1079500"/>
                <a:gd name="connsiteX36" fmla="*/ 25400 w 1816100"/>
                <a:gd name="connsiteY36" fmla="*/ 546100 h 1079500"/>
                <a:gd name="connsiteX37" fmla="*/ 0 w 1816100"/>
                <a:gd name="connsiteY3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342900 w 1816100"/>
                <a:gd name="connsiteY4" fmla="*/ 330200 h 1079500"/>
                <a:gd name="connsiteX5" fmla="*/ 368300 w 1816100"/>
                <a:gd name="connsiteY5" fmla="*/ 406400 h 1079500"/>
                <a:gd name="connsiteX6" fmla="*/ 406400 w 1816100"/>
                <a:gd name="connsiteY6" fmla="*/ 444500 h 1079500"/>
                <a:gd name="connsiteX7" fmla="*/ 558800 w 1816100"/>
                <a:gd name="connsiteY7" fmla="*/ 596900 h 1079500"/>
                <a:gd name="connsiteX8" fmla="*/ 774700 w 1816100"/>
                <a:gd name="connsiteY8" fmla="*/ 660400 h 1079500"/>
                <a:gd name="connsiteX9" fmla="*/ 876300 w 1816100"/>
                <a:gd name="connsiteY9" fmla="*/ 685800 h 1079500"/>
                <a:gd name="connsiteX10" fmla="*/ 1003300 w 1816100"/>
                <a:gd name="connsiteY10" fmla="*/ 723900 h 1079500"/>
                <a:gd name="connsiteX11" fmla="*/ 1092200 w 1816100"/>
                <a:gd name="connsiteY11" fmla="*/ 762000 h 1079500"/>
                <a:gd name="connsiteX12" fmla="*/ 1179512 w 1816100"/>
                <a:gd name="connsiteY12" fmla="*/ 804069 h 1079500"/>
                <a:gd name="connsiteX13" fmla="*/ 1295400 w 1816100"/>
                <a:gd name="connsiteY13" fmla="*/ 850900 h 1079500"/>
                <a:gd name="connsiteX14" fmla="*/ 1333500 w 1816100"/>
                <a:gd name="connsiteY14" fmla="*/ 863600 h 1079500"/>
                <a:gd name="connsiteX15" fmla="*/ 1432719 w 1816100"/>
                <a:gd name="connsiteY15" fmla="*/ 852488 h 1079500"/>
                <a:gd name="connsiteX16" fmla="*/ 1478756 w 1816100"/>
                <a:gd name="connsiteY16" fmla="*/ 738981 h 1079500"/>
                <a:gd name="connsiteX17" fmla="*/ 1498600 w 1816100"/>
                <a:gd name="connsiteY17" fmla="*/ 152400 h 1079500"/>
                <a:gd name="connsiteX18" fmla="*/ 1536700 w 1816100"/>
                <a:gd name="connsiteY18" fmla="*/ 76200 h 1079500"/>
                <a:gd name="connsiteX19" fmla="*/ 1752600 w 1816100"/>
                <a:gd name="connsiteY19" fmla="*/ 88900 h 1079500"/>
                <a:gd name="connsiteX20" fmla="*/ 1790700 w 1816100"/>
                <a:gd name="connsiteY20" fmla="*/ 101600 h 1079500"/>
                <a:gd name="connsiteX21" fmla="*/ 1816100 w 1816100"/>
                <a:gd name="connsiteY21" fmla="*/ 139700 h 1079500"/>
                <a:gd name="connsiteX22" fmla="*/ 1803400 w 1816100"/>
                <a:gd name="connsiteY22" fmla="*/ 508000 h 1079500"/>
                <a:gd name="connsiteX23" fmla="*/ 1790700 w 1816100"/>
                <a:gd name="connsiteY23" fmla="*/ 584200 h 1079500"/>
                <a:gd name="connsiteX24" fmla="*/ 1765300 w 1816100"/>
                <a:gd name="connsiteY24" fmla="*/ 660400 h 1079500"/>
                <a:gd name="connsiteX25" fmla="*/ 1752600 w 1816100"/>
                <a:gd name="connsiteY25" fmla="*/ 762000 h 1079500"/>
                <a:gd name="connsiteX26" fmla="*/ 1739900 w 1816100"/>
                <a:gd name="connsiteY26" fmla="*/ 939800 h 1079500"/>
                <a:gd name="connsiteX27" fmla="*/ 1663700 w 1816100"/>
                <a:gd name="connsiteY27" fmla="*/ 990600 h 1079500"/>
                <a:gd name="connsiteX28" fmla="*/ 1574800 w 1816100"/>
                <a:gd name="connsiteY28" fmla="*/ 1028700 h 1079500"/>
                <a:gd name="connsiteX29" fmla="*/ 1219200 w 1816100"/>
                <a:gd name="connsiteY29" fmla="*/ 1066800 h 1079500"/>
                <a:gd name="connsiteX30" fmla="*/ 863600 w 1816100"/>
                <a:gd name="connsiteY30" fmla="*/ 1079500 h 1079500"/>
                <a:gd name="connsiteX31" fmla="*/ 279400 w 1816100"/>
                <a:gd name="connsiteY31" fmla="*/ 1066800 h 1079500"/>
                <a:gd name="connsiteX32" fmla="*/ 215900 w 1816100"/>
                <a:gd name="connsiteY32" fmla="*/ 1054100 h 1079500"/>
                <a:gd name="connsiteX33" fmla="*/ 139700 w 1816100"/>
                <a:gd name="connsiteY33" fmla="*/ 1028700 h 1079500"/>
                <a:gd name="connsiteX34" fmla="*/ 38100 w 1816100"/>
                <a:gd name="connsiteY34" fmla="*/ 723900 h 1079500"/>
                <a:gd name="connsiteX35" fmla="*/ 25400 w 1816100"/>
                <a:gd name="connsiteY35" fmla="*/ 546100 h 1079500"/>
                <a:gd name="connsiteX36" fmla="*/ 0 w 1816100"/>
                <a:gd name="connsiteY36"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342900 w 1816100"/>
                <a:gd name="connsiteY4" fmla="*/ 330200 h 1079500"/>
                <a:gd name="connsiteX5" fmla="*/ 368300 w 1816100"/>
                <a:gd name="connsiteY5" fmla="*/ 406400 h 1079500"/>
                <a:gd name="connsiteX6" fmla="*/ 406400 w 1816100"/>
                <a:gd name="connsiteY6" fmla="*/ 444500 h 1079500"/>
                <a:gd name="connsiteX7" fmla="*/ 558800 w 1816100"/>
                <a:gd name="connsiteY7" fmla="*/ 596900 h 1079500"/>
                <a:gd name="connsiteX8" fmla="*/ 774700 w 1816100"/>
                <a:gd name="connsiteY8" fmla="*/ 660400 h 1079500"/>
                <a:gd name="connsiteX9" fmla="*/ 876300 w 1816100"/>
                <a:gd name="connsiteY9" fmla="*/ 685800 h 1079500"/>
                <a:gd name="connsiteX10" fmla="*/ 1003300 w 1816100"/>
                <a:gd name="connsiteY10" fmla="*/ 723900 h 1079500"/>
                <a:gd name="connsiteX11" fmla="*/ 1092200 w 1816100"/>
                <a:gd name="connsiteY11" fmla="*/ 762000 h 1079500"/>
                <a:gd name="connsiteX12" fmla="*/ 1179512 w 1816100"/>
                <a:gd name="connsiteY12" fmla="*/ 804069 h 1079500"/>
                <a:gd name="connsiteX13" fmla="*/ 1295400 w 1816100"/>
                <a:gd name="connsiteY13" fmla="*/ 850900 h 1079500"/>
                <a:gd name="connsiteX14" fmla="*/ 1333500 w 1816100"/>
                <a:gd name="connsiteY14" fmla="*/ 863600 h 1079500"/>
                <a:gd name="connsiteX15" fmla="*/ 1432719 w 1816100"/>
                <a:gd name="connsiteY15" fmla="*/ 852488 h 1079500"/>
                <a:gd name="connsiteX16" fmla="*/ 1478756 w 1816100"/>
                <a:gd name="connsiteY16" fmla="*/ 738981 h 1079500"/>
                <a:gd name="connsiteX17" fmla="*/ 1498600 w 1816100"/>
                <a:gd name="connsiteY17" fmla="*/ 152400 h 1079500"/>
                <a:gd name="connsiteX18" fmla="*/ 1536700 w 1816100"/>
                <a:gd name="connsiteY18" fmla="*/ 76200 h 1079500"/>
                <a:gd name="connsiteX19" fmla="*/ 1752600 w 1816100"/>
                <a:gd name="connsiteY19" fmla="*/ 88900 h 1079500"/>
                <a:gd name="connsiteX20" fmla="*/ 1790700 w 1816100"/>
                <a:gd name="connsiteY20" fmla="*/ 101600 h 1079500"/>
                <a:gd name="connsiteX21" fmla="*/ 1816100 w 1816100"/>
                <a:gd name="connsiteY21" fmla="*/ 139700 h 1079500"/>
                <a:gd name="connsiteX22" fmla="*/ 1803400 w 1816100"/>
                <a:gd name="connsiteY22" fmla="*/ 508000 h 1079500"/>
                <a:gd name="connsiteX23" fmla="*/ 1790700 w 1816100"/>
                <a:gd name="connsiteY23" fmla="*/ 584200 h 1079500"/>
                <a:gd name="connsiteX24" fmla="*/ 1765300 w 1816100"/>
                <a:gd name="connsiteY24" fmla="*/ 660400 h 1079500"/>
                <a:gd name="connsiteX25" fmla="*/ 1752600 w 1816100"/>
                <a:gd name="connsiteY25" fmla="*/ 762000 h 1079500"/>
                <a:gd name="connsiteX26" fmla="*/ 1739900 w 1816100"/>
                <a:gd name="connsiteY26" fmla="*/ 939800 h 1079500"/>
                <a:gd name="connsiteX27" fmla="*/ 1663700 w 1816100"/>
                <a:gd name="connsiteY27" fmla="*/ 990600 h 1079500"/>
                <a:gd name="connsiteX28" fmla="*/ 1574800 w 1816100"/>
                <a:gd name="connsiteY28" fmla="*/ 1028700 h 1079500"/>
                <a:gd name="connsiteX29" fmla="*/ 1219200 w 1816100"/>
                <a:gd name="connsiteY29" fmla="*/ 1066800 h 1079500"/>
                <a:gd name="connsiteX30" fmla="*/ 863600 w 1816100"/>
                <a:gd name="connsiteY30" fmla="*/ 1079500 h 1079500"/>
                <a:gd name="connsiteX31" fmla="*/ 279400 w 1816100"/>
                <a:gd name="connsiteY31" fmla="*/ 1066800 h 1079500"/>
                <a:gd name="connsiteX32" fmla="*/ 139700 w 1816100"/>
                <a:gd name="connsiteY32" fmla="*/ 1028700 h 1079500"/>
                <a:gd name="connsiteX33" fmla="*/ 38100 w 1816100"/>
                <a:gd name="connsiteY33" fmla="*/ 723900 h 1079500"/>
                <a:gd name="connsiteX34" fmla="*/ 25400 w 1816100"/>
                <a:gd name="connsiteY34" fmla="*/ 546100 h 1079500"/>
                <a:gd name="connsiteX35" fmla="*/ 0 w 1816100"/>
                <a:gd name="connsiteY35"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342900 w 1816100"/>
                <a:gd name="connsiteY4" fmla="*/ 330200 h 1079500"/>
                <a:gd name="connsiteX5" fmla="*/ 368300 w 1816100"/>
                <a:gd name="connsiteY5" fmla="*/ 406400 h 1079500"/>
                <a:gd name="connsiteX6" fmla="*/ 406400 w 1816100"/>
                <a:gd name="connsiteY6" fmla="*/ 444500 h 1079500"/>
                <a:gd name="connsiteX7" fmla="*/ 558800 w 1816100"/>
                <a:gd name="connsiteY7" fmla="*/ 596900 h 1079500"/>
                <a:gd name="connsiteX8" fmla="*/ 774700 w 1816100"/>
                <a:gd name="connsiteY8" fmla="*/ 660400 h 1079500"/>
                <a:gd name="connsiteX9" fmla="*/ 876300 w 1816100"/>
                <a:gd name="connsiteY9" fmla="*/ 685800 h 1079500"/>
                <a:gd name="connsiteX10" fmla="*/ 1092200 w 1816100"/>
                <a:gd name="connsiteY10" fmla="*/ 762000 h 1079500"/>
                <a:gd name="connsiteX11" fmla="*/ 1179512 w 1816100"/>
                <a:gd name="connsiteY11" fmla="*/ 804069 h 1079500"/>
                <a:gd name="connsiteX12" fmla="*/ 1295400 w 1816100"/>
                <a:gd name="connsiteY12" fmla="*/ 850900 h 1079500"/>
                <a:gd name="connsiteX13" fmla="*/ 1333500 w 1816100"/>
                <a:gd name="connsiteY13" fmla="*/ 863600 h 1079500"/>
                <a:gd name="connsiteX14" fmla="*/ 1432719 w 1816100"/>
                <a:gd name="connsiteY14" fmla="*/ 852488 h 1079500"/>
                <a:gd name="connsiteX15" fmla="*/ 1478756 w 1816100"/>
                <a:gd name="connsiteY15" fmla="*/ 738981 h 1079500"/>
                <a:gd name="connsiteX16" fmla="*/ 1498600 w 1816100"/>
                <a:gd name="connsiteY16" fmla="*/ 152400 h 1079500"/>
                <a:gd name="connsiteX17" fmla="*/ 1536700 w 1816100"/>
                <a:gd name="connsiteY17" fmla="*/ 76200 h 1079500"/>
                <a:gd name="connsiteX18" fmla="*/ 1752600 w 1816100"/>
                <a:gd name="connsiteY18" fmla="*/ 88900 h 1079500"/>
                <a:gd name="connsiteX19" fmla="*/ 1790700 w 1816100"/>
                <a:gd name="connsiteY19" fmla="*/ 101600 h 1079500"/>
                <a:gd name="connsiteX20" fmla="*/ 1816100 w 1816100"/>
                <a:gd name="connsiteY20" fmla="*/ 139700 h 1079500"/>
                <a:gd name="connsiteX21" fmla="*/ 1803400 w 1816100"/>
                <a:gd name="connsiteY21" fmla="*/ 508000 h 1079500"/>
                <a:gd name="connsiteX22" fmla="*/ 1790700 w 1816100"/>
                <a:gd name="connsiteY22" fmla="*/ 584200 h 1079500"/>
                <a:gd name="connsiteX23" fmla="*/ 1765300 w 1816100"/>
                <a:gd name="connsiteY23" fmla="*/ 660400 h 1079500"/>
                <a:gd name="connsiteX24" fmla="*/ 1752600 w 1816100"/>
                <a:gd name="connsiteY24" fmla="*/ 762000 h 1079500"/>
                <a:gd name="connsiteX25" fmla="*/ 1739900 w 1816100"/>
                <a:gd name="connsiteY25" fmla="*/ 939800 h 1079500"/>
                <a:gd name="connsiteX26" fmla="*/ 1663700 w 1816100"/>
                <a:gd name="connsiteY26" fmla="*/ 990600 h 1079500"/>
                <a:gd name="connsiteX27" fmla="*/ 1574800 w 1816100"/>
                <a:gd name="connsiteY27" fmla="*/ 1028700 h 1079500"/>
                <a:gd name="connsiteX28" fmla="*/ 1219200 w 1816100"/>
                <a:gd name="connsiteY28" fmla="*/ 1066800 h 1079500"/>
                <a:gd name="connsiteX29" fmla="*/ 863600 w 1816100"/>
                <a:gd name="connsiteY29" fmla="*/ 1079500 h 1079500"/>
                <a:gd name="connsiteX30" fmla="*/ 279400 w 1816100"/>
                <a:gd name="connsiteY30" fmla="*/ 1066800 h 1079500"/>
                <a:gd name="connsiteX31" fmla="*/ 139700 w 1816100"/>
                <a:gd name="connsiteY31" fmla="*/ 1028700 h 1079500"/>
                <a:gd name="connsiteX32" fmla="*/ 38100 w 1816100"/>
                <a:gd name="connsiteY32" fmla="*/ 723900 h 1079500"/>
                <a:gd name="connsiteX33" fmla="*/ 25400 w 1816100"/>
                <a:gd name="connsiteY33" fmla="*/ 546100 h 1079500"/>
                <a:gd name="connsiteX34" fmla="*/ 0 w 1816100"/>
                <a:gd name="connsiteY34"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342900 w 1816100"/>
                <a:gd name="connsiteY4" fmla="*/ 330200 h 1079500"/>
                <a:gd name="connsiteX5" fmla="*/ 368300 w 1816100"/>
                <a:gd name="connsiteY5" fmla="*/ 406400 h 1079500"/>
                <a:gd name="connsiteX6" fmla="*/ 406400 w 1816100"/>
                <a:gd name="connsiteY6" fmla="*/ 444500 h 1079500"/>
                <a:gd name="connsiteX7" fmla="*/ 558800 w 1816100"/>
                <a:gd name="connsiteY7" fmla="*/ 596900 h 1079500"/>
                <a:gd name="connsiteX8" fmla="*/ 876300 w 1816100"/>
                <a:gd name="connsiteY8" fmla="*/ 685800 h 1079500"/>
                <a:gd name="connsiteX9" fmla="*/ 1092200 w 1816100"/>
                <a:gd name="connsiteY9" fmla="*/ 762000 h 1079500"/>
                <a:gd name="connsiteX10" fmla="*/ 1179512 w 1816100"/>
                <a:gd name="connsiteY10" fmla="*/ 804069 h 1079500"/>
                <a:gd name="connsiteX11" fmla="*/ 1295400 w 1816100"/>
                <a:gd name="connsiteY11" fmla="*/ 850900 h 1079500"/>
                <a:gd name="connsiteX12" fmla="*/ 1333500 w 1816100"/>
                <a:gd name="connsiteY12" fmla="*/ 863600 h 1079500"/>
                <a:gd name="connsiteX13" fmla="*/ 1432719 w 1816100"/>
                <a:gd name="connsiteY13" fmla="*/ 852488 h 1079500"/>
                <a:gd name="connsiteX14" fmla="*/ 1478756 w 1816100"/>
                <a:gd name="connsiteY14" fmla="*/ 738981 h 1079500"/>
                <a:gd name="connsiteX15" fmla="*/ 1498600 w 1816100"/>
                <a:gd name="connsiteY15" fmla="*/ 152400 h 1079500"/>
                <a:gd name="connsiteX16" fmla="*/ 1536700 w 1816100"/>
                <a:gd name="connsiteY16" fmla="*/ 76200 h 1079500"/>
                <a:gd name="connsiteX17" fmla="*/ 1752600 w 1816100"/>
                <a:gd name="connsiteY17" fmla="*/ 88900 h 1079500"/>
                <a:gd name="connsiteX18" fmla="*/ 1790700 w 1816100"/>
                <a:gd name="connsiteY18" fmla="*/ 101600 h 1079500"/>
                <a:gd name="connsiteX19" fmla="*/ 1816100 w 1816100"/>
                <a:gd name="connsiteY19" fmla="*/ 139700 h 1079500"/>
                <a:gd name="connsiteX20" fmla="*/ 1803400 w 1816100"/>
                <a:gd name="connsiteY20" fmla="*/ 508000 h 1079500"/>
                <a:gd name="connsiteX21" fmla="*/ 1790700 w 1816100"/>
                <a:gd name="connsiteY21" fmla="*/ 584200 h 1079500"/>
                <a:gd name="connsiteX22" fmla="*/ 1765300 w 1816100"/>
                <a:gd name="connsiteY22" fmla="*/ 660400 h 1079500"/>
                <a:gd name="connsiteX23" fmla="*/ 1752600 w 1816100"/>
                <a:gd name="connsiteY23" fmla="*/ 762000 h 1079500"/>
                <a:gd name="connsiteX24" fmla="*/ 1739900 w 1816100"/>
                <a:gd name="connsiteY24" fmla="*/ 939800 h 1079500"/>
                <a:gd name="connsiteX25" fmla="*/ 1663700 w 1816100"/>
                <a:gd name="connsiteY25" fmla="*/ 990600 h 1079500"/>
                <a:gd name="connsiteX26" fmla="*/ 1574800 w 1816100"/>
                <a:gd name="connsiteY26" fmla="*/ 1028700 h 1079500"/>
                <a:gd name="connsiteX27" fmla="*/ 1219200 w 1816100"/>
                <a:gd name="connsiteY27" fmla="*/ 1066800 h 1079500"/>
                <a:gd name="connsiteX28" fmla="*/ 863600 w 1816100"/>
                <a:gd name="connsiteY28" fmla="*/ 1079500 h 1079500"/>
                <a:gd name="connsiteX29" fmla="*/ 279400 w 1816100"/>
                <a:gd name="connsiteY29" fmla="*/ 1066800 h 1079500"/>
                <a:gd name="connsiteX30" fmla="*/ 139700 w 1816100"/>
                <a:gd name="connsiteY30" fmla="*/ 1028700 h 1079500"/>
                <a:gd name="connsiteX31" fmla="*/ 38100 w 1816100"/>
                <a:gd name="connsiteY31" fmla="*/ 723900 h 1079500"/>
                <a:gd name="connsiteX32" fmla="*/ 25400 w 1816100"/>
                <a:gd name="connsiteY32" fmla="*/ 546100 h 1079500"/>
                <a:gd name="connsiteX33" fmla="*/ 0 w 1816100"/>
                <a:gd name="connsiteY33"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342900 w 1816100"/>
                <a:gd name="connsiteY4" fmla="*/ 330200 h 1079500"/>
                <a:gd name="connsiteX5" fmla="*/ 406400 w 1816100"/>
                <a:gd name="connsiteY5" fmla="*/ 444500 h 1079500"/>
                <a:gd name="connsiteX6" fmla="*/ 558800 w 1816100"/>
                <a:gd name="connsiteY6" fmla="*/ 596900 h 1079500"/>
                <a:gd name="connsiteX7" fmla="*/ 876300 w 1816100"/>
                <a:gd name="connsiteY7" fmla="*/ 685800 h 1079500"/>
                <a:gd name="connsiteX8" fmla="*/ 1092200 w 1816100"/>
                <a:gd name="connsiteY8" fmla="*/ 762000 h 1079500"/>
                <a:gd name="connsiteX9" fmla="*/ 1179512 w 1816100"/>
                <a:gd name="connsiteY9" fmla="*/ 804069 h 1079500"/>
                <a:gd name="connsiteX10" fmla="*/ 1295400 w 1816100"/>
                <a:gd name="connsiteY10" fmla="*/ 850900 h 1079500"/>
                <a:gd name="connsiteX11" fmla="*/ 1333500 w 1816100"/>
                <a:gd name="connsiteY11" fmla="*/ 863600 h 1079500"/>
                <a:gd name="connsiteX12" fmla="*/ 1432719 w 1816100"/>
                <a:gd name="connsiteY12" fmla="*/ 852488 h 1079500"/>
                <a:gd name="connsiteX13" fmla="*/ 1478756 w 1816100"/>
                <a:gd name="connsiteY13" fmla="*/ 738981 h 1079500"/>
                <a:gd name="connsiteX14" fmla="*/ 1498600 w 1816100"/>
                <a:gd name="connsiteY14" fmla="*/ 152400 h 1079500"/>
                <a:gd name="connsiteX15" fmla="*/ 1536700 w 1816100"/>
                <a:gd name="connsiteY15" fmla="*/ 76200 h 1079500"/>
                <a:gd name="connsiteX16" fmla="*/ 1752600 w 1816100"/>
                <a:gd name="connsiteY16" fmla="*/ 88900 h 1079500"/>
                <a:gd name="connsiteX17" fmla="*/ 1790700 w 1816100"/>
                <a:gd name="connsiteY17" fmla="*/ 101600 h 1079500"/>
                <a:gd name="connsiteX18" fmla="*/ 1816100 w 1816100"/>
                <a:gd name="connsiteY18" fmla="*/ 139700 h 1079500"/>
                <a:gd name="connsiteX19" fmla="*/ 1803400 w 1816100"/>
                <a:gd name="connsiteY19" fmla="*/ 508000 h 1079500"/>
                <a:gd name="connsiteX20" fmla="*/ 1790700 w 1816100"/>
                <a:gd name="connsiteY20" fmla="*/ 584200 h 1079500"/>
                <a:gd name="connsiteX21" fmla="*/ 1765300 w 1816100"/>
                <a:gd name="connsiteY21" fmla="*/ 660400 h 1079500"/>
                <a:gd name="connsiteX22" fmla="*/ 1752600 w 1816100"/>
                <a:gd name="connsiteY22" fmla="*/ 762000 h 1079500"/>
                <a:gd name="connsiteX23" fmla="*/ 1739900 w 1816100"/>
                <a:gd name="connsiteY23" fmla="*/ 939800 h 1079500"/>
                <a:gd name="connsiteX24" fmla="*/ 1663700 w 1816100"/>
                <a:gd name="connsiteY24" fmla="*/ 990600 h 1079500"/>
                <a:gd name="connsiteX25" fmla="*/ 1574800 w 1816100"/>
                <a:gd name="connsiteY25" fmla="*/ 1028700 h 1079500"/>
                <a:gd name="connsiteX26" fmla="*/ 1219200 w 1816100"/>
                <a:gd name="connsiteY26" fmla="*/ 1066800 h 1079500"/>
                <a:gd name="connsiteX27" fmla="*/ 863600 w 1816100"/>
                <a:gd name="connsiteY27" fmla="*/ 1079500 h 1079500"/>
                <a:gd name="connsiteX28" fmla="*/ 279400 w 1816100"/>
                <a:gd name="connsiteY28" fmla="*/ 1066800 h 1079500"/>
                <a:gd name="connsiteX29" fmla="*/ 139700 w 1816100"/>
                <a:gd name="connsiteY29" fmla="*/ 1028700 h 1079500"/>
                <a:gd name="connsiteX30" fmla="*/ 38100 w 1816100"/>
                <a:gd name="connsiteY30" fmla="*/ 723900 h 1079500"/>
                <a:gd name="connsiteX31" fmla="*/ 25400 w 1816100"/>
                <a:gd name="connsiteY31" fmla="*/ 546100 h 1079500"/>
                <a:gd name="connsiteX32" fmla="*/ 0 w 1816100"/>
                <a:gd name="connsiteY32"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558800 w 1816100"/>
                <a:gd name="connsiteY5" fmla="*/ 596900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2719 w 1816100"/>
                <a:gd name="connsiteY11" fmla="*/ 852488 h 1079500"/>
                <a:gd name="connsiteX12" fmla="*/ 1478756 w 1816100"/>
                <a:gd name="connsiteY12" fmla="*/ 738981 h 1079500"/>
                <a:gd name="connsiteX13" fmla="*/ 1498600 w 1816100"/>
                <a:gd name="connsiteY13" fmla="*/ 1524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90700 w 1816100"/>
                <a:gd name="connsiteY19" fmla="*/ 584200 h 1079500"/>
                <a:gd name="connsiteX20" fmla="*/ 1765300 w 1816100"/>
                <a:gd name="connsiteY20" fmla="*/ 660400 h 1079500"/>
                <a:gd name="connsiteX21" fmla="*/ 1752600 w 1816100"/>
                <a:gd name="connsiteY21" fmla="*/ 762000 h 1079500"/>
                <a:gd name="connsiteX22" fmla="*/ 1739900 w 1816100"/>
                <a:gd name="connsiteY22" fmla="*/ 939800 h 1079500"/>
                <a:gd name="connsiteX23" fmla="*/ 1663700 w 1816100"/>
                <a:gd name="connsiteY23" fmla="*/ 990600 h 1079500"/>
                <a:gd name="connsiteX24" fmla="*/ 1574800 w 1816100"/>
                <a:gd name="connsiteY24" fmla="*/ 1028700 h 1079500"/>
                <a:gd name="connsiteX25" fmla="*/ 1219200 w 1816100"/>
                <a:gd name="connsiteY25" fmla="*/ 1066800 h 1079500"/>
                <a:gd name="connsiteX26" fmla="*/ 863600 w 1816100"/>
                <a:gd name="connsiteY26" fmla="*/ 1079500 h 1079500"/>
                <a:gd name="connsiteX27" fmla="*/ 279400 w 1816100"/>
                <a:gd name="connsiteY27" fmla="*/ 1066800 h 1079500"/>
                <a:gd name="connsiteX28" fmla="*/ 139700 w 1816100"/>
                <a:gd name="connsiteY28" fmla="*/ 1028700 h 1079500"/>
                <a:gd name="connsiteX29" fmla="*/ 38100 w 1816100"/>
                <a:gd name="connsiteY29" fmla="*/ 723900 h 1079500"/>
                <a:gd name="connsiteX30" fmla="*/ 25400 w 1816100"/>
                <a:gd name="connsiteY30" fmla="*/ 546100 h 1079500"/>
                <a:gd name="connsiteX31" fmla="*/ 0 w 1816100"/>
                <a:gd name="connsiteY31"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558800 w 1816100"/>
                <a:gd name="connsiteY5" fmla="*/ 596900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2719 w 1816100"/>
                <a:gd name="connsiteY11" fmla="*/ 852488 h 1079500"/>
                <a:gd name="connsiteX12" fmla="*/ 1478756 w 1816100"/>
                <a:gd name="connsiteY12" fmla="*/ 738981 h 1079500"/>
                <a:gd name="connsiteX13" fmla="*/ 1498600 w 1816100"/>
                <a:gd name="connsiteY13" fmla="*/ 1524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90700 w 1816100"/>
                <a:gd name="connsiteY19" fmla="*/ 584200 h 1079500"/>
                <a:gd name="connsiteX20" fmla="*/ 1765300 w 1816100"/>
                <a:gd name="connsiteY20" fmla="*/ 660400 h 1079500"/>
                <a:gd name="connsiteX21" fmla="*/ 1739900 w 1816100"/>
                <a:gd name="connsiteY21" fmla="*/ 939800 h 1079500"/>
                <a:gd name="connsiteX22" fmla="*/ 1663700 w 1816100"/>
                <a:gd name="connsiteY22" fmla="*/ 990600 h 1079500"/>
                <a:gd name="connsiteX23" fmla="*/ 1574800 w 1816100"/>
                <a:gd name="connsiteY23" fmla="*/ 1028700 h 1079500"/>
                <a:gd name="connsiteX24" fmla="*/ 1219200 w 1816100"/>
                <a:gd name="connsiteY24" fmla="*/ 1066800 h 1079500"/>
                <a:gd name="connsiteX25" fmla="*/ 863600 w 1816100"/>
                <a:gd name="connsiteY25" fmla="*/ 1079500 h 1079500"/>
                <a:gd name="connsiteX26" fmla="*/ 279400 w 1816100"/>
                <a:gd name="connsiteY26" fmla="*/ 1066800 h 1079500"/>
                <a:gd name="connsiteX27" fmla="*/ 139700 w 1816100"/>
                <a:gd name="connsiteY27" fmla="*/ 1028700 h 1079500"/>
                <a:gd name="connsiteX28" fmla="*/ 38100 w 1816100"/>
                <a:gd name="connsiteY28" fmla="*/ 723900 h 1079500"/>
                <a:gd name="connsiteX29" fmla="*/ 25400 w 1816100"/>
                <a:gd name="connsiteY29" fmla="*/ 546100 h 1079500"/>
                <a:gd name="connsiteX30" fmla="*/ 0 w 1816100"/>
                <a:gd name="connsiteY30"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558800 w 1816100"/>
                <a:gd name="connsiteY5" fmla="*/ 596900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2719 w 1816100"/>
                <a:gd name="connsiteY11" fmla="*/ 852488 h 1079500"/>
                <a:gd name="connsiteX12" fmla="*/ 1478756 w 1816100"/>
                <a:gd name="connsiteY12" fmla="*/ 738981 h 1079500"/>
                <a:gd name="connsiteX13" fmla="*/ 1498600 w 1816100"/>
                <a:gd name="connsiteY13" fmla="*/ 1524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90700 w 1816100"/>
                <a:gd name="connsiteY19" fmla="*/ 584200 h 1079500"/>
                <a:gd name="connsiteX20" fmla="*/ 1765300 w 1816100"/>
                <a:gd name="connsiteY20" fmla="*/ 660400 h 1079500"/>
                <a:gd name="connsiteX21" fmla="*/ 1663700 w 1816100"/>
                <a:gd name="connsiteY21" fmla="*/ 990600 h 1079500"/>
                <a:gd name="connsiteX22" fmla="*/ 1574800 w 1816100"/>
                <a:gd name="connsiteY22" fmla="*/ 1028700 h 1079500"/>
                <a:gd name="connsiteX23" fmla="*/ 1219200 w 1816100"/>
                <a:gd name="connsiteY23" fmla="*/ 1066800 h 1079500"/>
                <a:gd name="connsiteX24" fmla="*/ 863600 w 1816100"/>
                <a:gd name="connsiteY24" fmla="*/ 1079500 h 1079500"/>
                <a:gd name="connsiteX25" fmla="*/ 279400 w 1816100"/>
                <a:gd name="connsiteY25" fmla="*/ 1066800 h 1079500"/>
                <a:gd name="connsiteX26" fmla="*/ 139700 w 1816100"/>
                <a:gd name="connsiteY26" fmla="*/ 1028700 h 1079500"/>
                <a:gd name="connsiteX27" fmla="*/ 38100 w 1816100"/>
                <a:gd name="connsiteY27" fmla="*/ 723900 h 1079500"/>
                <a:gd name="connsiteX28" fmla="*/ 25400 w 1816100"/>
                <a:gd name="connsiteY28" fmla="*/ 546100 h 1079500"/>
                <a:gd name="connsiteX29" fmla="*/ 0 w 1816100"/>
                <a:gd name="connsiteY29"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558800 w 1816100"/>
                <a:gd name="connsiteY5" fmla="*/ 596900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2719 w 1816100"/>
                <a:gd name="connsiteY11" fmla="*/ 852488 h 1079500"/>
                <a:gd name="connsiteX12" fmla="*/ 1478756 w 1816100"/>
                <a:gd name="connsiteY12" fmla="*/ 738981 h 1079500"/>
                <a:gd name="connsiteX13" fmla="*/ 1498600 w 1816100"/>
                <a:gd name="connsiteY13" fmla="*/ 1524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90700 w 1816100"/>
                <a:gd name="connsiteY19" fmla="*/ 584200 h 1079500"/>
                <a:gd name="connsiteX20" fmla="*/ 1765300 w 1816100"/>
                <a:gd name="connsiteY20" fmla="*/ 660400 h 1079500"/>
                <a:gd name="connsiteX21" fmla="*/ 1574800 w 1816100"/>
                <a:gd name="connsiteY21" fmla="*/ 1028700 h 1079500"/>
                <a:gd name="connsiteX22" fmla="*/ 1219200 w 1816100"/>
                <a:gd name="connsiteY22" fmla="*/ 1066800 h 1079500"/>
                <a:gd name="connsiteX23" fmla="*/ 863600 w 1816100"/>
                <a:gd name="connsiteY23" fmla="*/ 1079500 h 1079500"/>
                <a:gd name="connsiteX24" fmla="*/ 279400 w 1816100"/>
                <a:gd name="connsiteY24" fmla="*/ 1066800 h 1079500"/>
                <a:gd name="connsiteX25" fmla="*/ 139700 w 1816100"/>
                <a:gd name="connsiteY25" fmla="*/ 1028700 h 1079500"/>
                <a:gd name="connsiteX26" fmla="*/ 38100 w 1816100"/>
                <a:gd name="connsiteY26" fmla="*/ 723900 h 1079500"/>
                <a:gd name="connsiteX27" fmla="*/ 25400 w 1816100"/>
                <a:gd name="connsiteY27" fmla="*/ 546100 h 1079500"/>
                <a:gd name="connsiteX28" fmla="*/ 0 w 1816100"/>
                <a:gd name="connsiteY28"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558800 w 1816100"/>
                <a:gd name="connsiteY5" fmla="*/ 596900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2719 w 1816100"/>
                <a:gd name="connsiteY11" fmla="*/ 852488 h 1079500"/>
                <a:gd name="connsiteX12" fmla="*/ 1478756 w 1816100"/>
                <a:gd name="connsiteY12" fmla="*/ 738981 h 1079500"/>
                <a:gd name="connsiteX13" fmla="*/ 1498600 w 1816100"/>
                <a:gd name="connsiteY13" fmla="*/ 1524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5300 w 1816100"/>
                <a:gd name="connsiteY19" fmla="*/ 660400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279400 w 1816100"/>
                <a:gd name="connsiteY23" fmla="*/ 1066800 h 1079500"/>
                <a:gd name="connsiteX24" fmla="*/ 139700 w 1816100"/>
                <a:gd name="connsiteY24" fmla="*/ 1028700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558800 w 1816100"/>
                <a:gd name="connsiteY5" fmla="*/ 596900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2719 w 1816100"/>
                <a:gd name="connsiteY11" fmla="*/ 852488 h 1079500"/>
                <a:gd name="connsiteX12" fmla="*/ 1478756 w 1816100"/>
                <a:gd name="connsiteY12" fmla="*/ 738981 h 1079500"/>
                <a:gd name="connsiteX13" fmla="*/ 1498600 w 1816100"/>
                <a:gd name="connsiteY13" fmla="*/ 1524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279400 w 1816100"/>
                <a:gd name="connsiteY23" fmla="*/ 1066800 h 1079500"/>
                <a:gd name="connsiteX24" fmla="*/ 139700 w 1816100"/>
                <a:gd name="connsiteY24" fmla="*/ 1028700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2719 w 1816100"/>
                <a:gd name="connsiteY11" fmla="*/ 852488 h 1079500"/>
                <a:gd name="connsiteX12" fmla="*/ 1478756 w 1816100"/>
                <a:gd name="connsiteY12" fmla="*/ 738981 h 1079500"/>
                <a:gd name="connsiteX13" fmla="*/ 1498600 w 1816100"/>
                <a:gd name="connsiteY13" fmla="*/ 1524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279400 w 1816100"/>
                <a:gd name="connsiteY23" fmla="*/ 1066800 h 1079500"/>
                <a:gd name="connsiteX24" fmla="*/ 139700 w 1816100"/>
                <a:gd name="connsiteY24" fmla="*/ 1028700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7482 w 1816100"/>
                <a:gd name="connsiteY11" fmla="*/ 840582 h 1079500"/>
                <a:gd name="connsiteX12" fmla="*/ 1478756 w 1816100"/>
                <a:gd name="connsiteY12" fmla="*/ 738981 h 1079500"/>
                <a:gd name="connsiteX13" fmla="*/ 1498600 w 1816100"/>
                <a:gd name="connsiteY13" fmla="*/ 1524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279400 w 1816100"/>
                <a:gd name="connsiteY23" fmla="*/ 1066800 h 1079500"/>
                <a:gd name="connsiteX24" fmla="*/ 139700 w 1816100"/>
                <a:gd name="connsiteY24" fmla="*/ 1028700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7482 w 1816100"/>
                <a:gd name="connsiteY11" fmla="*/ 840582 h 1079500"/>
                <a:gd name="connsiteX12" fmla="*/ 1478756 w 1816100"/>
                <a:gd name="connsiteY12" fmla="*/ 738981 h 1079500"/>
                <a:gd name="connsiteX13" fmla="*/ 1155700 w 1816100"/>
                <a:gd name="connsiteY13" fmla="*/ 214312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279400 w 1816100"/>
                <a:gd name="connsiteY23" fmla="*/ 1066800 h 1079500"/>
                <a:gd name="connsiteX24" fmla="*/ 139700 w 1816100"/>
                <a:gd name="connsiteY24" fmla="*/ 1028700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7482 w 1816100"/>
                <a:gd name="connsiteY11" fmla="*/ 840582 h 1079500"/>
                <a:gd name="connsiteX12" fmla="*/ 1478756 w 1816100"/>
                <a:gd name="connsiteY12" fmla="*/ 738981 h 1079500"/>
                <a:gd name="connsiteX13" fmla="*/ 1155700 w 1816100"/>
                <a:gd name="connsiteY13" fmla="*/ 214312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279400 w 1816100"/>
                <a:gd name="connsiteY23" fmla="*/ 1066800 h 1079500"/>
                <a:gd name="connsiteX24" fmla="*/ 139700 w 1816100"/>
                <a:gd name="connsiteY24" fmla="*/ 1028700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7482 w 1816100"/>
                <a:gd name="connsiteY11" fmla="*/ 840582 h 1079500"/>
                <a:gd name="connsiteX12" fmla="*/ 1478756 w 1816100"/>
                <a:gd name="connsiteY12" fmla="*/ 738981 h 1079500"/>
                <a:gd name="connsiteX13" fmla="*/ 1100931 w 1816100"/>
                <a:gd name="connsiteY13" fmla="*/ 762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279400 w 1816100"/>
                <a:gd name="connsiteY23" fmla="*/ 1066800 h 1079500"/>
                <a:gd name="connsiteX24" fmla="*/ 139700 w 1816100"/>
                <a:gd name="connsiteY24" fmla="*/ 1028700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7482 w 1816100"/>
                <a:gd name="connsiteY11" fmla="*/ 840582 h 1079500"/>
                <a:gd name="connsiteX12" fmla="*/ 1478756 w 1816100"/>
                <a:gd name="connsiteY12" fmla="*/ 738981 h 1079500"/>
                <a:gd name="connsiteX13" fmla="*/ 1100931 w 1816100"/>
                <a:gd name="connsiteY13" fmla="*/ 762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279400 w 1816100"/>
                <a:gd name="connsiteY23" fmla="*/ 1066800 h 1079500"/>
                <a:gd name="connsiteX24" fmla="*/ 139700 w 1816100"/>
                <a:gd name="connsiteY24" fmla="*/ 1028700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7482 w 1816100"/>
                <a:gd name="connsiteY11" fmla="*/ 840582 h 1079500"/>
                <a:gd name="connsiteX12" fmla="*/ 1478756 w 1816100"/>
                <a:gd name="connsiteY12" fmla="*/ 738981 h 1079500"/>
                <a:gd name="connsiteX13" fmla="*/ 1100931 w 1816100"/>
                <a:gd name="connsiteY13" fmla="*/ 762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383309 w 1816100"/>
                <a:gd name="connsiteY23" fmla="*/ 848591 h 1079500"/>
                <a:gd name="connsiteX24" fmla="*/ 139700 w 1816100"/>
                <a:gd name="connsiteY24" fmla="*/ 1028700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7482 w 1816100"/>
                <a:gd name="connsiteY11" fmla="*/ 840582 h 1079500"/>
                <a:gd name="connsiteX12" fmla="*/ 1478756 w 1816100"/>
                <a:gd name="connsiteY12" fmla="*/ 738981 h 1079500"/>
                <a:gd name="connsiteX13" fmla="*/ 1100931 w 1816100"/>
                <a:gd name="connsiteY13" fmla="*/ 762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383309 w 1816100"/>
                <a:gd name="connsiteY23" fmla="*/ 848591 h 1079500"/>
                <a:gd name="connsiteX24" fmla="*/ 139700 w 1816100"/>
                <a:gd name="connsiteY24" fmla="*/ 1028700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7482 w 1816100"/>
                <a:gd name="connsiteY11" fmla="*/ 840582 h 1079500"/>
                <a:gd name="connsiteX12" fmla="*/ 1478756 w 1816100"/>
                <a:gd name="connsiteY12" fmla="*/ 738981 h 1079500"/>
                <a:gd name="connsiteX13" fmla="*/ 1100931 w 1816100"/>
                <a:gd name="connsiteY13" fmla="*/ 762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383309 w 1816100"/>
                <a:gd name="connsiteY23" fmla="*/ 848591 h 1079500"/>
                <a:gd name="connsiteX24" fmla="*/ 170873 w 1816100"/>
                <a:gd name="connsiteY24" fmla="*/ 841664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7482 w 1816100"/>
                <a:gd name="connsiteY11" fmla="*/ 840582 h 1079500"/>
                <a:gd name="connsiteX12" fmla="*/ 1478756 w 1816100"/>
                <a:gd name="connsiteY12" fmla="*/ 738981 h 1079500"/>
                <a:gd name="connsiteX13" fmla="*/ 1100931 w 1816100"/>
                <a:gd name="connsiteY13" fmla="*/ 762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362527 w 1816100"/>
                <a:gd name="connsiteY23" fmla="*/ 973282 h 1079500"/>
                <a:gd name="connsiteX24" fmla="*/ 170873 w 1816100"/>
                <a:gd name="connsiteY24" fmla="*/ 841664 h 1079500"/>
                <a:gd name="connsiteX25" fmla="*/ 38100 w 1816100"/>
                <a:gd name="connsiteY25" fmla="*/ 723900 h 1079500"/>
                <a:gd name="connsiteX26" fmla="*/ 25400 w 1816100"/>
                <a:gd name="connsiteY26" fmla="*/ 546100 h 1079500"/>
                <a:gd name="connsiteX27" fmla="*/ 0 w 1816100"/>
                <a:gd name="connsiteY27" fmla="*/ 0 h 107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16100" h="1079500">
                  <a:moveTo>
                    <a:pt x="0" y="0"/>
                  </a:moveTo>
                  <a:lnTo>
                    <a:pt x="0" y="0"/>
                  </a:lnTo>
                  <a:cubicBezTo>
                    <a:pt x="47325" y="34418"/>
                    <a:pt x="135467" y="101600"/>
                    <a:pt x="177800" y="139700"/>
                  </a:cubicBezTo>
                  <a:cubicBezTo>
                    <a:pt x="220133" y="177800"/>
                    <a:pt x="226483" y="196850"/>
                    <a:pt x="254000" y="228600"/>
                  </a:cubicBezTo>
                  <a:cubicBezTo>
                    <a:pt x="292100" y="279400"/>
                    <a:pt x="348059" y="384704"/>
                    <a:pt x="406400" y="444500"/>
                  </a:cubicBezTo>
                  <a:cubicBezTo>
                    <a:pt x="464741" y="504296"/>
                    <a:pt x="525727" y="547158"/>
                    <a:pt x="604044" y="587375"/>
                  </a:cubicBezTo>
                  <a:cubicBezTo>
                    <a:pt x="682361" y="627592"/>
                    <a:pt x="794941" y="656696"/>
                    <a:pt x="876300" y="685800"/>
                  </a:cubicBezTo>
                  <a:cubicBezTo>
                    <a:pt x="957659" y="714904"/>
                    <a:pt x="1041665" y="742289"/>
                    <a:pt x="1092200" y="762000"/>
                  </a:cubicBezTo>
                  <a:cubicBezTo>
                    <a:pt x="1142735" y="781711"/>
                    <a:pt x="1111429" y="781375"/>
                    <a:pt x="1179512" y="804069"/>
                  </a:cubicBezTo>
                  <a:cubicBezTo>
                    <a:pt x="1213379" y="818886"/>
                    <a:pt x="1269735" y="840978"/>
                    <a:pt x="1295400" y="850900"/>
                  </a:cubicBezTo>
                  <a:cubicBezTo>
                    <a:pt x="1321065" y="860822"/>
                    <a:pt x="1309820" y="865320"/>
                    <a:pt x="1333500" y="863600"/>
                  </a:cubicBezTo>
                  <a:cubicBezTo>
                    <a:pt x="1357180" y="861880"/>
                    <a:pt x="1413273" y="861352"/>
                    <a:pt x="1437482" y="840582"/>
                  </a:cubicBezTo>
                  <a:lnTo>
                    <a:pt x="1478756" y="738981"/>
                  </a:lnTo>
                  <a:cubicBezTo>
                    <a:pt x="1371071" y="564091"/>
                    <a:pt x="1122890" y="332052"/>
                    <a:pt x="1100931" y="76200"/>
                  </a:cubicBezTo>
                  <a:lnTo>
                    <a:pt x="1536700" y="76200"/>
                  </a:lnTo>
                  <a:cubicBezTo>
                    <a:pt x="1608667" y="80433"/>
                    <a:pt x="1680867" y="81727"/>
                    <a:pt x="1752600" y="88900"/>
                  </a:cubicBezTo>
                  <a:cubicBezTo>
                    <a:pt x="1765921" y="90232"/>
                    <a:pt x="1780247" y="93237"/>
                    <a:pt x="1790700" y="101600"/>
                  </a:cubicBezTo>
                  <a:cubicBezTo>
                    <a:pt x="1802619" y="111135"/>
                    <a:pt x="1807633" y="127000"/>
                    <a:pt x="1816100" y="139700"/>
                  </a:cubicBezTo>
                  <a:cubicBezTo>
                    <a:pt x="1811867" y="262467"/>
                    <a:pt x="1812660" y="388276"/>
                    <a:pt x="1803400" y="508000"/>
                  </a:cubicBezTo>
                  <a:cubicBezTo>
                    <a:pt x="1794140" y="627724"/>
                    <a:pt x="1798638" y="771261"/>
                    <a:pt x="1760538" y="858044"/>
                  </a:cubicBezTo>
                  <a:cubicBezTo>
                    <a:pt x="1722438" y="944827"/>
                    <a:pt x="1665023" y="993907"/>
                    <a:pt x="1574800" y="1028700"/>
                  </a:cubicBezTo>
                  <a:cubicBezTo>
                    <a:pt x="1484577" y="1063493"/>
                    <a:pt x="1592425" y="1051871"/>
                    <a:pt x="1219200" y="1066800"/>
                  </a:cubicBezTo>
                  <a:lnTo>
                    <a:pt x="863600" y="1079500"/>
                  </a:lnTo>
                  <a:cubicBezTo>
                    <a:pt x="668867" y="1075267"/>
                    <a:pt x="477982" y="1012921"/>
                    <a:pt x="362527" y="973282"/>
                  </a:cubicBezTo>
                  <a:cubicBezTo>
                    <a:pt x="247073" y="933643"/>
                    <a:pt x="224944" y="883228"/>
                    <a:pt x="170873" y="841664"/>
                  </a:cubicBezTo>
                  <a:cubicBezTo>
                    <a:pt x="116802" y="800100"/>
                    <a:pt x="57150" y="804333"/>
                    <a:pt x="38100" y="723900"/>
                  </a:cubicBezTo>
                  <a:cubicBezTo>
                    <a:pt x="33867" y="664633"/>
                    <a:pt x="28038" y="605459"/>
                    <a:pt x="25400" y="546100"/>
                  </a:cubicBezTo>
                  <a:cubicBezTo>
                    <a:pt x="11335" y="229640"/>
                    <a:pt x="4233" y="91017"/>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5EF8854-6BF8-43BA-868D-4649E17D9498}"/>
              </a:ext>
            </a:extLst>
          </p:cNvPr>
          <p:cNvGrpSpPr/>
          <p:nvPr/>
        </p:nvGrpSpPr>
        <p:grpSpPr>
          <a:xfrm>
            <a:off x="6436072" y="4218211"/>
            <a:ext cx="2412984" cy="2149944"/>
            <a:chOff x="3748553" y="3778765"/>
            <a:chExt cx="2805355" cy="2499542"/>
          </a:xfrm>
        </p:grpSpPr>
        <p:pic>
          <p:nvPicPr>
            <p:cNvPr id="19" name="Picture 1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FF17F62-B764-42C0-8A52-32C44AB46370}"/>
                </a:ext>
              </a:extLst>
            </p:cNvPr>
            <p:cNvPicPr/>
            <p:nvPr/>
          </p:nvPicPr>
          <p:blipFill rotWithShape="1">
            <a:blip r:embed="rId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9137" t="46094" r="32725" b="31285"/>
            <a:stretch/>
          </p:blipFill>
          <p:spPr>
            <a:xfrm>
              <a:off x="3957111" y="3778765"/>
              <a:ext cx="2360283" cy="2324743"/>
            </a:xfrm>
            <a:prstGeom prst="rect">
              <a:avLst/>
            </a:prstGeom>
          </p:spPr>
        </p:pic>
        <p:sp>
          <p:nvSpPr>
            <p:cNvPr id="20" name="Freeform: Shape 3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50B6B9B-2249-4D91-B29C-56955C01CAF5}"/>
                </a:ext>
              </a:extLst>
            </p:cNvPr>
            <p:cNvSpPr/>
            <p:nvPr/>
          </p:nvSpPr>
          <p:spPr>
            <a:xfrm>
              <a:off x="3748553" y="3789758"/>
              <a:ext cx="2805355" cy="2488549"/>
            </a:xfrm>
            <a:custGeom>
              <a:avLst/>
              <a:gdLst>
                <a:gd name="connsiteX0" fmla="*/ 0 w 1816100"/>
                <a:gd name="connsiteY0" fmla="*/ 0 h 1079500"/>
                <a:gd name="connsiteX1" fmla="*/ 0 w 1816100"/>
                <a:gd name="connsiteY1" fmla="*/ 0 h 1079500"/>
                <a:gd name="connsiteX2" fmla="*/ 177800 w 1816100"/>
                <a:gd name="connsiteY2" fmla="*/ 139700 h 1079500"/>
                <a:gd name="connsiteX3" fmla="*/ 203200 w 1816100"/>
                <a:gd name="connsiteY3" fmla="*/ 177800 h 1079500"/>
                <a:gd name="connsiteX4" fmla="*/ 215900 w 1816100"/>
                <a:gd name="connsiteY4" fmla="*/ 215900 h 1079500"/>
                <a:gd name="connsiteX5" fmla="*/ 254000 w 1816100"/>
                <a:gd name="connsiteY5" fmla="*/ 228600 h 1079500"/>
                <a:gd name="connsiteX6" fmla="*/ 342900 w 1816100"/>
                <a:gd name="connsiteY6" fmla="*/ 330200 h 1079500"/>
                <a:gd name="connsiteX7" fmla="*/ 368300 w 1816100"/>
                <a:gd name="connsiteY7" fmla="*/ 406400 h 1079500"/>
                <a:gd name="connsiteX8" fmla="*/ 406400 w 1816100"/>
                <a:gd name="connsiteY8" fmla="*/ 444500 h 1079500"/>
                <a:gd name="connsiteX9" fmla="*/ 495300 w 1816100"/>
                <a:gd name="connsiteY9" fmla="*/ 520700 h 1079500"/>
                <a:gd name="connsiteX10" fmla="*/ 558800 w 1816100"/>
                <a:gd name="connsiteY10" fmla="*/ 596900 h 1079500"/>
                <a:gd name="connsiteX11" fmla="*/ 635000 w 1816100"/>
                <a:gd name="connsiteY11" fmla="*/ 647700 h 1079500"/>
                <a:gd name="connsiteX12" fmla="*/ 774700 w 1816100"/>
                <a:gd name="connsiteY12" fmla="*/ 660400 h 1079500"/>
                <a:gd name="connsiteX13" fmla="*/ 876300 w 1816100"/>
                <a:gd name="connsiteY13" fmla="*/ 685800 h 1079500"/>
                <a:gd name="connsiteX14" fmla="*/ 927100 w 1816100"/>
                <a:gd name="connsiteY14" fmla="*/ 698500 h 1079500"/>
                <a:gd name="connsiteX15" fmla="*/ 1003300 w 1816100"/>
                <a:gd name="connsiteY15" fmla="*/ 723900 h 1079500"/>
                <a:gd name="connsiteX16" fmla="*/ 1041400 w 1816100"/>
                <a:gd name="connsiteY16" fmla="*/ 749300 h 1079500"/>
                <a:gd name="connsiteX17" fmla="*/ 1092200 w 1816100"/>
                <a:gd name="connsiteY17" fmla="*/ 762000 h 1079500"/>
                <a:gd name="connsiteX18" fmla="*/ 1193800 w 1816100"/>
                <a:gd name="connsiteY18" fmla="*/ 787400 h 1079500"/>
                <a:gd name="connsiteX19" fmla="*/ 1219200 w 1816100"/>
                <a:gd name="connsiteY19" fmla="*/ 825500 h 1079500"/>
                <a:gd name="connsiteX20" fmla="*/ 1295400 w 1816100"/>
                <a:gd name="connsiteY20" fmla="*/ 850900 h 1079500"/>
                <a:gd name="connsiteX21" fmla="*/ 1333500 w 1816100"/>
                <a:gd name="connsiteY21" fmla="*/ 863600 h 1079500"/>
                <a:gd name="connsiteX22" fmla="*/ 1371600 w 1816100"/>
                <a:gd name="connsiteY22" fmla="*/ 876300 h 1079500"/>
                <a:gd name="connsiteX23" fmla="*/ 1435100 w 1816100"/>
                <a:gd name="connsiteY23" fmla="*/ 876300 h 1079500"/>
                <a:gd name="connsiteX24" fmla="*/ 1524000 w 1816100"/>
                <a:gd name="connsiteY24" fmla="*/ 774700 h 1079500"/>
                <a:gd name="connsiteX25" fmla="*/ 1498600 w 1816100"/>
                <a:gd name="connsiteY25" fmla="*/ 152400 h 1079500"/>
                <a:gd name="connsiteX26" fmla="*/ 1536700 w 1816100"/>
                <a:gd name="connsiteY26" fmla="*/ 76200 h 1079500"/>
                <a:gd name="connsiteX27" fmla="*/ 1752600 w 1816100"/>
                <a:gd name="connsiteY27" fmla="*/ 88900 h 1079500"/>
                <a:gd name="connsiteX28" fmla="*/ 1790700 w 1816100"/>
                <a:gd name="connsiteY28" fmla="*/ 101600 h 1079500"/>
                <a:gd name="connsiteX29" fmla="*/ 1816100 w 1816100"/>
                <a:gd name="connsiteY29" fmla="*/ 139700 h 1079500"/>
                <a:gd name="connsiteX30" fmla="*/ 1803400 w 1816100"/>
                <a:gd name="connsiteY30" fmla="*/ 508000 h 1079500"/>
                <a:gd name="connsiteX31" fmla="*/ 1790700 w 1816100"/>
                <a:gd name="connsiteY31" fmla="*/ 584200 h 1079500"/>
                <a:gd name="connsiteX32" fmla="*/ 1765300 w 1816100"/>
                <a:gd name="connsiteY32" fmla="*/ 660400 h 1079500"/>
                <a:gd name="connsiteX33" fmla="*/ 1752600 w 1816100"/>
                <a:gd name="connsiteY33" fmla="*/ 762000 h 1079500"/>
                <a:gd name="connsiteX34" fmla="*/ 1739900 w 1816100"/>
                <a:gd name="connsiteY34" fmla="*/ 939800 h 1079500"/>
                <a:gd name="connsiteX35" fmla="*/ 1663700 w 1816100"/>
                <a:gd name="connsiteY35" fmla="*/ 990600 h 1079500"/>
                <a:gd name="connsiteX36" fmla="*/ 1574800 w 1816100"/>
                <a:gd name="connsiteY36" fmla="*/ 1028700 h 1079500"/>
                <a:gd name="connsiteX37" fmla="*/ 1219200 w 1816100"/>
                <a:gd name="connsiteY37" fmla="*/ 1066800 h 1079500"/>
                <a:gd name="connsiteX38" fmla="*/ 863600 w 1816100"/>
                <a:gd name="connsiteY38" fmla="*/ 1079500 h 1079500"/>
                <a:gd name="connsiteX39" fmla="*/ 279400 w 1816100"/>
                <a:gd name="connsiteY39" fmla="*/ 1066800 h 1079500"/>
                <a:gd name="connsiteX40" fmla="*/ 215900 w 1816100"/>
                <a:gd name="connsiteY40" fmla="*/ 1054100 h 1079500"/>
                <a:gd name="connsiteX41" fmla="*/ 139700 w 1816100"/>
                <a:gd name="connsiteY41" fmla="*/ 1028700 h 1079500"/>
                <a:gd name="connsiteX42" fmla="*/ 101600 w 1816100"/>
                <a:gd name="connsiteY42" fmla="*/ 876300 h 1079500"/>
                <a:gd name="connsiteX43" fmla="*/ 76200 w 1816100"/>
                <a:gd name="connsiteY43" fmla="*/ 800100 h 1079500"/>
                <a:gd name="connsiteX44" fmla="*/ 38100 w 1816100"/>
                <a:gd name="connsiteY44" fmla="*/ 723900 h 1079500"/>
                <a:gd name="connsiteX45" fmla="*/ 25400 w 1816100"/>
                <a:gd name="connsiteY45" fmla="*/ 546100 h 1079500"/>
                <a:gd name="connsiteX46" fmla="*/ 0 w 1816100"/>
                <a:gd name="connsiteY46" fmla="*/ 0 h 1079500"/>
                <a:gd name="connsiteX0" fmla="*/ 0 w 1816100"/>
                <a:gd name="connsiteY0" fmla="*/ 0 h 1079500"/>
                <a:gd name="connsiteX1" fmla="*/ 0 w 1816100"/>
                <a:gd name="connsiteY1" fmla="*/ 0 h 1079500"/>
                <a:gd name="connsiteX2" fmla="*/ 177800 w 1816100"/>
                <a:gd name="connsiteY2" fmla="*/ 139700 h 1079500"/>
                <a:gd name="connsiteX3" fmla="*/ 203200 w 1816100"/>
                <a:gd name="connsiteY3" fmla="*/ 177800 h 1079500"/>
                <a:gd name="connsiteX4" fmla="*/ 215900 w 1816100"/>
                <a:gd name="connsiteY4" fmla="*/ 215900 h 1079500"/>
                <a:gd name="connsiteX5" fmla="*/ 254000 w 1816100"/>
                <a:gd name="connsiteY5" fmla="*/ 228600 h 1079500"/>
                <a:gd name="connsiteX6" fmla="*/ 342900 w 1816100"/>
                <a:gd name="connsiteY6" fmla="*/ 330200 h 1079500"/>
                <a:gd name="connsiteX7" fmla="*/ 368300 w 1816100"/>
                <a:gd name="connsiteY7" fmla="*/ 406400 h 1079500"/>
                <a:gd name="connsiteX8" fmla="*/ 406400 w 1816100"/>
                <a:gd name="connsiteY8" fmla="*/ 444500 h 1079500"/>
                <a:gd name="connsiteX9" fmla="*/ 495300 w 1816100"/>
                <a:gd name="connsiteY9" fmla="*/ 520700 h 1079500"/>
                <a:gd name="connsiteX10" fmla="*/ 558800 w 1816100"/>
                <a:gd name="connsiteY10" fmla="*/ 596900 h 1079500"/>
                <a:gd name="connsiteX11" fmla="*/ 635000 w 1816100"/>
                <a:gd name="connsiteY11" fmla="*/ 647700 h 1079500"/>
                <a:gd name="connsiteX12" fmla="*/ 774700 w 1816100"/>
                <a:gd name="connsiteY12" fmla="*/ 660400 h 1079500"/>
                <a:gd name="connsiteX13" fmla="*/ 876300 w 1816100"/>
                <a:gd name="connsiteY13" fmla="*/ 685800 h 1079500"/>
                <a:gd name="connsiteX14" fmla="*/ 927100 w 1816100"/>
                <a:gd name="connsiteY14" fmla="*/ 698500 h 1079500"/>
                <a:gd name="connsiteX15" fmla="*/ 1003300 w 1816100"/>
                <a:gd name="connsiteY15" fmla="*/ 723900 h 1079500"/>
                <a:gd name="connsiteX16" fmla="*/ 1041400 w 1816100"/>
                <a:gd name="connsiteY16" fmla="*/ 749300 h 1079500"/>
                <a:gd name="connsiteX17" fmla="*/ 1092200 w 1816100"/>
                <a:gd name="connsiteY17" fmla="*/ 762000 h 1079500"/>
                <a:gd name="connsiteX18" fmla="*/ 1179512 w 1816100"/>
                <a:gd name="connsiteY18" fmla="*/ 804069 h 1079500"/>
                <a:gd name="connsiteX19" fmla="*/ 1219200 w 1816100"/>
                <a:gd name="connsiteY19" fmla="*/ 825500 h 1079500"/>
                <a:gd name="connsiteX20" fmla="*/ 1295400 w 1816100"/>
                <a:gd name="connsiteY20" fmla="*/ 850900 h 1079500"/>
                <a:gd name="connsiteX21" fmla="*/ 1333500 w 1816100"/>
                <a:gd name="connsiteY21" fmla="*/ 863600 h 1079500"/>
                <a:gd name="connsiteX22" fmla="*/ 1371600 w 1816100"/>
                <a:gd name="connsiteY22" fmla="*/ 876300 h 1079500"/>
                <a:gd name="connsiteX23" fmla="*/ 1435100 w 1816100"/>
                <a:gd name="connsiteY23" fmla="*/ 876300 h 1079500"/>
                <a:gd name="connsiteX24" fmla="*/ 1524000 w 1816100"/>
                <a:gd name="connsiteY24" fmla="*/ 774700 h 1079500"/>
                <a:gd name="connsiteX25" fmla="*/ 1498600 w 1816100"/>
                <a:gd name="connsiteY25" fmla="*/ 152400 h 1079500"/>
                <a:gd name="connsiteX26" fmla="*/ 1536700 w 1816100"/>
                <a:gd name="connsiteY26" fmla="*/ 76200 h 1079500"/>
                <a:gd name="connsiteX27" fmla="*/ 1752600 w 1816100"/>
                <a:gd name="connsiteY27" fmla="*/ 88900 h 1079500"/>
                <a:gd name="connsiteX28" fmla="*/ 1790700 w 1816100"/>
                <a:gd name="connsiteY28" fmla="*/ 101600 h 1079500"/>
                <a:gd name="connsiteX29" fmla="*/ 1816100 w 1816100"/>
                <a:gd name="connsiteY29" fmla="*/ 139700 h 1079500"/>
                <a:gd name="connsiteX30" fmla="*/ 1803400 w 1816100"/>
                <a:gd name="connsiteY30" fmla="*/ 508000 h 1079500"/>
                <a:gd name="connsiteX31" fmla="*/ 1790700 w 1816100"/>
                <a:gd name="connsiteY31" fmla="*/ 584200 h 1079500"/>
                <a:gd name="connsiteX32" fmla="*/ 1765300 w 1816100"/>
                <a:gd name="connsiteY32" fmla="*/ 660400 h 1079500"/>
                <a:gd name="connsiteX33" fmla="*/ 1752600 w 1816100"/>
                <a:gd name="connsiteY33" fmla="*/ 762000 h 1079500"/>
                <a:gd name="connsiteX34" fmla="*/ 1739900 w 1816100"/>
                <a:gd name="connsiteY34" fmla="*/ 939800 h 1079500"/>
                <a:gd name="connsiteX35" fmla="*/ 1663700 w 1816100"/>
                <a:gd name="connsiteY35" fmla="*/ 990600 h 1079500"/>
                <a:gd name="connsiteX36" fmla="*/ 1574800 w 1816100"/>
                <a:gd name="connsiteY36" fmla="*/ 1028700 h 1079500"/>
                <a:gd name="connsiteX37" fmla="*/ 1219200 w 1816100"/>
                <a:gd name="connsiteY37" fmla="*/ 1066800 h 1079500"/>
                <a:gd name="connsiteX38" fmla="*/ 863600 w 1816100"/>
                <a:gd name="connsiteY38" fmla="*/ 1079500 h 1079500"/>
                <a:gd name="connsiteX39" fmla="*/ 279400 w 1816100"/>
                <a:gd name="connsiteY39" fmla="*/ 1066800 h 1079500"/>
                <a:gd name="connsiteX40" fmla="*/ 215900 w 1816100"/>
                <a:gd name="connsiteY40" fmla="*/ 1054100 h 1079500"/>
                <a:gd name="connsiteX41" fmla="*/ 139700 w 1816100"/>
                <a:gd name="connsiteY41" fmla="*/ 1028700 h 1079500"/>
                <a:gd name="connsiteX42" fmla="*/ 101600 w 1816100"/>
                <a:gd name="connsiteY42" fmla="*/ 876300 h 1079500"/>
                <a:gd name="connsiteX43" fmla="*/ 76200 w 1816100"/>
                <a:gd name="connsiteY43" fmla="*/ 800100 h 1079500"/>
                <a:gd name="connsiteX44" fmla="*/ 38100 w 1816100"/>
                <a:gd name="connsiteY44" fmla="*/ 723900 h 1079500"/>
                <a:gd name="connsiteX45" fmla="*/ 25400 w 1816100"/>
                <a:gd name="connsiteY45" fmla="*/ 546100 h 1079500"/>
                <a:gd name="connsiteX46" fmla="*/ 0 w 1816100"/>
                <a:gd name="connsiteY46" fmla="*/ 0 h 1079500"/>
                <a:gd name="connsiteX0" fmla="*/ 0 w 1816100"/>
                <a:gd name="connsiteY0" fmla="*/ 0 h 1079500"/>
                <a:gd name="connsiteX1" fmla="*/ 0 w 1816100"/>
                <a:gd name="connsiteY1" fmla="*/ 0 h 1079500"/>
                <a:gd name="connsiteX2" fmla="*/ 177800 w 1816100"/>
                <a:gd name="connsiteY2" fmla="*/ 139700 h 1079500"/>
                <a:gd name="connsiteX3" fmla="*/ 203200 w 1816100"/>
                <a:gd name="connsiteY3" fmla="*/ 177800 h 1079500"/>
                <a:gd name="connsiteX4" fmla="*/ 215900 w 1816100"/>
                <a:gd name="connsiteY4" fmla="*/ 215900 h 1079500"/>
                <a:gd name="connsiteX5" fmla="*/ 254000 w 1816100"/>
                <a:gd name="connsiteY5" fmla="*/ 228600 h 1079500"/>
                <a:gd name="connsiteX6" fmla="*/ 342900 w 1816100"/>
                <a:gd name="connsiteY6" fmla="*/ 330200 h 1079500"/>
                <a:gd name="connsiteX7" fmla="*/ 368300 w 1816100"/>
                <a:gd name="connsiteY7" fmla="*/ 406400 h 1079500"/>
                <a:gd name="connsiteX8" fmla="*/ 406400 w 1816100"/>
                <a:gd name="connsiteY8" fmla="*/ 444500 h 1079500"/>
                <a:gd name="connsiteX9" fmla="*/ 495300 w 1816100"/>
                <a:gd name="connsiteY9" fmla="*/ 520700 h 1079500"/>
                <a:gd name="connsiteX10" fmla="*/ 558800 w 1816100"/>
                <a:gd name="connsiteY10" fmla="*/ 596900 h 1079500"/>
                <a:gd name="connsiteX11" fmla="*/ 635000 w 1816100"/>
                <a:gd name="connsiteY11" fmla="*/ 647700 h 1079500"/>
                <a:gd name="connsiteX12" fmla="*/ 774700 w 1816100"/>
                <a:gd name="connsiteY12" fmla="*/ 660400 h 1079500"/>
                <a:gd name="connsiteX13" fmla="*/ 876300 w 1816100"/>
                <a:gd name="connsiteY13" fmla="*/ 685800 h 1079500"/>
                <a:gd name="connsiteX14" fmla="*/ 927100 w 1816100"/>
                <a:gd name="connsiteY14" fmla="*/ 698500 h 1079500"/>
                <a:gd name="connsiteX15" fmla="*/ 1003300 w 1816100"/>
                <a:gd name="connsiteY15" fmla="*/ 723900 h 1079500"/>
                <a:gd name="connsiteX16" fmla="*/ 1041400 w 1816100"/>
                <a:gd name="connsiteY16" fmla="*/ 749300 h 1079500"/>
                <a:gd name="connsiteX17" fmla="*/ 1092200 w 1816100"/>
                <a:gd name="connsiteY17" fmla="*/ 762000 h 1079500"/>
                <a:gd name="connsiteX18" fmla="*/ 1179512 w 1816100"/>
                <a:gd name="connsiteY18" fmla="*/ 804069 h 1079500"/>
                <a:gd name="connsiteX19" fmla="*/ 1219200 w 1816100"/>
                <a:gd name="connsiteY19" fmla="*/ 825500 h 1079500"/>
                <a:gd name="connsiteX20" fmla="*/ 1295400 w 1816100"/>
                <a:gd name="connsiteY20" fmla="*/ 850900 h 1079500"/>
                <a:gd name="connsiteX21" fmla="*/ 1333500 w 1816100"/>
                <a:gd name="connsiteY21" fmla="*/ 863600 h 1079500"/>
                <a:gd name="connsiteX22" fmla="*/ 1371600 w 1816100"/>
                <a:gd name="connsiteY22" fmla="*/ 876300 h 1079500"/>
                <a:gd name="connsiteX23" fmla="*/ 1435100 w 1816100"/>
                <a:gd name="connsiteY23" fmla="*/ 876300 h 1079500"/>
                <a:gd name="connsiteX24" fmla="*/ 1478756 w 1816100"/>
                <a:gd name="connsiteY24" fmla="*/ 738981 h 1079500"/>
                <a:gd name="connsiteX25" fmla="*/ 1498600 w 1816100"/>
                <a:gd name="connsiteY25" fmla="*/ 152400 h 1079500"/>
                <a:gd name="connsiteX26" fmla="*/ 1536700 w 1816100"/>
                <a:gd name="connsiteY26" fmla="*/ 76200 h 1079500"/>
                <a:gd name="connsiteX27" fmla="*/ 1752600 w 1816100"/>
                <a:gd name="connsiteY27" fmla="*/ 88900 h 1079500"/>
                <a:gd name="connsiteX28" fmla="*/ 1790700 w 1816100"/>
                <a:gd name="connsiteY28" fmla="*/ 101600 h 1079500"/>
                <a:gd name="connsiteX29" fmla="*/ 1816100 w 1816100"/>
                <a:gd name="connsiteY29" fmla="*/ 139700 h 1079500"/>
                <a:gd name="connsiteX30" fmla="*/ 1803400 w 1816100"/>
                <a:gd name="connsiteY30" fmla="*/ 508000 h 1079500"/>
                <a:gd name="connsiteX31" fmla="*/ 1790700 w 1816100"/>
                <a:gd name="connsiteY31" fmla="*/ 584200 h 1079500"/>
                <a:gd name="connsiteX32" fmla="*/ 1765300 w 1816100"/>
                <a:gd name="connsiteY32" fmla="*/ 660400 h 1079500"/>
                <a:gd name="connsiteX33" fmla="*/ 1752600 w 1816100"/>
                <a:gd name="connsiteY33" fmla="*/ 762000 h 1079500"/>
                <a:gd name="connsiteX34" fmla="*/ 1739900 w 1816100"/>
                <a:gd name="connsiteY34" fmla="*/ 939800 h 1079500"/>
                <a:gd name="connsiteX35" fmla="*/ 1663700 w 1816100"/>
                <a:gd name="connsiteY35" fmla="*/ 990600 h 1079500"/>
                <a:gd name="connsiteX36" fmla="*/ 1574800 w 1816100"/>
                <a:gd name="connsiteY36" fmla="*/ 1028700 h 1079500"/>
                <a:gd name="connsiteX37" fmla="*/ 1219200 w 1816100"/>
                <a:gd name="connsiteY37" fmla="*/ 1066800 h 1079500"/>
                <a:gd name="connsiteX38" fmla="*/ 863600 w 1816100"/>
                <a:gd name="connsiteY38" fmla="*/ 1079500 h 1079500"/>
                <a:gd name="connsiteX39" fmla="*/ 279400 w 1816100"/>
                <a:gd name="connsiteY39" fmla="*/ 1066800 h 1079500"/>
                <a:gd name="connsiteX40" fmla="*/ 215900 w 1816100"/>
                <a:gd name="connsiteY40" fmla="*/ 1054100 h 1079500"/>
                <a:gd name="connsiteX41" fmla="*/ 139700 w 1816100"/>
                <a:gd name="connsiteY41" fmla="*/ 1028700 h 1079500"/>
                <a:gd name="connsiteX42" fmla="*/ 101600 w 1816100"/>
                <a:gd name="connsiteY42" fmla="*/ 876300 h 1079500"/>
                <a:gd name="connsiteX43" fmla="*/ 76200 w 1816100"/>
                <a:gd name="connsiteY43" fmla="*/ 800100 h 1079500"/>
                <a:gd name="connsiteX44" fmla="*/ 38100 w 1816100"/>
                <a:gd name="connsiteY44" fmla="*/ 723900 h 1079500"/>
                <a:gd name="connsiteX45" fmla="*/ 25400 w 1816100"/>
                <a:gd name="connsiteY45" fmla="*/ 546100 h 1079500"/>
                <a:gd name="connsiteX46" fmla="*/ 0 w 1816100"/>
                <a:gd name="connsiteY46" fmla="*/ 0 h 1079500"/>
                <a:gd name="connsiteX0" fmla="*/ 0 w 1816100"/>
                <a:gd name="connsiteY0" fmla="*/ 0 h 1079500"/>
                <a:gd name="connsiteX1" fmla="*/ 0 w 1816100"/>
                <a:gd name="connsiteY1" fmla="*/ 0 h 1079500"/>
                <a:gd name="connsiteX2" fmla="*/ 177800 w 1816100"/>
                <a:gd name="connsiteY2" fmla="*/ 139700 h 1079500"/>
                <a:gd name="connsiteX3" fmla="*/ 203200 w 1816100"/>
                <a:gd name="connsiteY3" fmla="*/ 177800 h 1079500"/>
                <a:gd name="connsiteX4" fmla="*/ 215900 w 1816100"/>
                <a:gd name="connsiteY4" fmla="*/ 215900 h 1079500"/>
                <a:gd name="connsiteX5" fmla="*/ 254000 w 1816100"/>
                <a:gd name="connsiteY5" fmla="*/ 228600 h 1079500"/>
                <a:gd name="connsiteX6" fmla="*/ 342900 w 1816100"/>
                <a:gd name="connsiteY6" fmla="*/ 330200 h 1079500"/>
                <a:gd name="connsiteX7" fmla="*/ 368300 w 1816100"/>
                <a:gd name="connsiteY7" fmla="*/ 406400 h 1079500"/>
                <a:gd name="connsiteX8" fmla="*/ 406400 w 1816100"/>
                <a:gd name="connsiteY8" fmla="*/ 444500 h 1079500"/>
                <a:gd name="connsiteX9" fmla="*/ 495300 w 1816100"/>
                <a:gd name="connsiteY9" fmla="*/ 520700 h 1079500"/>
                <a:gd name="connsiteX10" fmla="*/ 558800 w 1816100"/>
                <a:gd name="connsiteY10" fmla="*/ 596900 h 1079500"/>
                <a:gd name="connsiteX11" fmla="*/ 635000 w 1816100"/>
                <a:gd name="connsiteY11" fmla="*/ 647700 h 1079500"/>
                <a:gd name="connsiteX12" fmla="*/ 774700 w 1816100"/>
                <a:gd name="connsiteY12" fmla="*/ 660400 h 1079500"/>
                <a:gd name="connsiteX13" fmla="*/ 876300 w 1816100"/>
                <a:gd name="connsiteY13" fmla="*/ 685800 h 1079500"/>
                <a:gd name="connsiteX14" fmla="*/ 927100 w 1816100"/>
                <a:gd name="connsiteY14" fmla="*/ 698500 h 1079500"/>
                <a:gd name="connsiteX15" fmla="*/ 1003300 w 1816100"/>
                <a:gd name="connsiteY15" fmla="*/ 723900 h 1079500"/>
                <a:gd name="connsiteX16" fmla="*/ 1041400 w 1816100"/>
                <a:gd name="connsiteY16" fmla="*/ 749300 h 1079500"/>
                <a:gd name="connsiteX17" fmla="*/ 1092200 w 1816100"/>
                <a:gd name="connsiteY17" fmla="*/ 762000 h 1079500"/>
                <a:gd name="connsiteX18" fmla="*/ 1179512 w 1816100"/>
                <a:gd name="connsiteY18" fmla="*/ 804069 h 1079500"/>
                <a:gd name="connsiteX19" fmla="*/ 1219200 w 1816100"/>
                <a:gd name="connsiteY19" fmla="*/ 825500 h 1079500"/>
                <a:gd name="connsiteX20" fmla="*/ 1295400 w 1816100"/>
                <a:gd name="connsiteY20" fmla="*/ 850900 h 1079500"/>
                <a:gd name="connsiteX21" fmla="*/ 1333500 w 1816100"/>
                <a:gd name="connsiteY21" fmla="*/ 863600 h 1079500"/>
                <a:gd name="connsiteX22" fmla="*/ 1371600 w 1816100"/>
                <a:gd name="connsiteY22" fmla="*/ 876300 h 1079500"/>
                <a:gd name="connsiteX23" fmla="*/ 1432719 w 1816100"/>
                <a:gd name="connsiteY23" fmla="*/ 852488 h 1079500"/>
                <a:gd name="connsiteX24" fmla="*/ 1478756 w 1816100"/>
                <a:gd name="connsiteY24" fmla="*/ 738981 h 1079500"/>
                <a:gd name="connsiteX25" fmla="*/ 1498600 w 1816100"/>
                <a:gd name="connsiteY25" fmla="*/ 152400 h 1079500"/>
                <a:gd name="connsiteX26" fmla="*/ 1536700 w 1816100"/>
                <a:gd name="connsiteY26" fmla="*/ 76200 h 1079500"/>
                <a:gd name="connsiteX27" fmla="*/ 1752600 w 1816100"/>
                <a:gd name="connsiteY27" fmla="*/ 88900 h 1079500"/>
                <a:gd name="connsiteX28" fmla="*/ 1790700 w 1816100"/>
                <a:gd name="connsiteY28" fmla="*/ 101600 h 1079500"/>
                <a:gd name="connsiteX29" fmla="*/ 1816100 w 1816100"/>
                <a:gd name="connsiteY29" fmla="*/ 139700 h 1079500"/>
                <a:gd name="connsiteX30" fmla="*/ 1803400 w 1816100"/>
                <a:gd name="connsiteY30" fmla="*/ 508000 h 1079500"/>
                <a:gd name="connsiteX31" fmla="*/ 1790700 w 1816100"/>
                <a:gd name="connsiteY31" fmla="*/ 584200 h 1079500"/>
                <a:gd name="connsiteX32" fmla="*/ 1765300 w 1816100"/>
                <a:gd name="connsiteY32" fmla="*/ 660400 h 1079500"/>
                <a:gd name="connsiteX33" fmla="*/ 1752600 w 1816100"/>
                <a:gd name="connsiteY33" fmla="*/ 762000 h 1079500"/>
                <a:gd name="connsiteX34" fmla="*/ 1739900 w 1816100"/>
                <a:gd name="connsiteY34" fmla="*/ 939800 h 1079500"/>
                <a:gd name="connsiteX35" fmla="*/ 1663700 w 1816100"/>
                <a:gd name="connsiteY35" fmla="*/ 990600 h 1079500"/>
                <a:gd name="connsiteX36" fmla="*/ 1574800 w 1816100"/>
                <a:gd name="connsiteY36" fmla="*/ 1028700 h 1079500"/>
                <a:gd name="connsiteX37" fmla="*/ 1219200 w 1816100"/>
                <a:gd name="connsiteY37" fmla="*/ 1066800 h 1079500"/>
                <a:gd name="connsiteX38" fmla="*/ 863600 w 1816100"/>
                <a:gd name="connsiteY38" fmla="*/ 1079500 h 1079500"/>
                <a:gd name="connsiteX39" fmla="*/ 279400 w 1816100"/>
                <a:gd name="connsiteY39" fmla="*/ 1066800 h 1079500"/>
                <a:gd name="connsiteX40" fmla="*/ 215900 w 1816100"/>
                <a:gd name="connsiteY40" fmla="*/ 1054100 h 1079500"/>
                <a:gd name="connsiteX41" fmla="*/ 139700 w 1816100"/>
                <a:gd name="connsiteY41" fmla="*/ 1028700 h 1079500"/>
                <a:gd name="connsiteX42" fmla="*/ 101600 w 1816100"/>
                <a:gd name="connsiteY42" fmla="*/ 876300 h 1079500"/>
                <a:gd name="connsiteX43" fmla="*/ 76200 w 1816100"/>
                <a:gd name="connsiteY43" fmla="*/ 800100 h 1079500"/>
                <a:gd name="connsiteX44" fmla="*/ 38100 w 1816100"/>
                <a:gd name="connsiteY44" fmla="*/ 723900 h 1079500"/>
                <a:gd name="connsiteX45" fmla="*/ 25400 w 1816100"/>
                <a:gd name="connsiteY45" fmla="*/ 546100 h 1079500"/>
                <a:gd name="connsiteX46" fmla="*/ 0 w 1816100"/>
                <a:gd name="connsiteY46" fmla="*/ 0 h 1079500"/>
                <a:gd name="connsiteX0" fmla="*/ 0 w 1816100"/>
                <a:gd name="connsiteY0" fmla="*/ 0 h 1079500"/>
                <a:gd name="connsiteX1" fmla="*/ 0 w 1816100"/>
                <a:gd name="connsiteY1" fmla="*/ 0 h 1079500"/>
                <a:gd name="connsiteX2" fmla="*/ 177800 w 1816100"/>
                <a:gd name="connsiteY2" fmla="*/ 139700 h 1079500"/>
                <a:gd name="connsiteX3" fmla="*/ 203200 w 1816100"/>
                <a:gd name="connsiteY3" fmla="*/ 177800 h 1079500"/>
                <a:gd name="connsiteX4" fmla="*/ 215900 w 1816100"/>
                <a:gd name="connsiteY4" fmla="*/ 215900 h 1079500"/>
                <a:gd name="connsiteX5" fmla="*/ 254000 w 1816100"/>
                <a:gd name="connsiteY5" fmla="*/ 228600 h 1079500"/>
                <a:gd name="connsiteX6" fmla="*/ 342900 w 1816100"/>
                <a:gd name="connsiteY6" fmla="*/ 330200 h 1079500"/>
                <a:gd name="connsiteX7" fmla="*/ 368300 w 1816100"/>
                <a:gd name="connsiteY7" fmla="*/ 406400 h 1079500"/>
                <a:gd name="connsiteX8" fmla="*/ 406400 w 1816100"/>
                <a:gd name="connsiteY8" fmla="*/ 444500 h 1079500"/>
                <a:gd name="connsiteX9" fmla="*/ 495300 w 1816100"/>
                <a:gd name="connsiteY9" fmla="*/ 520700 h 1079500"/>
                <a:gd name="connsiteX10" fmla="*/ 558800 w 1816100"/>
                <a:gd name="connsiteY10" fmla="*/ 596900 h 1079500"/>
                <a:gd name="connsiteX11" fmla="*/ 635000 w 1816100"/>
                <a:gd name="connsiteY11" fmla="*/ 647700 h 1079500"/>
                <a:gd name="connsiteX12" fmla="*/ 774700 w 1816100"/>
                <a:gd name="connsiteY12" fmla="*/ 660400 h 1079500"/>
                <a:gd name="connsiteX13" fmla="*/ 876300 w 1816100"/>
                <a:gd name="connsiteY13" fmla="*/ 685800 h 1079500"/>
                <a:gd name="connsiteX14" fmla="*/ 927100 w 1816100"/>
                <a:gd name="connsiteY14" fmla="*/ 698500 h 1079500"/>
                <a:gd name="connsiteX15" fmla="*/ 1003300 w 1816100"/>
                <a:gd name="connsiteY15" fmla="*/ 723900 h 1079500"/>
                <a:gd name="connsiteX16" fmla="*/ 1041400 w 1816100"/>
                <a:gd name="connsiteY16" fmla="*/ 749300 h 1079500"/>
                <a:gd name="connsiteX17" fmla="*/ 1092200 w 1816100"/>
                <a:gd name="connsiteY17" fmla="*/ 762000 h 1079500"/>
                <a:gd name="connsiteX18" fmla="*/ 1179512 w 1816100"/>
                <a:gd name="connsiteY18" fmla="*/ 804069 h 1079500"/>
                <a:gd name="connsiteX19" fmla="*/ 1219200 w 1816100"/>
                <a:gd name="connsiteY19" fmla="*/ 825500 h 1079500"/>
                <a:gd name="connsiteX20" fmla="*/ 1295400 w 1816100"/>
                <a:gd name="connsiteY20" fmla="*/ 850900 h 1079500"/>
                <a:gd name="connsiteX21" fmla="*/ 1333500 w 1816100"/>
                <a:gd name="connsiteY21" fmla="*/ 863600 h 1079500"/>
                <a:gd name="connsiteX22" fmla="*/ 1432719 w 1816100"/>
                <a:gd name="connsiteY22" fmla="*/ 852488 h 1079500"/>
                <a:gd name="connsiteX23" fmla="*/ 1478756 w 1816100"/>
                <a:gd name="connsiteY23" fmla="*/ 738981 h 1079500"/>
                <a:gd name="connsiteX24" fmla="*/ 1498600 w 1816100"/>
                <a:gd name="connsiteY24" fmla="*/ 152400 h 1079500"/>
                <a:gd name="connsiteX25" fmla="*/ 1536700 w 1816100"/>
                <a:gd name="connsiteY25" fmla="*/ 76200 h 1079500"/>
                <a:gd name="connsiteX26" fmla="*/ 1752600 w 1816100"/>
                <a:gd name="connsiteY26" fmla="*/ 88900 h 1079500"/>
                <a:gd name="connsiteX27" fmla="*/ 1790700 w 1816100"/>
                <a:gd name="connsiteY27" fmla="*/ 101600 h 1079500"/>
                <a:gd name="connsiteX28" fmla="*/ 1816100 w 1816100"/>
                <a:gd name="connsiteY28" fmla="*/ 139700 h 1079500"/>
                <a:gd name="connsiteX29" fmla="*/ 1803400 w 1816100"/>
                <a:gd name="connsiteY29" fmla="*/ 508000 h 1079500"/>
                <a:gd name="connsiteX30" fmla="*/ 1790700 w 1816100"/>
                <a:gd name="connsiteY30" fmla="*/ 584200 h 1079500"/>
                <a:gd name="connsiteX31" fmla="*/ 1765300 w 1816100"/>
                <a:gd name="connsiteY31" fmla="*/ 660400 h 1079500"/>
                <a:gd name="connsiteX32" fmla="*/ 1752600 w 1816100"/>
                <a:gd name="connsiteY32" fmla="*/ 762000 h 1079500"/>
                <a:gd name="connsiteX33" fmla="*/ 1739900 w 1816100"/>
                <a:gd name="connsiteY33" fmla="*/ 939800 h 1079500"/>
                <a:gd name="connsiteX34" fmla="*/ 1663700 w 1816100"/>
                <a:gd name="connsiteY34" fmla="*/ 990600 h 1079500"/>
                <a:gd name="connsiteX35" fmla="*/ 1574800 w 1816100"/>
                <a:gd name="connsiteY35" fmla="*/ 1028700 h 1079500"/>
                <a:gd name="connsiteX36" fmla="*/ 1219200 w 1816100"/>
                <a:gd name="connsiteY36" fmla="*/ 1066800 h 1079500"/>
                <a:gd name="connsiteX37" fmla="*/ 863600 w 1816100"/>
                <a:gd name="connsiteY37" fmla="*/ 1079500 h 1079500"/>
                <a:gd name="connsiteX38" fmla="*/ 279400 w 1816100"/>
                <a:gd name="connsiteY38" fmla="*/ 1066800 h 1079500"/>
                <a:gd name="connsiteX39" fmla="*/ 215900 w 1816100"/>
                <a:gd name="connsiteY39" fmla="*/ 1054100 h 1079500"/>
                <a:gd name="connsiteX40" fmla="*/ 139700 w 1816100"/>
                <a:gd name="connsiteY40" fmla="*/ 1028700 h 1079500"/>
                <a:gd name="connsiteX41" fmla="*/ 101600 w 1816100"/>
                <a:gd name="connsiteY41" fmla="*/ 876300 h 1079500"/>
                <a:gd name="connsiteX42" fmla="*/ 76200 w 1816100"/>
                <a:gd name="connsiteY42" fmla="*/ 800100 h 1079500"/>
                <a:gd name="connsiteX43" fmla="*/ 38100 w 1816100"/>
                <a:gd name="connsiteY43" fmla="*/ 723900 h 1079500"/>
                <a:gd name="connsiteX44" fmla="*/ 25400 w 1816100"/>
                <a:gd name="connsiteY44" fmla="*/ 546100 h 1079500"/>
                <a:gd name="connsiteX45" fmla="*/ 0 w 1816100"/>
                <a:gd name="connsiteY45" fmla="*/ 0 h 1079500"/>
                <a:gd name="connsiteX0" fmla="*/ 0 w 1816100"/>
                <a:gd name="connsiteY0" fmla="*/ 0 h 1079500"/>
                <a:gd name="connsiteX1" fmla="*/ 0 w 1816100"/>
                <a:gd name="connsiteY1" fmla="*/ 0 h 1079500"/>
                <a:gd name="connsiteX2" fmla="*/ 177800 w 1816100"/>
                <a:gd name="connsiteY2" fmla="*/ 139700 h 1079500"/>
                <a:gd name="connsiteX3" fmla="*/ 203200 w 1816100"/>
                <a:gd name="connsiteY3" fmla="*/ 177800 h 1079500"/>
                <a:gd name="connsiteX4" fmla="*/ 215900 w 1816100"/>
                <a:gd name="connsiteY4" fmla="*/ 215900 h 1079500"/>
                <a:gd name="connsiteX5" fmla="*/ 254000 w 1816100"/>
                <a:gd name="connsiteY5" fmla="*/ 228600 h 1079500"/>
                <a:gd name="connsiteX6" fmla="*/ 342900 w 1816100"/>
                <a:gd name="connsiteY6" fmla="*/ 330200 h 1079500"/>
                <a:gd name="connsiteX7" fmla="*/ 368300 w 1816100"/>
                <a:gd name="connsiteY7" fmla="*/ 406400 h 1079500"/>
                <a:gd name="connsiteX8" fmla="*/ 406400 w 1816100"/>
                <a:gd name="connsiteY8" fmla="*/ 444500 h 1079500"/>
                <a:gd name="connsiteX9" fmla="*/ 495300 w 1816100"/>
                <a:gd name="connsiteY9" fmla="*/ 520700 h 1079500"/>
                <a:gd name="connsiteX10" fmla="*/ 558800 w 1816100"/>
                <a:gd name="connsiteY10" fmla="*/ 596900 h 1079500"/>
                <a:gd name="connsiteX11" fmla="*/ 635000 w 1816100"/>
                <a:gd name="connsiteY11" fmla="*/ 647700 h 1079500"/>
                <a:gd name="connsiteX12" fmla="*/ 774700 w 1816100"/>
                <a:gd name="connsiteY12" fmla="*/ 660400 h 1079500"/>
                <a:gd name="connsiteX13" fmla="*/ 876300 w 1816100"/>
                <a:gd name="connsiteY13" fmla="*/ 685800 h 1079500"/>
                <a:gd name="connsiteX14" fmla="*/ 927100 w 1816100"/>
                <a:gd name="connsiteY14" fmla="*/ 698500 h 1079500"/>
                <a:gd name="connsiteX15" fmla="*/ 1003300 w 1816100"/>
                <a:gd name="connsiteY15" fmla="*/ 723900 h 1079500"/>
                <a:gd name="connsiteX16" fmla="*/ 1041400 w 1816100"/>
                <a:gd name="connsiteY16" fmla="*/ 749300 h 1079500"/>
                <a:gd name="connsiteX17" fmla="*/ 1092200 w 1816100"/>
                <a:gd name="connsiteY17" fmla="*/ 762000 h 1079500"/>
                <a:gd name="connsiteX18" fmla="*/ 1179512 w 1816100"/>
                <a:gd name="connsiteY18" fmla="*/ 804069 h 1079500"/>
                <a:gd name="connsiteX19" fmla="*/ 1295400 w 1816100"/>
                <a:gd name="connsiteY19" fmla="*/ 850900 h 1079500"/>
                <a:gd name="connsiteX20" fmla="*/ 1333500 w 1816100"/>
                <a:gd name="connsiteY20" fmla="*/ 863600 h 1079500"/>
                <a:gd name="connsiteX21" fmla="*/ 1432719 w 1816100"/>
                <a:gd name="connsiteY21" fmla="*/ 852488 h 1079500"/>
                <a:gd name="connsiteX22" fmla="*/ 1478756 w 1816100"/>
                <a:gd name="connsiteY22" fmla="*/ 738981 h 1079500"/>
                <a:gd name="connsiteX23" fmla="*/ 1498600 w 1816100"/>
                <a:gd name="connsiteY23" fmla="*/ 152400 h 1079500"/>
                <a:gd name="connsiteX24" fmla="*/ 1536700 w 1816100"/>
                <a:gd name="connsiteY24" fmla="*/ 76200 h 1079500"/>
                <a:gd name="connsiteX25" fmla="*/ 1752600 w 1816100"/>
                <a:gd name="connsiteY25" fmla="*/ 88900 h 1079500"/>
                <a:gd name="connsiteX26" fmla="*/ 1790700 w 1816100"/>
                <a:gd name="connsiteY26" fmla="*/ 101600 h 1079500"/>
                <a:gd name="connsiteX27" fmla="*/ 1816100 w 1816100"/>
                <a:gd name="connsiteY27" fmla="*/ 139700 h 1079500"/>
                <a:gd name="connsiteX28" fmla="*/ 1803400 w 1816100"/>
                <a:gd name="connsiteY28" fmla="*/ 508000 h 1079500"/>
                <a:gd name="connsiteX29" fmla="*/ 1790700 w 1816100"/>
                <a:gd name="connsiteY29" fmla="*/ 584200 h 1079500"/>
                <a:gd name="connsiteX30" fmla="*/ 1765300 w 1816100"/>
                <a:gd name="connsiteY30" fmla="*/ 660400 h 1079500"/>
                <a:gd name="connsiteX31" fmla="*/ 1752600 w 1816100"/>
                <a:gd name="connsiteY31" fmla="*/ 762000 h 1079500"/>
                <a:gd name="connsiteX32" fmla="*/ 1739900 w 1816100"/>
                <a:gd name="connsiteY32" fmla="*/ 939800 h 1079500"/>
                <a:gd name="connsiteX33" fmla="*/ 1663700 w 1816100"/>
                <a:gd name="connsiteY33" fmla="*/ 990600 h 1079500"/>
                <a:gd name="connsiteX34" fmla="*/ 1574800 w 1816100"/>
                <a:gd name="connsiteY34" fmla="*/ 1028700 h 1079500"/>
                <a:gd name="connsiteX35" fmla="*/ 1219200 w 1816100"/>
                <a:gd name="connsiteY35" fmla="*/ 1066800 h 1079500"/>
                <a:gd name="connsiteX36" fmla="*/ 863600 w 1816100"/>
                <a:gd name="connsiteY36" fmla="*/ 1079500 h 1079500"/>
                <a:gd name="connsiteX37" fmla="*/ 279400 w 1816100"/>
                <a:gd name="connsiteY37" fmla="*/ 1066800 h 1079500"/>
                <a:gd name="connsiteX38" fmla="*/ 215900 w 1816100"/>
                <a:gd name="connsiteY38" fmla="*/ 1054100 h 1079500"/>
                <a:gd name="connsiteX39" fmla="*/ 139700 w 1816100"/>
                <a:gd name="connsiteY39" fmla="*/ 1028700 h 1079500"/>
                <a:gd name="connsiteX40" fmla="*/ 101600 w 1816100"/>
                <a:gd name="connsiteY40" fmla="*/ 876300 h 1079500"/>
                <a:gd name="connsiteX41" fmla="*/ 76200 w 1816100"/>
                <a:gd name="connsiteY41" fmla="*/ 800100 h 1079500"/>
                <a:gd name="connsiteX42" fmla="*/ 38100 w 1816100"/>
                <a:gd name="connsiteY42" fmla="*/ 723900 h 1079500"/>
                <a:gd name="connsiteX43" fmla="*/ 25400 w 1816100"/>
                <a:gd name="connsiteY43" fmla="*/ 546100 h 1079500"/>
                <a:gd name="connsiteX44" fmla="*/ 0 w 1816100"/>
                <a:gd name="connsiteY44" fmla="*/ 0 h 1079500"/>
                <a:gd name="connsiteX0" fmla="*/ 0 w 1816100"/>
                <a:gd name="connsiteY0" fmla="*/ 0 h 1079500"/>
                <a:gd name="connsiteX1" fmla="*/ 0 w 1816100"/>
                <a:gd name="connsiteY1" fmla="*/ 0 h 1079500"/>
                <a:gd name="connsiteX2" fmla="*/ 177800 w 1816100"/>
                <a:gd name="connsiteY2" fmla="*/ 139700 h 1079500"/>
                <a:gd name="connsiteX3" fmla="*/ 203200 w 1816100"/>
                <a:gd name="connsiteY3" fmla="*/ 177800 h 1079500"/>
                <a:gd name="connsiteX4" fmla="*/ 215900 w 1816100"/>
                <a:gd name="connsiteY4" fmla="*/ 215900 h 1079500"/>
                <a:gd name="connsiteX5" fmla="*/ 254000 w 1816100"/>
                <a:gd name="connsiteY5" fmla="*/ 228600 h 1079500"/>
                <a:gd name="connsiteX6" fmla="*/ 342900 w 1816100"/>
                <a:gd name="connsiteY6" fmla="*/ 330200 h 1079500"/>
                <a:gd name="connsiteX7" fmla="*/ 368300 w 1816100"/>
                <a:gd name="connsiteY7" fmla="*/ 406400 h 1079500"/>
                <a:gd name="connsiteX8" fmla="*/ 406400 w 1816100"/>
                <a:gd name="connsiteY8" fmla="*/ 444500 h 1079500"/>
                <a:gd name="connsiteX9" fmla="*/ 495300 w 1816100"/>
                <a:gd name="connsiteY9" fmla="*/ 520700 h 1079500"/>
                <a:gd name="connsiteX10" fmla="*/ 558800 w 1816100"/>
                <a:gd name="connsiteY10" fmla="*/ 596900 h 1079500"/>
                <a:gd name="connsiteX11" fmla="*/ 635000 w 1816100"/>
                <a:gd name="connsiteY11" fmla="*/ 647700 h 1079500"/>
                <a:gd name="connsiteX12" fmla="*/ 774700 w 1816100"/>
                <a:gd name="connsiteY12" fmla="*/ 660400 h 1079500"/>
                <a:gd name="connsiteX13" fmla="*/ 876300 w 1816100"/>
                <a:gd name="connsiteY13" fmla="*/ 685800 h 1079500"/>
                <a:gd name="connsiteX14" fmla="*/ 927100 w 1816100"/>
                <a:gd name="connsiteY14" fmla="*/ 698500 h 1079500"/>
                <a:gd name="connsiteX15" fmla="*/ 1003300 w 1816100"/>
                <a:gd name="connsiteY15" fmla="*/ 723900 h 1079500"/>
                <a:gd name="connsiteX16" fmla="*/ 1092200 w 1816100"/>
                <a:gd name="connsiteY16" fmla="*/ 762000 h 1079500"/>
                <a:gd name="connsiteX17" fmla="*/ 1179512 w 1816100"/>
                <a:gd name="connsiteY17" fmla="*/ 804069 h 1079500"/>
                <a:gd name="connsiteX18" fmla="*/ 1295400 w 1816100"/>
                <a:gd name="connsiteY18" fmla="*/ 850900 h 1079500"/>
                <a:gd name="connsiteX19" fmla="*/ 1333500 w 1816100"/>
                <a:gd name="connsiteY19" fmla="*/ 863600 h 1079500"/>
                <a:gd name="connsiteX20" fmla="*/ 1432719 w 1816100"/>
                <a:gd name="connsiteY20" fmla="*/ 852488 h 1079500"/>
                <a:gd name="connsiteX21" fmla="*/ 1478756 w 1816100"/>
                <a:gd name="connsiteY21" fmla="*/ 738981 h 1079500"/>
                <a:gd name="connsiteX22" fmla="*/ 1498600 w 1816100"/>
                <a:gd name="connsiteY22" fmla="*/ 152400 h 1079500"/>
                <a:gd name="connsiteX23" fmla="*/ 1536700 w 1816100"/>
                <a:gd name="connsiteY23" fmla="*/ 76200 h 1079500"/>
                <a:gd name="connsiteX24" fmla="*/ 1752600 w 1816100"/>
                <a:gd name="connsiteY24" fmla="*/ 88900 h 1079500"/>
                <a:gd name="connsiteX25" fmla="*/ 1790700 w 1816100"/>
                <a:gd name="connsiteY25" fmla="*/ 101600 h 1079500"/>
                <a:gd name="connsiteX26" fmla="*/ 1816100 w 1816100"/>
                <a:gd name="connsiteY26" fmla="*/ 139700 h 1079500"/>
                <a:gd name="connsiteX27" fmla="*/ 1803400 w 1816100"/>
                <a:gd name="connsiteY27" fmla="*/ 508000 h 1079500"/>
                <a:gd name="connsiteX28" fmla="*/ 1790700 w 1816100"/>
                <a:gd name="connsiteY28" fmla="*/ 584200 h 1079500"/>
                <a:gd name="connsiteX29" fmla="*/ 1765300 w 1816100"/>
                <a:gd name="connsiteY29" fmla="*/ 660400 h 1079500"/>
                <a:gd name="connsiteX30" fmla="*/ 1752600 w 1816100"/>
                <a:gd name="connsiteY30" fmla="*/ 762000 h 1079500"/>
                <a:gd name="connsiteX31" fmla="*/ 1739900 w 1816100"/>
                <a:gd name="connsiteY31" fmla="*/ 939800 h 1079500"/>
                <a:gd name="connsiteX32" fmla="*/ 1663700 w 1816100"/>
                <a:gd name="connsiteY32" fmla="*/ 990600 h 1079500"/>
                <a:gd name="connsiteX33" fmla="*/ 1574800 w 1816100"/>
                <a:gd name="connsiteY33" fmla="*/ 1028700 h 1079500"/>
                <a:gd name="connsiteX34" fmla="*/ 1219200 w 1816100"/>
                <a:gd name="connsiteY34" fmla="*/ 1066800 h 1079500"/>
                <a:gd name="connsiteX35" fmla="*/ 863600 w 1816100"/>
                <a:gd name="connsiteY35" fmla="*/ 1079500 h 1079500"/>
                <a:gd name="connsiteX36" fmla="*/ 279400 w 1816100"/>
                <a:gd name="connsiteY36" fmla="*/ 1066800 h 1079500"/>
                <a:gd name="connsiteX37" fmla="*/ 215900 w 1816100"/>
                <a:gd name="connsiteY37" fmla="*/ 1054100 h 1079500"/>
                <a:gd name="connsiteX38" fmla="*/ 139700 w 1816100"/>
                <a:gd name="connsiteY38" fmla="*/ 1028700 h 1079500"/>
                <a:gd name="connsiteX39" fmla="*/ 101600 w 1816100"/>
                <a:gd name="connsiteY39" fmla="*/ 876300 h 1079500"/>
                <a:gd name="connsiteX40" fmla="*/ 76200 w 1816100"/>
                <a:gd name="connsiteY40" fmla="*/ 800100 h 1079500"/>
                <a:gd name="connsiteX41" fmla="*/ 38100 w 1816100"/>
                <a:gd name="connsiteY41" fmla="*/ 723900 h 1079500"/>
                <a:gd name="connsiteX42" fmla="*/ 25400 w 1816100"/>
                <a:gd name="connsiteY42" fmla="*/ 546100 h 1079500"/>
                <a:gd name="connsiteX43" fmla="*/ 0 w 1816100"/>
                <a:gd name="connsiteY43" fmla="*/ 0 h 1079500"/>
                <a:gd name="connsiteX0" fmla="*/ 0 w 1816100"/>
                <a:gd name="connsiteY0" fmla="*/ 0 h 1079500"/>
                <a:gd name="connsiteX1" fmla="*/ 0 w 1816100"/>
                <a:gd name="connsiteY1" fmla="*/ 0 h 1079500"/>
                <a:gd name="connsiteX2" fmla="*/ 177800 w 1816100"/>
                <a:gd name="connsiteY2" fmla="*/ 139700 h 1079500"/>
                <a:gd name="connsiteX3" fmla="*/ 203200 w 1816100"/>
                <a:gd name="connsiteY3" fmla="*/ 177800 h 1079500"/>
                <a:gd name="connsiteX4" fmla="*/ 215900 w 1816100"/>
                <a:gd name="connsiteY4" fmla="*/ 215900 h 1079500"/>
                <a:gd name="connsiteX5" fmla="*/ 254000 w 1816100"/>
                <a:gd name="connsiteY5" fmla="*/ 228600 h 1079500"/>
                <a:gd name="connsiteX6" fmla="*/ 342900 w 1816100"/>
                <a:gd name="connsiteY6" fmla="*/ 330200 h 1079500"/>
                <a:gd name="connsiteX7" fmla="*/ 368300 w 1816100"/>
                <a:gd name="connsiteY7" fmla="*/ 406400 h 1079500"/>
                <a:gd name="connsiteX8" fmla="*/ 406400 w 1816100"/>
                <a:gd name="connsiteY8" fmla="*/ 444500 h 1079500"/>
                <a:gd name="connsiteX9" fmla="*/ 495300 w 1816100"/>
                <a:gd name="connsiteY9" fmla="*/ 520700 h 1079500"/>
                <a:gd name="connsiteX10" fmla="*/ 558800 w 1816100"/>
                <a:gd name="connsiteY10" fmla="*/ 596900 h 1079500"/>
                <a:gd name="connsiteX11" fmla="*/ 635000 w 1816100"/>
                <a:gd name="connsiteY11" fmla="*/ 647700 h 1079500"/>
                <a:gd name="connsiteX12" fmla="*/ 774700 w 1816100"/>
                <a:gd name="connsiteY12" fmla="*/ 660400 h 1079500"/>
                <a:gd name="connsiteX13" fmla="*/ 876300 w 1816100"/>
                <a:gd name="connsiteY13" fmla="*/ 685800 h 1079500"/>
                <a:gd name="connsiteX14" fmla="*/ 1003300 w 1816100"/>
                <a:gd name="connsiteY14" fmla="*/ 723900 h 1079500"/>
                <a:gd name="connsiteX15" fmla="*/ 1092200 w 1816100"/>
                <a:gd name="connsiteY15" fmla="*/ 762000 h 1079500"/>
                <a:gd name="connsiteX16" fmla="*/ 1179512 w 1816100"/>
                <a:gd name="connsiteY16" fmla="*/ 804069 h 1079500"/>
                <a:gd name="connsiteX17" fmla="*/ 1295400 w 1816100"/>
                <a:gd name="connsiteY17" fmla="*/ 850900 h 1079500"/>
                <a:gd name="connsiteX18" fmla="*/ 1333500 w 1816100"/>
                <a:gd name="connsiteY18" fmla="*/ 863600 h 1079500"/>
                <a:gd name="connsiteX19" fmla="*/ 1432719 w 1816100"/>
                <a:gd name="connsiteY19" fmla="*/ 852488 h 1079500"/>
                <a:gd name="connsiteX20" fmla="*/ 1478756 w 1816100"/>
                <a:gd name="connsiteY20" fmla="*/ 738981 h 1079500"/>
                <a:gd name="connsiteX21" fmla="*/ 1498600 w 1816100"/>
                <a:gd name="connsiteY21" fmla="*/ 152400 h 1079500"/>
                <a:gd name="connsiteX22" fmla="*/ 1536700 w 1816100"/>
                <a:gd name="connsiteY22" fmla="*/ 76200 h 1079500"/>
                <a:gd name="connsiteX23" fmla="*/ 1752600 w 1816100"/>
                <a:gd name="connsiteY23" fmla="*/ 88900 h 1079500"/>
                <a:gd name="connsiteX24" fmla="*/ 1790700 w 1816100"/>
                <a:gd name="connsiteY24" fmla="*/ 101600 h 1079500"/>
                <a:gd name="connsiteX25" fmla="*/ 1816100 w 1816100"/>
                <a:gd name="connsiteY25" fmla="*/ 139700 h 1079500"/>
                <a:gd name="connsiteX26" fmla="*/ 1803400 w 1816100"/>
                <a:gd name="connsiteY26" fmla="*/ 508000 h 1079500"/>
                <a:gd name="connsiteX27" fmla="*/ 1790700 w 1816100"/>
                <a:gd name="connsiteY27" fmla="*/ 584200 h 1079500"/>
                <a:gd name="connsiteX28" fmla="*/ 1765300 w 1816100"/>
                <a:gd name="connsiteY28" fmla="*/ 660400 h 1079500"/>
                <a:gd name="connsiteX29" fmla="*/ 1752600 w 1816100"/>
                <a:gd name="connsiteY29" fmla="*/ 762000 h 1079500"/>
                <a:gd name="connsiteX30" fmla="*/ 1739900 w 1816100"/>
                <a:gd name="connsiteY30" fmla="*/ 939800 h 1079500"/>
                <a:gd name="connsiteX31" fmla="*/ 1663700 w 1816100"/>
                <a:gd name="connsiteY31" fmla="*/ 990600 h 1079500"/>
                <a:gd name="connsiteX32" fmla="*/ 1574800 w 1816100"/>
                <a:gd name="connsiteY32" fmla="*/ 1028700 h 1079500"/>
                <a:gd name="connsiteX33" fmla="*/ 1219200 w 1816100"/>
                <a:gd name="connsiteY33" fmla="*/ 1066800 h 1079500"/>
                <a:gd name="connsiteX34" fmla="*/ 863600 w 1816100"/>
                <a:gd name="connsiteY34" fmla="*/ 1079500 h 1079500"/>
                <a:gd name="connsiteX35" fmla="*/ 279400 w 1816100"/>
                <a:gd name="connsiteY35" fmla="*/ 1066800 h 1079500"/>
                <a:gd name="connsiteX36" fmla="*/ 215900 w 1816100"/>
                <a:gd name="connsiteY36" fmla="*/ 1054100 h 1079500"/>
                <a:gd name="connsiteX37" fmla="*/ 139700 w 1816100"/>
                <a:gd name="connsiteY37" fmla="*/ 1028700 h 1079500"/>
                <a:gd name="connsiteX38" fmla="*/ 101600 w 1816100"/>
                <a:gd name="connsiteY38" fmla="*/ 876300 h 1079500"/>
                <a:gd name="connsiteX39" fmla="*/ 76200 w 1816100"/>
                <a:gd name="connsiteY39" fmla="*/ 800100 h 1079500"/>
                <a:gd name="connsiteX40" fmla="*/ 38100 w 1816100"/>
                <a:gd name="connsiteY40" fmla="*/ 723900 h 1079500"/>
                <a:gd name="connsiteX41" fmla="*/ 25400 w 1816100"/>
                <a:gd name="connsiteY41" fmla="*/ 546100 h 1079500"/>
                <a:gd name="connsiteX42" fmla="*/ 0 w 1816100"/>
                <a:gd name="connsiteY42" fmla="*/ 0 h 1079500"/>
                <a:gd name="connsiteX0" fmla="*/ 0 w 1816100"/>
                <a:gd name="connsiteY0" fmla="*/ 0 h 1079500"/>
                <a:gd name="connsiteX1" fmla="*/ 0 w 1816100"/>
                <a:gd name="connsiteY1" fmla="*/ 0 h 1079500"/>
                <a:gd name="connsiteX2" fmla="*/ 177800 w 1816100"/>
                <a:gd name="connsiteY2" fmla="*/ 139700 h 1079500"/>
                <a:gd name="connsiteX3" fmla="*/ 203200 w 1816100"/>
                <a:gd name="connsiteY3" fmla="*/ 177800 h 1079500"/>
                <a:gd name="connsiteX4" fmla="*/ 215900 w 1816100"/>
                <a:gd name="connsiteY4" fmla="*/ 215900 h 1079500"/>
                <a:gd name="connsiteX5" fmla="*/ 254000 w 1816100"/>
                <a:gd name="connsiteY5" fmla="*/ 228600 h 1079500"/>
                <a:gd name="connsiteX6" fmla="*/ 342900 w 1816100"/>
                <a:gd name="connsiteY6" fmla="*/ 330200 h 1079500"/>
                <a:gd name="connsiteX7" fmla="*/ 368300 w 1816100"/>
                <a:gd name="connsiteY7" fmla="*/ 406400 h 1079500"/>
                <a:gd name="connsiteX8" fmla="*/ 406400 w 1816100"/>
                <a:gd name="connsiteY8" fmla="*/ 444500 h 1079500"/>
                <a:gd name="connsiteX9" fmla="*/ 495300 w 1816100"/>
                <a:gd name="connsiteY9" fmla="*/ 520700 h 1079500"/>
                <a:gd name="connsiteX10" fmla="*/ 558800 w 1816100"/>
                <a:gd name="connsiteY10" fmla="*/ 596900 h 1079500"/>
                <a:gd name="connsiteX11" fmla="*/ 774700 w 1816100"/>
                <a:gd name="connsiteY11" fmla="*/ 660400 h 1079500"/>
                <a:gd name="connsiteX12" fmla="*/ 876300 w 1816100"/>
                <a:gd name="connsiteY12" fmla="*/ 685800 h 1079500"/>
                <a:gd name="connsiteX13" fmla="*/ 1003300 w 1816100"/>
                <a:gd name="connsiteY13" fmla="*/ 723900 h 1079500"/>
                <a:gd name="connsiteX14" fmla="*/ 1092200 w 1816100"/>
                <a:gd name="connsiteY14" fmla="*/ 762000 h 1079500"/>
                <a:gd name="connsiteX15" fmla="*/ 1179512 w 1816100"/>
                <a:gd name="connsiteY15" fmla="*/ 804069 h 1079500"/>
                <a:gd name="connsiteX16" fmla="*/ 1295400 w 1816100"/>
                <a:gd name="connsiteY16" fmla="*/ 850900 h 1079500"/>
                <a:gd name="connsiteX17" fmla="*/ 1333500 w 1816100"/>
                <a:gd name="connsiteY17" fmla="*/ 863600 h 1079500"/>
                <a:gd name="connsiteX18" fmla="*/ 1432719 w 1816100"/>
                <a:gd name="connsiteY18" fmla="*/ 852488 h 1079500"/>
                <a:gd name="connsiteX19" fmla="*/ 1478756 w 1816100"/>
                <a:gd name="connsiteY19" fmla="*/ 738981 h 1079500"/>
                <a:gd name="connsiteX20" fmla="*/ 1498600 w 1816100"/>
                <a:gd name="connsiteY20" fmla="*/ 152400 h 1079500"/>
                <a:gd name="connsiteX21" fmla="*/ 1536700 w 1816100"/>
                <a:gd name="connsiteY21" fmla="*/ 76200 h 1079500"/>
                <a:gd name="connsiteX22" fmla="*/ 1752600 w 1816100"/>
                <a:gd name="connsiteY22" fmla="*/ 88900 h 1079500"/>
                <a:gd name="connsiteX23" fmla="*/ 1790700 w 1816100"/>
                <a:gd name="connsiteY23" fmla="*/ 101600 h 1079500"/>
                <a:gd name="connsiteX24" fmla="*/ 1816100 w 1816100"/>
                <a:gd name="connsiteY24" fmla="*/ 139700 h 1079500"/>
                <a:gd name="connsiteX25" fmla="*/ 1803400 w 1816100"/>
                <a:gd name="connsiteY25" fmla="*/ 508000 h 1079500"/>
                <a:gd name="connsiteX26" fmla="*/ 1790700 w 1816100"/>
                <a:gd name="connsiteY26" fmla="*/ 584200 h 1079500"/>
                <a:gd name="connsiteX27" fmla="*/ 1765300 w 1816100"/>
                <a:gd name="connsiteY27" fmla="*/ 660400 h 1079500"/>
                <a:gd name="connsiteX28" fmla="*/ 1752600 w 1816100"/>
                <a:gd name="connsiteY28" fmla="*/ 762000 h 1079500"/>
                <a:gd name="connsiteX29" fmla="*/ 1739900 w 1816100"/>
                <a:gd name="connsiteY29" fmla="*/ 939800 h 1079500"/>
                <a:gd name="connsiteX30" fmla="*/ 1663700 w 1816100"/>
                <a:gd name="connsiteY30" fmla="*/ 990600 h 1079500"/>
                <a:gd name="connsiteX31" fmla="*/ 1574800 w 1816100"/>
                <a:gd name="connsiteY31" fmla="*/ 1028700 h 1079500"/>
                <a:gd name="connsiteX32" fmla="*/ 1219200 w 1816100"/>
                <a:gd name="connsiteY32" fmla="*/ 1066800 h 1079500"/>
                <a:gd name="connsiteX33" fmla="*/ 863600 w 1816100"/>
                <a:gd name="connsiteY33" fmla="*/ 1079500 h 1079500"/>
                <a:gd name="connsiteX34" fmla="*/ 279400 w 1816100"/>
                <a:gd name="connsiteY34" fmla="*/ 1066800 h 1079500"/>
                <a:gd name="connsiteX35" fmla="*/ 215900 w 1816100"/>
                <a:gd name="connsiteY35" fmla="*/ 1054100 h 1079500"/>
                <a:gd name="connsiteX36" fmla="*/ 139700 w 1816100"/>
                <a:gd name="connsiteY36" fmla="*/ 1028700 h 1079500"/>
                <a:gd name="connsiteX37" fmla="*/ 101600 w 1816100"/>
                <a:gd name="connsiteY37" fmla="*/ 876300 h 1079500"/>
                <a:gd name="connsiteX38" fmla="*/ 76200 w 1816100"/>
                <a:gd name="connsiteY38" fmla="*/ 800100 h 1079500"/>
                <a:gd name="connsiteX39" fmla="*/ 38100 w 1816100"/>
                <a:gd name="connsiteY39" fmla="*/ 723900 h 1079500"/>
                <a:gd name="connsiteX40" fmla="*/ 25400 w 1816100"/>
                <a:gd name="connsiteY40" fmla="*/ 546100 h 1079500"/>
                <a:gd name="connsiteX41" fmla="*/ 0 w 1816100"/>
                <a:gd name="connsiteY41" fmla="*/ 0 h 1079500"/>
                <a:gd name="connsiteX0" fmla="*/ 0 w 1816100"/>
                <a:gd name="connsiteY0" fmla="*/ 0 h 1079500"/>
                <a:gd name="connsiteX1" fmla="*/ 0 w 1816100"/>
                <a:gd name="connsiteY1" fmla="*/ 0 h 1079500"/>
                <a:gd name="connsiteX2" fmla="*/ 177800 w 1816100"/>
                <a:gd name="connsiteY2" fmla="*/ 139700 h 1079500"/>
                <a:gd name="connsiteX3" fmla="*/ 203200 w 1816100"/>
                <a:gd name="connsiteY3" fmla="*/ 177800 h 1079500"/>
                <a:gd name="connsiteX4" fmla="*/ 215900 w 1816100"/>
                <a:gd name="connsiteY4" fmla="*/ 215900 h 1079500"/>
                <a:gd name="connsiteX5" fmla="*/ 254000 w 1816100"/>
                <a:gd name="connsiteY5" fmla="*/ 228600 h 1079500"/>
                <a:gd name="connsiteX6" fmla="*/ 342900 w 1816100"/>
                <a:gd name="connsiteY6" fmla="*/ 330200 h 1079500"/>
                <a:gd name="connsiteX7" fmla="*/ 368300 w 1816100"/>
                <a:gd name="connsiteY7" fmla="*/ 406400 h 1079500"/>
                <a:gd name="connsiteX8" fmla="*/ 406400 w 1816100"/>
                <a:gd name="connsiteY8" fmla="*/ 444500 h 1079500"/>
                <a:gd name="connsiteX9" fmla="*/ 558800 w 1816100"/>
                <a:gd name="connsiteY9" fmla="*/ 596900 h 1079500"/>
                <a:gd name="connsiteX10" fmla="*/ 774700 w 1816100"/>
                <a:gd name="connsiteY10" fmla="*/ 660400 h 1079500"/>
                <a:gd name="connsiteX11" fmla="*/ 876300 w 1816100"/>
                <a:gd name="connsiteY11" fmla="*/ 685800 h 1079500"/>
                <a:gd name="connsiteX12" fmla="*/ 1003300 w 1816100"/>
                <a:gd name="connsiteY12" fmla="*/ 723900 h 1079500"/>
                <a:gd name="connsiteX13" fmla="*/ 1092200 w 1816100"/>
                <a:gd name="connsiteY13" fmla="*/ 762000 h 1079500"/>
                <a:gd name="connsiteX14" fmla="*/ 1179512 w 1816100"/>
                <a:gd name="connsiteY14" fmla="*/ 804069 h 1079500"/>
                <a:gd name="connsiteX15" fmla="*/ 1295400 w 1816100"/>
                <a:gd name="connsiteY15" fmla="*/ 850900 h 1079500"/>
                <a:gd name="connsiteX16" fmla="*/ 1333500 w 1816100"/>
                <a:gd name="connsiteY16" fmla="*/ 863600 h 1079500"/>
                <a:gd name="connsiteX17" fmla="*/ 1432719 w 1816100"/>
                <a:gd name="connsiteY17" fmla="*/ 852488 h 1079500"/>
                <a:gd name="connsiteX18" fmla="*/ 1478756 w 1816100"/>
                <a:gd name="connsiteY18" fmla="*/ 738981 h 1079500"/>
                <a:gd name="connsiteX19" fmla="*/ 1498600 w 1816100"/>
                <a:gd name="connsiteY19" fmla="*/ 152400 h 1079500"/>
                <a:gd name="connsiteX20" fmla="*/ 1536700 w 1816100"/>
                <a:gd name="connsiteY20" fmla="*/ 76200 h 1079500"/>
                <a:gd name="connsiteX21" fmla="*/ 1752600 w 1816100"/>
                <a:gd name="connsiteY21" fmla="*/ 88900 h 1079500"/>
                <a:gd name="connsiteX22" fmla="*/ 1790700 w 1816100"/>
                <a:gd name="connsiteY22" fmla="*/ 101600 h 1079500"/>
                <a:gd name="connsiteX23" fmla="*/ 1816100 w 1816100"/>
                <a:gd name="connsiteY23" fmla="*/ 139700 h 1079500"/>
                <a:gd name="connsiteX24" fmla="*/ 1803400 w 1816100"/>
                <a:gd name="connsiteY24" fmla="*/ 508000 h 1079500"/>
                <a:gd name="connsiteX25" fmla="*/ 1790700 w 1816100"/>
                <a:gd name="connsiteY25" fmla="*/ 584200 h 1079500"/>
                <a:gd name="connsiteX26" fmla="*/ 1765300 w 1816100"/>
                <a:gd name="connsiteY26" fmla="*/ 660400 h 1079500"/>
                <a:gd name="connsiteX27" fmla="*/ 1752600 w 1816100"/>
                <a:gd name="connsiteY27" fmla="*/ 762000 h 1079500"/>
                <a:gd name="connsiteX28" fmla="*/ 1739900 w 1816100"/>
                <a:gd name="connsiteY28" fmla="*/ 939800 h 1079500"/>
                <a:gd name="connsiteX29" fmla="*/ 1663700 w 1816100"/>
                <a:gd name="connsiteY29" fmla="*/ 990600 h 1079500"/>
                <a:gd name="connsiteX30" fmla="*/ 1574800 w 1816100"/>
                <a:gd name="connsiteY30" fmla="*/ 1028700 h 1079500"/>
                <a:gd name="connsiteX31" fmla="*/ 1219200 w 1816100"/>
                <a:gd name="connsiteY31" fmla="*/ 1066800 h 1079500"/>
                <a:gd name="connsiteX32" fmla="*/ 863600 w 1816100"/>
                <a:gd name="connsiteY32" fmla="*/ 1079500 h 1079500"/>
                <a:gd name="connsiteX33" fmla="*/ 279400 w 1816100"/>
                <a:gd name="connsiteY33" fmla="*/ 1066800 h 1079500"/>
                <a:gd name="connsiteX34" fmla="*/ 215900 w 1816100"/>
                <a:gd name="connsiteY34" fmla="*/ 1054100 h 1079500"/>
                <a:gd name="connsiteX35" fmla="*/ 139700 w 1816100"/>
                <a:gd name="connsiteY35" fmla="*/ 1028700 h 1079500"/>
                <a:gd name="connsiteX36" fmla="*/ 101600 w 1816100"/>
                <a:gd name="connsiteY36" fmla="*/ 876300 h 1079500"/>
                <a:gd name="connsiteX37" fmla="*/ 76200 w 1816100"/>
                <a:gd name="connsiteY37" fmla="*/ 800100 h 1079500"/>
                <a:gd name="connsiteX38" fmla="*/ 38100 w 1816100"/>
                <a:gd name="connsiteY38" fmla="*/ 723900 h 1079500"/>
                <a:gd name="connsiteX39" fmla="*/ 25400 w 1816100"/>
                <a:gd name="connsiteY39" fmla="*/ 546100 h 1079500"/>
                <a:gd name="connsiteX40" fmla="*/ 0 w 1816100"/>
                <a:gd name="connsiteY40" fmla="*/ 0 h 1079500"/>
                <a:gd name="connsiteX0" fmla="*/ 0 w 1816100"/>
                <a:gd name="connsiteY0" fmla="*/ 0 h 1079500"/>
                <a:gd name="connsiteX1" fmla="*/ 0 w 1816100"/>
                <a:gd name="connsiteY1" fmla="*/ 0 h 1079500"/>
                <a:gd name="connsiteX2" fmla="*/ 177800 w 1816100"/>
                <a:gd name="connsiteY2" fmla="*/ 139700 h 1079500"/>
                <a:gd name="connsiteX3" fmla="*/ 215900 w 1816100"/>
                <a:gd name="connsiteY3" fmla="*/ 215900 h 1079500"/>
                <a:gd name="connsiteX4" fmla="*/ 254000 w 1816100"/>
                <a:gd name="connsiteY4" fmla="*/ 228600 h 1079500"/>
                <a:gd name="connsiteX5" fmla="*/ 342900 w 1816100"/>
                <a:gd name="connsiteY5" fmla="*/ 330200 h 1079500"/>
                <a:gd name="connsiteX6" fmla="*/ 368300 w 1816100"/>
                <a:gd name="connsiteY6" fmla="*/ 406400 h 1079500"/>
                <a:gd name="connsiteX7" fmla="*/ 406400 w 1816100"/>
                <a:gd name="connsiteY7" fmla="*/ 444500 h 1079500"/>
                <a:gd name="connsiteX8" fmla="*/ 558800 w 1816100"/>
                <a:gd name="connsiteY8" fmla="*/ 596900 h 1079500"/>
                <a:gd name="connsiteX9" fmla="*/ 774700 w 1816100"/>
                <a:gd name="connsiteY9" fmla="*/ 660400 h 1079500"/>
                <a:gd name="connsiteX10" fmla="*/ 876300 w 1816100"/>
                <a:gd name="connsiteY10" fmla="*/ 685800 h 1079500"/>
                <a:gd name="connsiteX11" fmla="*/ 1003300 w 1816100"/>
                <a:gd name="connsiteY11" fmla="*/ 723900 h 1079500"/>
                <a:gd name="connsiteX12" fmla="*/ 1092200 w 1816100"/>
                <a:gd name="connsiteY12" fmla="*/ 762000 h 1079500"/>
                <a:gd name="connsiteX13" fmla="*/ 1179512 w 1816100"/>
                <a:gd name="connsiteY13" fmla="*/ 804069 h 1079500"/>
                <a:gd name="connsiteX14" fmla="*/ 1295400 w 1816100"/>
                <a:gd name="connsiteY14" fmla="*/ 850900 h 1079500"/>
                <a:gd name="connsiteX15" fmla="*/ 1333500 w 1816100"/>
                <a:gd name="connsiteY15" fmla="*/ 863600 h 1079500"/>
                <a:gd name="connsiteX16" fmla="*/ 1432719 w 1816100"/>
                <a:gd name="connsiteY16" fmla="*/ 852488 h 1079500"/>
                <a:gd name="connsiteX17" fmla="*/ 1478756 w 1816100"/>
                <a:gd name="connsiteY17" fmla="*/ 738981 h 1079500"/>
                <a:gd name="connsiteX18" fmla="*/ 1498600 w 1816100"/>
                <a:gd name="connsiteY18" fmla="*/ 152400 h 1079500"/>
                <a:gd name="connsiteX19" fmla="*/ 1536700 w 1816100"/>
                <a:gd name="connsiteY19" fmla="*/ 76200 h 1079500"/>
                <a:gd name="connsiteX20" fmla="*/ 1752600 w 1816100"/>
                <a:gd name="connsiteY20" fmla="*/ 88900 h 1079500"/>
                <a:gd name="connsiteX21" fmla="*/ 1790700 w 1816100"/>
                <a:gd name="connsiteY21" fmla="*/ 101600 h 1079500"/>
                <a:gd name="connsiteX22" fmla="*/ 1816100 w 1816100"/>
                <a:gd name="connsiteY22" fmla="*/ 139700 h 1079500"/>
                <a:gd name="connsiteX23" fmla="*/ 1803400 w 1816100"/>
                <a:gd name="connsiteY23" fmla="*/ 508000 h 1079500"/>
                <a:gd name="connsiteX24" fmla="*/ 1790700 w 1816100"/>
                <a:gd name="connsiteY24" fmla="*/ 584200 h 1079500"/>
                <a:gd name="connsiteX25" fmla="*/ 1765300 w 1816100"/>
                <a:gd name="connsiteY25" fmla="*/ 660400 h 1079500"/>
                <a:gd name="connsiteX26" fmla="*/ 1752600 w 1816100"/>
                <a:gd name="connsiteY26" fmla="*/ 762000 h 1079500"/>
                <a:gd name="connsiteX27" fmla="*/ 1739900 w 1816100"/>
                <a:gd name="connsiteY27" fmla="*/ 939800 h 1079500"/>
                <a:gd name="connsiteX28" fmla="*/ 1663700 w 1816100"/>
                <a:gd name="connsiteY28" fmla="*/ 990600 h 1079500"/>
                <a:gd name="connsiteX29" fmla="*/ 1574800 w 1816100"/>
                <a:gd name="connsiteY29" fmla="*/ 1028700 h 1079500"/>
                <a:gd name="connsiteX30" fmla="*/ 1219200 w 1816100"/>
                <a:gd name="connsiteY30" fmla="*/ 1066800 h 1079500"/>
                <a:gd name="connsiteX31" fmla="*/ 863600 w 1816100"/>
                <a:gd name="connsiteY31" fmla="*/ 1079500 h 1079500"/>
                <a:gd name="connsiteX32" fmla="*/ 279400 w 1816100"/>
                <a:gd name="connsiteY32" fmla="*/ 1066800 h 1079500"/>
                <a:gd name="connsiteX33" fmla="*/ 215900 w 1816100"/>
                <a:gd name="connsiteY33" fmla="*/ 1054100 h 1079500"/>
                <a:gd name="connsiteX34" fmla="*/ 139700 w 1816100"/>
                <a:gd name="connsiteY34" fmla="*/ 1028700 h 1079500"/>
                <a:gd name="connsiteX35" fmla="*/ 101600 w 1816100"/>
                <a:gd name="connsiteY35" fmla="*/ 876300 h 1079500"/>
                <a:gd name="connsiteX36" fmla="*/ 76200 w 1816100"/>
                <a:gd name="connsiteY36" fmla="*/ 800100 h 1079500"/>
                <a:gd name="connsiteX37" fmla="*/ 38100 w 1816100"/>
                <a:gd name="connsiteY37" fmla="*/ 723900 h 1079500"/>
                <a:gd name="connsiteX38" fmla="*/ 25400 w 1816100"/>
                <a:gd name="connsiteY38" fmla="*/ 546100 h 1079500"/>
                <a:gd name="connsiteX39" fmla="*/ 0 w 1816100"/>
                <a:gd name="connsiteY39"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342900 w 1816100"/>
                <a:gd name="connsiteY4" fmla="*/ 330200 h 1079500"/>
                <a:gd name="connsiteX5" fmla="*/ 368300 w 1816100"/>
                <a:gd name="connsiteY5" fmla="*/ 406400 h 1079500"/>
                <a:gd name="connsiteX6" fmla="*/ 406400 w 1816100"/>
                <a:gd name="connsiteY6" fmla="*/ 444500 h 1079500"/>
                <a:gd name="connsiteX7" fmla="*/ 558800 w 1816100"/>
                <a:gd name="connsiteY7" fmla="*/ 596900 h 1079500"/>
                <a:gd name="connsiteX8" fmla="*/ 774700 w 1816100"/>
                <a:gd name="connsiteY8" fmla="*/ 660400 h 1079500"/>
                <a:gd name="connsiteX9" fmla="*/ 876300 w 1816100"/>
                <a:gd name="connsiteY9" fmla="*/ 685800 h 1079500"/>
                <a:gd name="connsiteX10" fmla="*/ 1003300 w 1816100"/>
                <a:gd name="connsiteY10" fmla="*/ 723900 h 1079500"/>
                <a:gd name="connsiteX11" fmla="*/ 1092200 w 1816100"/>
                <a:gd name="connsiteY11" fmla="*/ 762000 h 1079500"/>
                <a:gd name="connsiteX12" fmla="*/ 1179512 w 1816100"/>
                <a:gd name="connsiteY12" fmla="*/ 804069 h 1079500"/>
                <a:gd name="connsiteX13" fmla="*/ 1295400 w 1816100"/>
                <a:gd name="connsiteY13" fmla="*/ 850900 h 1079500"/>
                <a:gd name="connsiteX14" fmla="*/ 1333500 w 1816100"/>
                <a:gd name="connsiteY14" fmla="*/ 863600 h 1079500"/>
                <a:gd name="connsiteX15" fmla="*/ 1432719 w 1816100"/>
                <a:gd name="connsiteY15" fmla="*/ 852488 h 1079500"/>
                <a:gd name="connsiteX16" fmla="*/ 1478756 w 1816100"/>
                <a:gd name="connsiteY16" fmla="*/ 738981 h 1079500"/>
                <a:gd name="connsiteX17" fmla="*/ 1498600 w 1816100"/>
                <a:gd name="connsiteY17" fmla="*/ 152400 h 1079500"/>
                <a:gd name="connsiteX18" fmla="*/ 1536700 w 1816100"/>
                <a:gd name="connsiteY18" fmla="*/ 76200 h 1079500"/>
                <a:gd name="connsiteX19" fmla="*/ 1752600 w 1816100"/>
                <a:gd name="connsiteY19" fmla="*/ 88900 h 1079500"/>
                <a:gd name="connsiteX20" fmla="*/ 1790700 w 1816100"/>
                <a:gd name="connsiteY20" fmla="*/ 101600 h 1079500"/>
                <a:gd name="connsiteX21" fmla="*/ 1816100 w 1816100"/>
                <a:gd name="connsiteY21" fmla="*/ 139700 h 1079500"/>
                <a:gd name="connsiteX22" fmla="*/ 1803400 w 1816100"/>
                <a:gd name="connsiteY22" fmla="*/ 508000 h 1079500"/>
                <a:gd name="connsiteX23" fmla="*/ 1790700 w 1816100"/>
                <a:gd name="connsiteY23" fmla="*/ 584200 h 1079500"/>
                <a:gd name="connsiteX24" fmla="*/ 1765300 w 1816100"/>
                <a:gd name="connsiteY24" fmla="*/ 660400 h 1079500"/>
                <a:gd name="connsiteX25" fmla="*/ 1752600 w 1816100"/>
                <a:gd name="connsiteY25" fmla="*/ 762000 h 1079500"/>
                <a:gd name="connsiteX26" fmla="*/ 1739900 w 1816100"/>
                <a:gd name="connsiteY26" fmla="*/ 939800 h 1079500"/>
                <a:gd name="connsiteX27" fmla="*/ 1663700 w 1816100"/>
                <a:gd name="connsiteY27" fmla="*/ 990600 h 1079500"/>
                <a:gd name="connsiteX28" fmla="*/ 1574800 w 1816100"/>
                <a:gd name="connsiteY28" fmla="*/ 1028700 h 1079500"/>
                <a:gd name="connsiteX29" fmla="*/ 1219200 w 1816100"/>
                <a:gd name="connsiteY29" fmla="*/ 1066800 h 1079500"/>
                <a:gd name="connsiteX30" fmla="*/ 863600 w 1816100"/>
                <a:gd name="connsiteY30" fmla="*/ 1079500 h 1079500"/>
                <a:gd name="connsiteX31" fmla="*/ 279400 w 1816100"/>
                <a:gd name="connsiteY31" fmla="*/ 1066800 h 1079500"/>
                <a:gd name="connsiteX32" fmla="*/ 215900 w 1816100"/>
                <a:gd name="connsiteY32" fmla="*/ 1054100 h 1079500"/>
                <a:gd name="connsiteX33" fmla="*/ 139700 w 1816100"/>
                <a:gd name="connsiteY33" fmla="*/ 1028700 h 1079500"/>
                <a:gd name="connsiteX34" fmla="*/ 101600 w 1816100"/>
                <a:gd name="connsiteY34" fmla="*/ 876300 h 1079500"/>
                <a:gd name="connsiteX35" fmla="*/ 76200 w 1816100"/>
                <a:gd name="connsiteY35" fmla="*/ 800100 h 1079500"/>
                <a:gd name="connsiteX36" fmla="*/ 38100 w 1816100"/>
                <a:gd name="connsiteY36" fmla="*/ 723900 h 1079500"/>
                <a:gd name="connsiteX37" fmla="*/ 25400 w 1816100"/>
                <a:gd name="connsiteY37" fmla="*/ 546100 h 1079500"/>
                <a:gd name="connsiteX38" fmla="*/ 0 w 1816100"/>
                <a:gd name="connsiteY38"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342900 w 1816100"/>
                <a:gd name="connsiteY4" fmla="*/ 330200 h 1079500"/>
                <a:gd name="connsiteX5" fmla="*/ 368300 w 1816100"/>
                <a:gd name="connsiteY5" fmla="*/ 406400 h 1079500"/>
                <a:gd name="connsiteX6" fmla="*/ 406400 w 1816100"/>
                <a:gd name="connsiteY6" fmla="*/ 444500 h 1079500"/>
                <a:gd name="connsiteX7" fmla="*/ 558800 w 1816100"/>
                <a:gd name="connsiteY7" fmla="*/ 596900 h 1079500"/>
                <a:gd name="connsiteX8" fmla="*/ 774700 w 1816100"/>
                <a:gd name="connsiteY8" fmla="*/ 660400 h 1079500"/>
                <a:gd name="connsiteX9" fmla="*/ 876300 w 1816100"/>
                <a:gd name="connsiteY9" fmla="*/ 685800 h 1079500"/>
                <a:gd name="connsiteX10" fmla="*/ 1003300 w 1816100"/>
                <a:gd name="connsiteY10" fmla="*/ 723900 h 1079500"/>
                <a:gd name="connsiteX11" fmla="*/ 1092200 w 1816100"/>
                <a:gd name="connsiteY11" fmla="*/ 762000 h 1079500"/>
                <a:gd name="connsiteX12" fmla="*/ 1179512 w 1816100"/>
                <a:gd name="connsiteY12" fmla="*/ 804069 h 1079500"/>
                <a:gd name="connsiteX13" fmla="*/ 1295400 w 1816100"/>
                <a:gd name="connsiteY13" fmla="*/ 850900 h 1079500"/>
                <a:gd name="connsiteX14" fmla="*/ 1333500 w 1816100"/>
                <a:gd name="connsiteY14" fmla="*/ 863600 h 1079500"/>
                <a:gd name="connsiteX15" fmla="*/ 1432719 w 1816100"/>
                <a:gd name="connsiteY15" fmla="*/ 852488 h 1079500"/>
                <a:gd name="connsiteX16" fmla="*/ 1478756 w 1816100"/>
                <a:gd name="connsiteY16" fmla="*/ 738981 h 1079500"/>
                <a:gd name="connsiteX17" fmla="*/ 1498600 w 1816100"/>
                <a:gd name="connsiteY17" fmla="*/ 152400 h 1079500"/>
                <a:gd name="connsiteX18" fmla="*/ 1536700 w 1816100"/>
                <a:gd name="connsiteY18" fmla="*/ 76200 h 1079500"/>
                <a:gd name="connsiteX19" fmla="*/ 1752600 w 1816100"/>
                <a:gd name="connsiteY19" fmla="*/ 88900 h 1079500"/>
                <a:gd name="connsiteX20" fmla="*/ 1790700 w 1816100"/>
                <a:gd name="connsiteY20" fmla="*/ 101600 h 1079500"/>
                <a:gd name="connsiteX21" fmla="*/ 1816100 w 1816100"/>
                <a:gd name="connsiteY21" fmla="*/ 139700 h 1079500"/>
                <a:gd name="connsiteX22" fmla="*/ 1803400 w 1816100"/>
                <a:gd name="connsiteY22" fmla="*/ 508000 h 1079500"/>
                <a:gd name="connsiteX23" fmla="*/ 1790700 w 1816100"/>
                <a:gd name="connsiteY23" fmla="*/ 584200 h 1079500"/>
                <a:gd name="connsiteX24" fmla="*/ 1765300 w 1816100"/>
                <a:gd name="connsiteY24" fmla="*/ 660400 h 1079500"/>
                <a:gd name="connsiteX25" fmla="*/ 1752600 w 1816100"/>
                <a:gd name="connsiteY25" fmla="*/ 762000 h 1079500"/>
                <a:gd name="connsiteX26" fmla="*/ 1739900 w 1816100"/>
                <a:gd name="connsiteY26" fmla="*/ 939800 h 1079500"/>
                <a:gd name="connsiteX27" fmla="*/ 1663700 w 1816100"/>
                <a:gd name="connsiteY27" fmla="*/ 990600 h 1079500"/>
                <a:gd name="connsiteX28" fmla="*/ 1574800 w 1816100"/>
                <a:gd name="connsiteY28" fmla="*/ 1028700 h 1079500"/>
                <a:gd name="connsiteX29" fmla="*/ 1219200 w 1816100"/>
                <a:gd name="connsiteY29" fmla="*/ 1066800 h 1079500"/>
                <a:gd name="connsiteX30" fmla="*/ 863600 w 1816100"/>
                <a:gd name="connsiteY30" fmla="*/ 1079500 h 1079500"/>
                <a:gd name="connsiteX31" fmla="*/ 279400 w 1816100"/>
                <a:gd name="connsiteY31" fmla="*/ 1066800 h 1079500"/>
                <a:gd name="connsiteX32" fmla="*/ 215900 w 1816100"/>
                <a:gd name="connsiteY32" fmla="*/ 1054100 h 1079500"/>
                <a:gd name="connsiteX33" fmla="*/ 139700 w 1816100"/>
                <a:gd name="connsiteY33" fmla="*/ 1028700 h 1079500"/>
                <a:gd name="connsiteX34" fmla="*/ 101600 w 1816100"/>
                <a:gd name="connsiteY34" fmla="*/ 876300 h 1079500"/>
                <a:gd name="connsiteX35" fmla="*/ 38100 w 1816100"/>
                <a:gd name="connsiteY35" fmla="*/ 723900 h 1079500"/>
                <a:gd name="connsiteX36" fmla="*/ 25400 w 1816100"/>
                <a:gd name="connsiteY36" fmla="*/ 546100 h 1079500"/>
                <a:gd name="connsiteX37" fmla="*/ 0 w 1816100"/>
                <a:gd name="connsiteY3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342900 w 1816100"/>
                <a:gd name="connsiteY4" fmla="*/ 330200 h 1079500"/>
                <a:gd name="connsiteX5" fmla="*/ 368300 w 1816100"/>
                <a:gd name="connsiteY5" fmla="*/ 406400 h 1079500"/>
                <a:gd name="connsiteX6" fmla="*/ 406400 w 1816100"/>
                <a:gd name="connsiteY6" fmla="*/ 444500 h 1079500"/>
                <a:gd name="connsiteX7" fmla="*/ 558800 w 1816100"/>
                <a:gd name="connsiteY7" fmla="*/ 596900 h 1079500"/>
                <a:gd name="connsiteX8" fmla="*/ 774700 w 1816100"/>
                <a:gd name="connsiteY8" fmla="*/ 660400 h 1079500"/>
                <a:gd name="connsiteX9" fmla="*/ 876300 w 1816100"/>
                <a:gd name="connsiteY9" fmla="*/ 685800 h 1079500"/>
                <a:gd name="connsiteX10" fmla="*/ 1003300 w 1816100"/>
                <a:gd name="connsiteY10" fmla="*/ 723900 h 1079500"/>
                <a:gd name="connsiteX11" fmla="*/ 1092200 w 1816100"/>
                <a:gd name="connsiteY11" fmla="*/ 762000 h 1079500"/>
                <a:gd name="connsiteX12" fmla="*/ 1179512 w 1816100"/>
                <a:gd name="connsiteY12" fmla="*/ 804069 h 1079500"/>
                <a:gd name="connsiteX13" fmla="*/ 1295400 w 1816100"/>
                <a:gd name="connsiteY13" fmla="*/ 850900 h 1079500"/>
                <a:gd name="connsiteX14" fmla="*/ 1333500 w 1816100"/>
                <a:gd name="connsiteY14" fmla="*/ 863600 h 1079500"/>
                <a:gd name="connsiteX15" fmla="*/ 1432719 w 1816100"/>
                <a:gd name="connsiteY15" fmla="*/ 852488 h 1079500"/>
                <a:gd name="connsiteX16" fmla="*/ 1478756 w 1816100"/>
                <a:gd name="connsiteY16" fmla="*/ 738981 h 1079500"/>
                <a:gd name="connsiteX17" fmla="*/ 1498600 w 1816100"/>
                <a:gd name="connsiteY17" fmla="*/ 152400 h 1079500"/>
                <a:gd name="connsiteX18" fmla="*/ 1536700 w 1816100"/>
                <a:gd name="connsiteY18" fmla="*/ 76200 h 1079500"/>
                <a:gd name="connsiteX19" fmla="*/ 1752600 w 1816100"/>
                <a:gd name="connsiteY19" fmla="*/ 88900 h 1079500"/>
                <a:gd name="connsiteX20" fmla="*/ 1790700 w 1816100"/>
                <a:gd name="connsiteY20" fmla="*/ 101600 h 1079500"/>
                <a:gd name="connsiteX21" fmla="*/ 1816100 w 1816100"/>
                <a:gd name="connsiteY21" fmla="*/ 139700 h 1079500"/>
                <a:gd name="connsiteX22" fmla="*/ 1803400 w 1816100"/>
                <a:gd name="connsiteY22" fmla="*/ 508000 h 1079500"/>
                <a:gd name="connsiteX23" fmla="*/ 1790700 w 1816100"/>
                <a:gd name="connsiteY23" fmla="*/ 584200 h 1079500"/>
                <a:gd name="connsiteX24" fmla="*/ 1765300 w 1816100"/>
                <a:gd name="connsiteY24" fmla="*/ 660400 h 1079500"/>
                <a:gd name="connsiteX25" fmla="*/ 1752600 w 1816100"/>
                <a:gd name="connsiteY25" fmla="*/ 762000 h 1079500"/>
                <a:gd name="connsiteX26" fmla="*/ 1739900 w 1816100"/>
                <a:gd name="connsiteY26" fmla="*/ 939800 h 1079500"/>
                <a:gd name="connsiteX27" fmla="*/ 1663700 w 1816100"/>
                <a:gd name="connsiteY27" fmla="*/ 990600 h 1079500"/>
                <a:gd name="connsiteX28" fmla="*/ 1574800 w 1816100"/>
                <a:gd name="connsiteY28" fmla="*/ 1028700 h 1079500"/>
                <a:gd name="connsiteX29" fmla="*/ 1219200 w 1816100"/>
                <a:gd name="connsiteY29" fmla="*/ 1066800 h 1079500"/>
                <a:gd name="connsiteX30" fmla="*/ 863600 w 1816100"/>
                <a:gd name="connsiteY30" fmla="*/ 1079500 h 1079500"/>
                <a:gd name="connsiteX31" fmla="*/ 279400 w 1816100"/>
                <a:gd name="connsiteY31" fmla="*/ 1066800 h 1079500"/>
                <a:gd name="connsiteX32" fmla="*/ 215900 w 1816100"/>
                <a:gd name="connsiteY32" fmla="*/ 1054100 h 1079500"/>
                <a:gd name="connsiteX33" fmla="*/ 139700 w 1816100"/>
                <a:gd name="connsiteY33" fmla="*/ 1028700 h 1079500"/>
                <a:gd name="connsiteX34" fmla="*/ 38100 w 1816100"/>
                <a:gd name="connsiteY34" fmla="*/ 723900 h 1079500"/>
                <a:gd name="connsiteX35" fmla="*/ 25400 w 1816100"/>
                <a:gd name="connsiteY35" fmla="*/ 546100 h 1079500"/>
                <a:gd name="connsiteX36" fmla="*/ 0 w 1816100"/>
                <a:gd name="connsiteY36"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342900 w 1816100"/>
                <a:gd name="connsiteY4" fmla="*/ 330200 h 1079500"/>
                <a:gd name="connsiteX5" fmla="*/ 368300 w 1816100"/>
                <a:gd name="connsiteY5" fmla="*/ 406400 h 1079500"/>
                <a:gd name="connsiteX6" fmla="*/ 406400 w 1816100"/>
                <a:gd name="connsiteY6" fmla="*/ 444500 h 1079500"/>
                <a:gd name="connsiteX7" fmla="*/ 558800 w 1816100"/>
                <a:gd name="connsiteY7" fmla="*/ 596900 h 1079500"/>
                <a:gd name="connsiteX8" fmla="*/ 774700 w 1816100"/>
                <a:gd name="connsiteY8" fmla="*/ 660400 h 1079500"/>
                <a:gd name="connsiteX9" fmla="*/ 876300 w 1816100"/>
                <a:gd name="connsiteY9" fmla="*/ 685800 h 1079500"/>
                <a:gd name="connsiteX10" fmla="*/ 1003300 w 1816100"/>
                <a:gd name="connsiteY10" fmla="*/ 723900 h 1079500"/>
                <a:gd name="connsiteX11" fmla="*/ 1092200 w 1816100"/>
                <a:gd name="connsiteY11" fmla="*/ 762000 h 1079500"/>
                <a:gd name="connsiteX12" fmla="*/ 1179512 w 1816100"/>
                <a:gd name="connsiteY12" fmla="*/ 804069 h 1079500"/>
                <a:gd name="connsiteX13" fmla="*/ 1295400 w 1816100"/>
                <a:gd name="connsiteY13" fmla="*/ 850900 h 1079500"/>
                <a:gd name="connsiteX14" fmla="*/ 1333500 w 1816100"/>
                <a:gd name="connsiteY14" fmla="*/ 863600 h 1079500"/>
                <a:gd name="connsiteX15" fmla="*/ 1432719 w 1816100"/>
                <a:gd name="connsiteY15" fmla="*/ 852488 h 1079500"/>
                <a:gd name="connsiteX16" fmla="*/ 1478756 w 1816100"/>
                <a:gd name="connsiteY16" fmla="*/ 738981 h 1079500"/>
                <a:gd name="connsiteX17" fmla="*/ 1498600 w 1816100"/>
                <a:gd name="connsiteY17" fmla="*/ 152400 h 1079500"/>
                <a:gd name="connsiteX18" fmla="*/ 1536700 w 1816100"/>
                <a:gd name="connsiteY18" fmla="*/ 76200 h 1079500"/>
                <a:gd name="connsiteX19" fmla="*/ 1752600 w 1816100"/>
                <a:gd name="connsiteY19" fmla="*/ 88900 h 1079500"/>
                <a:gd name="connsiteX20" fmla="*/ 1790700 w 1816100"/>
                <a:gd name="connsiteY20" fmla="*/ 101600 h 1079500"/>
                <a:gd name="connsiteX21" fmla="*/ 1816100 w 1816100"/>
                <a:gd name="connsiteY21" fmla="*/ 139700 h 1079500"/>
                <a:gd name="connsiteX22" fmla="*/ 1803400 w 1816100"/>
                <a:gd name="connsiteY22" fmla="*/ 508000 h 1079500"/>
                <a:gd name="connsiteX23" fmla="*/ 1790700 w 1816100"/>
                <a:gd name="connsiteY23" fmla="*/ 584200 h 1079500"/>
                <a:gd name="connsiteX24" fmla="*/ 1765300 w 1816100"/>
                <a:gd name="connsiteY24" fmla="*/ 660400 h 1079500"/>
                <a:gd name="connsiteX25" fmla="*/ 1752600 w 1816100"/>
                <a:gd name="connsiteY25" fmla="*/ 762000 h 1079500"/>
                <a:gd name="connsiteX26" fmla="*/ 1739900 w 1816100"/>
                <a:gd name="connsiteY26" fmla="*/ 939800 h 1079500"/>
                <a:gd name="connsiteX27" fmla="*/ 1663700 w 1816100"/>
                <a:gd name="connsiteY27" fmla="*/ 990600 h 1079500"/>
                <a:gd name="connsiteX28" fmla="*/ 1574800 w 1816100"/>
                <a:gd name="connsiteY28" fmla="*/ 1028700 h 1079500"/>
                <a:gd name="connsiteX29" fmla="*/ 1219200 w 1816100"/>
                <a:gd name="connsiteY29" fmla="*/ 1066800 h 1079500"/>
                <a:gd name="connsiteX30" fmla="*/ 863600 w 1816100"/>
                <a:gd name="connsiteY30" fmla="*/ 1079500 h 1079500"/>
                <a:gd name="connsiteX31" fmla="*/ 279400 w 1816100"/>
                <a:gd name="connsiteY31" fmla="*/ 1066800 h 1079500"/>
                <a:gd name="connsiteX32" fmla="*/ 139700 w 1816100"/>
                <a:gd name="connsiteY32" fmla="*/ 1028700 h 1079500"/>
                <a:gd name="connsiteX33" fmla="*/ 38100 w 1816100"/>
                <a:gd name="connsiteY33" fmla="*/ 723900 h 1079500"/>
                <a:gd name="connsiteX34" fmla="*/ 25400 w 1816100"/>
                <a:gd name="connsiteY34" fmla="*/ 546100 h 1079500"/>
                <a:gd name="connsiteX35" fmla="*/ 0 w 1816100"/>
                <a:gd name="connsiteY35"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342900 w 1816100"/>
                <a:gd name="connsiteY4" fmla="*/ 330200 h 1079500"/>
                <a:gd name="connsiteX5" fmla="*/ 368300 w 1816100"/>
                <a:gd name="connsiteY5" fmla="*/ 406400 h 1079500"/>
                <a:gd name="connsiteX6" fmla="*/ 406400 w 1816100"/>
                <a:gd name="connsiteY6" fmla="*/ 444500 h 1079500"/>
                <a:gd name="connsiteX7" fmla="*/ 558800 w 1816100"/>
                <a:gd name="connsiteY7" fmla="*/ 596900 h 1079500"/>
                <a:gd name="connsiteX8" fmla="*/ 774700 w 1816100"/>
                <a:gd name="connsiteY8" fmla="*/ 660400 h 1079500"/>
                <a:gd name="connsiteX9" fmla="*/ 876300 w 1816100"/>
                <a:gd name="connsiteY9" fmla="*/ 685800 h 1079500"/>
                <a:gd name="connsiteX10" fmla="*/ 1092200 w 1816100"/>
                <a:gd name="connsiteY10" fmla="*/ 762000 h 1079500"/>
                <a:gd name="connsiteX11" fmla="*/ 1179512 w 1816100"/>
                <a:gd name="connsiteY11" fmla="*/ 804069 h 1079500"/>
                <a:gd name="connsiteX12" fmla="*/ 1295400 w 1816100"/>
                <a:gd name="connsiteY12" fmla="*/ 850900 h 1079500"/>
                <a:gd name="connsiteX13" fmla="*/ 1333500 w 1816100"/>
                <a:gd name="connsiteY13" fmla="*/ 863600 h 1079500"/>
                <a:gd name="connsiteX14" fmla="*/ 1432719 w 1816100"/>
                <a:gd name="connsiteY14" fmla="*/ 852488 h 1079500"/>
                <a:gd name="connsiteX15" fmla="*/ 1478756 w 1816100"/>
                <a:gd name="connsiteY15" fmla="*/ 738981 h 1079500"/>
                <a:gd name="connsiteX16" fmla="*/ 1498600 w 1816100"/>
                <a:gd name="connsiteY16" fmla="*/ 152400 h 1079500"/>
                <a:gd name="connsiteX17" fmla="*/ 1536700 w 1816100"/>
                <a:gd name="connsiteY17" fmla="*/ 76200 h 1079500"/>
                <a:gd name="connsiteX18" fmla="*/ 1752600 w 1816100"/>
                <a:gd name="connsiteY18" fmla="*/ 88900 h 1079500"/>
                <a:gd name="connsiteX19" fmla="*/ 1790700 w 1816100"/>
                <a:gd name="connsiteY19" fmla="*/ 101600 h 1079500"/>
                <a:gd name="connsiteX20" fmla="*/ 1816100 w 1816100"/>
                <a:gd name="connsiteY20" fmla="*/ 139700 h 1079500"/>
                <a:gd name="connsiteX21" fmla="*/ 1803400 w 1816100"/>
                <a:gd name="connsiteY21" fmla="*/ 508000 h 1079500"/>
                <a:gd name="connsiteX22" fmla="*/ 1790700 w 1816100"/>
                <a:gd name="connsiteY22" fmla="*/ 584200 h 1079500"/>
                <a:gd name="connsiteX23" fmla="*/ 1765300 w 1816100"/>
                <a:gd name="connsiteY23" fmla="*/ 660400 h 1079500"/>
                <a:gd name="connsiteX24" fmla="*/ 1752600 w 1816100"/>
                <a:gd name="connsiteY24" fmla="*/ 762000 h 1079500"/>
                <a:gd name="connsiteX25" fmla="*/ 1739900 w 1816100"/>
                <a:gd name="connsiteY25" fmla="*/ 939800 h 1079500"/>
                <a:gd name="connsiteX26" fmla="*/ 1663700 w 1816100"/>
                <a:gd name="connsiteY26" fmla="*/ 990600 h 1079500"/>
                <a:gd name="connsiteX27" fmla="*/ 1574800 w 1816100"/>
                <a:gd name="connsiteY27" fmla="*/ 1028700 h 1079500"/>
                <a:gd name="connsiteX28" fmla="*/ 1219200 w 1816100"/>
                <a:gd name="connsiteY28" fmla="*/ 1066800 h 1079500"/>
                <a:gd name="connsiteX29" fmla="*/ 863600 w 1816100"/>
                <a:gd name="connsiteY29" fmla="*/ 1079500 h 1079500"/>
                <a:gd name="connsiteX30" fmla="*/ 279400 w 1816100"/>
                <a:gd name="connsiteY30" fmla="*/ 1066800 h 1079500"/>
                <a:gd name="connsiteX31" fmla="*/ 139700 w 1816100"/>
                <a:gd name="connsiteY31" fmla="*/ 1028700 h 1079500"/>
                <a:gd name="connsiteX32" fmla="*/ 38100 w 1816100"/>
                <a:gd name="connsiteY32" fmla="*/ 723900 h 1079500"/>
                <a:gd name="connsiteX33" fmla="*/ 25400 w 1816100"/>
                <a:gd name="connsiteY33" fmla="*/ 546100 h 1079500"/>
                <a:gd name="connsiteX34" fmla="*/ 0 w 1816100"/>
                <a:gd name="connsiteY34"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342900 w 1816100"/>
                <a:gd name="connsiteY4" fmla="*/ 330200 h 1079500"/>
                <a:gd name="connsiteX5" fmla="*/ 368300 w 1816100"/>
                <a:gd name="connsiteY5" fmla="*/ 406400 h 1079500"/>
                <a:gd name="connsiteX6" fmla="*/ 406400 w 1816100"/>
                <a:gd name="connsiteY6" fmla="*/ 444500 h 1079500"/>
                <a:gd name="connsiteX7" fmla="*/ 558800 w 1816100"/>
                <a:gd name="connsiteY7" fmla="*/ 596900 h 1079500"/>
                <a:gd name="connsiteX8" fmla="*/ 876300 w 1816100"/>
                <a:gd name="connsiteY8" fmla="*/ 685800 h 1079500"/>
                <a:gd name="connsiteX9" fmla="*/ 1092200 w 1816100"/>
                <a:gd name="connsiteY9" fmla="*/ 762000 h 1079500"/>
                <a:gd name="connsiteX10" fmla="*/ 1179512 w 1816100"/>
                <a:gd name="connsiteY10" fmla="*/ 804069 h 1079500"/>
                <a:gd name="connsiteX11" fmla="*/ 1295400 w 1816100"/>
                <a:gd name="connsiteY11" fmla="*/ 850900 h 1079500"/>
                <a:gd name="connsiteX12" fmla="*/ 1333500 w 1816100"/>
                <a:gd name="connsiteY12" fmla="*/ 863600 h 1079500"/>
                <a:gd name="connsiteX13" fmla="*/ 1432719 w 1816100"/>
                <a:gd name="connsiteY13" fmla="*/ 852488 h 1079500"/>
                <a:gd name="connsiteX14" fmla="*/ 1478756 w 1816100"/>
                <a:gd name="connsiteY14" fmla="*/ 738981 h 1079500"/>
                <a:gd name="connsiteX15" fmla="*/ 1498600 w 1816100"/>
                <a:gd name="connsiteY15" fmla="*/ 152400 h 1079500"/>
                <a:gd name="connsiteX16" fmla="*/ 1536700 w 1816100"/>
                <a:gd name="connsiteY16" fmla="*/ 76200 h 1079500"/>
                <a:gd name="connsiteX17" fmla="*/ 1752600 w 1816100"/>
                <a:gd name="connsiteY17" fmla="*/ 88900 h 1079500"/>
                <a:gd name="connsiteX18" fmla="*/ 1790700 w 1816100"/>
                <a:gd name="connsiteY18" fmla="*/ 101600 h 1079500"/>
                <a:gd name="connsiteX19" fmla="*/ 1816100 w 1816100"/>
                <a:gd name="connsiteY19" fmla="*/ 139700 h 1079500"/>
                <a:gd name="connsiteX20" fmla="*/ 1803400 w 1816100"/>
                <a:gd name="connsiteY20" fmla="*/ 508000 h 1079500"/>
                <a:gd name="connsiteX21" fmla="*/ 1790700 w 1816100"/>
                <a:gd name="connsiteY21" fmla="*/ 584200 h 1079500"/>
                <a:gd name="connsiteX22" fmla="*/ 1765300 w 1816100"/>
                <a:gd name="connsiteY22" fmla="*/ 660400 h 1079500"/>
                <a:gd name="connsiteX23" fmla="*/ 1752600 w 1816100"/>
                <a:gd name="connsiteY23" fmla="*/ 762000 h 1079500"/>
                <a:gd name="connsiteX24" fmla="*/ 1739900 w 1816100"/>
                <a:gd name="connsiteY24" fmla="*/ 939800 h 1079500"/>
                <a:gd name="connsiteX25" fmla="*/ 1663700 w 1816100"/>
                <a:gd name="connsiteY25" fmla="*/ 990600 h 1079500"/>
                <a:gd name="connsiteX26" fmla="*/ 1574800 w 1816100"/>
                <a:gd name="connsiteY26" fmla="*/ 1028700 h 1079500"/>
                <a:gd name="connsiteX27" fmla="*/ 1219200 w 1816100"/>
                <a:gd name="connsiteY27" fmla="*/ 1066800 h 1079500"/>
                <a:gd name="connsiteX28" fmla="*/ 863600 w 1816100"/>
                <a:gd name="connsiteY28" fmla="*/ 1079500 h 1079500"/>
                <a:gd name="connsiteX29" fmla="*/ 279400 w 1816100"/>
                <a:gd name="connsiteY29" fmla="*/ 1066800 h 1079500"/>
                <a:gd name="connsiteX30" fmla="*/ 139700 w 1816100"/>
                <a:gd name="connsiteY30" fmla="*/ 1028700 h 1079500"/>
                <a:gd name="connsiteX31" fmla="*/ 38100 w 1816100"/>
                <a:gd name="connsiteY31" fmla="*/ 723900 h 1079500"/>
                <a:gd name="connsiteX32" fmla="*/ 25400 w 1816100"/>
                <a:gd name="connsiteY32" fmla="*/ 546100 h 1079500"/>
                <a:gd name="connsiteX33" fmla="*/ 0 w 1816100"/>
                <a:gd name="connsiteY33"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342900 w 1816100"/>
                <a:gd name="connsiteY4" fmla="*/ 330200 h 1079500"/>
                <a:gd name="connsiteX5" fmla="*/ 406400 w 1816100"/>
                <a:gd name="connsiteY5" fmla="*/ 444500 h 1079500"/>
                <a:gd name="connsiteX6" fmla="*/ 558800 w 1816100"/>
                <a:gd name="connsiteY6" fmla="*/ 596900 h 1079500"/>
                <a:gd name="connsiteX7" fmla="*/ 876300 w 1816100"/>
                <a:gd name="connsiteY7" fmla="*/ 685800 h 1079500"/>
                <a:gd name="connsiteX8" fmla="*/ 1092200 w 1816100"/>
                <a:gd name="connsiteY8" fmla="*/ 762000 h 1079500"/>
                <a:gd name="connsiteX9" fmla="*/ 1179512 w 1816100"/>
                <a:gd name="connsiteY9" fmla="*/ 804069 h 1079500"/>
                <a:gd name="connsiteX10" fmla="*/ 1295400 w 1816100"/>
                <a:gd name="connsiteY10" fmla="*/ 850900 h 1079500"/>
                <a:gd name="connsiteX11" fmla="*/ 1333500 w 1816100"/>
                <a:gd name="connsiteY11" fmla="*/ 863600 h 1079500"/>
                <a:gd name="connsiteX12" fmla="*/ 1432719 w 1816100"/>
                <a:gd name="connsiteY12" fmla="*/ 852488 h 1079500"/>
                <a:gd name="connsiteX13" fmla="*/ 1478756 w 1816100"/>
                <a:gd name="connsiteY13" fmla="*/ 738981 h 1079500"/>
                <a:gd name="connsiteX14" fmla="*/ 1498600 w 1816100"/>
                <a:gd name="connsiteY14" fmla="*/ 152400 h 1079500"/>
                <a:gd name="connsiteX15" fmla="*/ 1536700 w 1816100"/>
                <a:gd name="connsiteY15" fmla="*/ 76200 h 1079500"/>
                <a:gd name="connsiteX16" fmla="*/ 1752600 w 1816100"/>
                <a:gd name="connsiteY16" fmla="*/ 88900 h 1079500"/>
                <a:gd name="connsiteX17" fmla="*/ 1790700 w 1816100"/>
                <a:gd name="connsiteY17" fmla="*/ 101600 h 1079500"/>
                <a:gd name="connsiteX18" fmla="*/ 1816100 w 1816100"/>
                <a:gd name="connsiteY18" fmla="*/ 139700 h 1079500"/>
                <a:gd name="connsiteX19" fmla="*/ 1803400 w 1816100"/>
                <a:gd name="connsiteY19" fmla="*/ 508000 h 1079500"/>
                <a:gd name="connsiteX20" fmla="*/ 1790700 w 1816100"/>
                <a:gd name="connsiteY20" fmla="*/ 584200 h 1079500"/>
                <a:gd name="connsiteX21" fmla="*/ 1765300 w 1816100"/>
                <a:gd name="connsiteY21" fmla="*/ 660400 h 1079500"/>
                <a:gd name="connsiteX22" fmla="*/ 1752600 w 1816100"/>
                <a:gd name="connsiteY22" fmla="*/ 762000 h 1079500"/>
                <a:gd name="connsiteX23" fmla="*/ 1739900 w 1816100"/>
                <a:gd name="connsiteY23" fmla="*/ 939800 h 1079500"/>
                <a:gd name="connsiteX24" fmla="*/ 1663700 w 1816100"/>
                <a:gd name="connsiteY24" fmla="*/ 990600 h 1079500"/>
                <a:gd name="connsiteX25" fmla="*/ 1574800 w 1816100"/>
                <a:gd name="connsiteY25" fmla="*/ 1028700 h 1079500"/>
                <a:gd name="connsiteX26" fmla="*/ 1219200 w 1816100"/>
                <a:gd name="connsiteY26" fmla="*/ 1066800 h 1079500"/>
                <a:gd name="connsiteX27" fmla="*/ 863600 w 1816100"/>
                <a:gd name="connsiteY27" fmla="*/ 1079500 h 1079500"/>
                <a:gd name="connsiteX28" fmla="*/ 279400 w 1816100"/>
                <a:gd name="connsiteY28" fmla="*/ 1066800 h 1079500"/>
                <a:gd name="connsiteX29" fmla="*/ 139700 w 1816100"/>
                <a:gd name="connsiteY29" fmla="*/ 1028700 h 1079500"/>
                <a:gd name="connsiteX30" fmla="*/ 38100 w 1816100"/>
                <a:gd name="connsiteY30" fmla="*/ 723900 h 1079500"/>
                <a:gd name="connsiteX31" fmla="*/ 25400 w 1816100"/>
                <a:gd name="connsiteY31" fmla="*/ 546100 h 1079500"/>
                <a:gd name="connsiteX32" fmla="*/ 0 w 1816100"/>
                <a:gd name="connsiteY32"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558800 w 1816100"/>
                <a:gd name="connsiteY5" fmla="*/ 596900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2719 w 1816100"/>
                <a:gd name="connsiteY11" fmla="*/ 852488 h 1079500"/>
                <a:gd name="connsiteX12" fmla="*/ 1478756 w 1816100"/>
                <a:gd name="connsiteY12" fmla="*/ 738981 h 1079500"/>
                <a:gd name="connsiteX13" fmla="*/ 1498600 w 1816100"/>
                <a:gd name="connsiteY13" fmla="*/ 1524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90700 w 1816100"/>
                <a:gd name="connsiteY19" fmla="*/ 584200 h 1079500"/>
                <a:gd name="connsiteX20" fmla="*/ 1765300 w 1816100"/>
                <a:gd name="connsiteY20" fmla="*/ 660400 h 1079500"/>
                <a:gd name="connsiteX21" fmla="*/ 1752600 w 1816100"/>
                <a:gd name="connsiteY21" fmla="*/ 762000 h 1079500"/>
                <a:gd name="connsiteX22" fmla="*/ 1739900 w 1816100"/>
                <a:gd name="connsiteY22" fmla="*/ 939800 h 1079500"/>
                <a:gd name="connsiteX23" fmla="*/ 1663700 w 1816100"/>
                <a:gd name="connsiteY23" fmla="*/ 990600 h 1079500"/>
                <a:gd name="connsiteX24" fmla="*/ 1574800 w 1816100"/>
                <a:gd name="connsiteY24" fmla="*/ 1028700 h 1079500"/>
                <a:gd name="connsiteX25" fmla="*/ 1219200 w 1816100"/>
                <a:gd name="connsiteY25" fmla="*/ 1066800 h 1079500"/>
                <a:gd name="connsiteX26" fmla="*/ 863600 w 1816100"/>
                <a:gd name="connsiteY26" fmla="*/ 1079500 h 1079500"/>
                <a:gd name="connsiteX27" fmla="*/ 279400 w 1816100"/>
                <a:gd name="connsiteY27" fmla="*/ 1066800 h 1079500"/>
                <a:gd name="connsiteX28" fmla="*/ 139700 w 1816100"/>
                <a:gd name="connsiteY28" fmla="*/ 1028700 h 1079500"/>
                <a:gd name="connsiteX29" fmla="*/ 38100 w 1816100"/>
                <a:gd name="connsiteY29" fmla="*/ 723900 h 1079500"/>
                <a:gd name="connsiteX30" fmla="*/ 25400 w 1816100"/>
                <a:gd name="connsiteY30" fmla="*/ 546100 h 1079500"/>
                <a:gd name="connsiteX31" fmla="*/ 0 w 1816100"/>
                <a:gd name="connsiteY31"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558800 w 1816100"/>
                <a:gd name="connsiteY5" fmla="*/ 596900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2719 w 1816100"/>
                <a:gd name="connsiteY11" fmla="*/ 852488 h 1079500"/>
                <a:gd name="connsiteX12" fmla="*/ 1478756 w 1816100"/>
                <a:gd name="connsiteY12" fmla="*/ 738981 h 1079500"/>
                <a:gd name="connsiteX13" fmla="*/ 1498600 w 1816100"/>
                <a:gd name="connsiteY13" fmla="*/ 1524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90700 w 1816100"/>
                <a:gd name="connsiteY19" fmla="*/ 584200 h 1079500"/>
                <a:gd name="connsiteX20" fmla="*/ 1765300 w 1816100"/>
                <a:gd name="connsiteY20" fmla="*/ 660400 h 1079500"/>
                <a:gd name="connsiteX21" fmla="*/ 1739900 w 1816100"/>
                <a:gd name="connsiteY21" fmla="*/ 939800 h 1079500"/>
                <a:gd name="connsiteX22" fmla="*/ 1663700 w 1816100"/>
                <a:gd name="connsiteY22" fmla="*/ 990600 h 1079500"/>
                <a:gd name="connsiteX23" fmla="*/ 1574800 w 1816100"/>
                <a:gd name="connsiteY23" fmla="*/ 1028700 h 1079500"/>
                <a:gd name="connsiteX24" fmla="*/ 1219200 w 1816100"/>
                <a:gd name="connsiteY24" fmla="*/ 1066800 h 1079500"/>
                <a:gd name="connsiteX25" fmla="*/ 863600 w 1816100"/>
                <a:gd name="connsiteY25" fmla="*/ 1079500 h 1079500"/>
                <a:gd name="connsiteX26" fmla="*/ 279400 w 1816100"/>
                <a:gd name="connsiteY26" fmla="*/ 1066800 h 1079500"/>
                <a:gd name="connsiteX27" fmla="*/ 139700 w 1816100"/>
                <a:gd name="connsiteY27" fmla="*/ 1028700 h 1079500"/>
                <a:gd name="connsiteX28" fmla="*/ 38100 w 1816100"/>
                <a:gd name="connsiteY28" fmla="*/ 723900 h 1079500"/>
                <a:gd name="connsiteX29" fmla="*/ 25400 w 1816100"/>
                <a:gd name="connsiteY29" fmla="*/ 546100 h 1079500"/>
                <a:gd name="connsiteX30" fmla="*/ 0 w 1816100"/>
                <a:gd name="connsiteY30"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558800 w 1816100"/>
                <a:gd name="connsiteY5" fmla="*/ 596900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2719 w 1816100"/>
                <a:gd name="connsiteY11" fmla="*/ 852488 h 1079500"/>
                <a:gd name="connsiteX12" fmla="*/ 1478756 w 1816100"/>
                <a:gd name="connsiteY12" fmla="*/ 738981 h 1079500"/>
                <a:gd name="connsiteX13" fmla="*/ 1498600 w 1816100"/>
                <a:gd name="connsiteY13" fmla="*/ 1524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90700 w 1816100"/>
                <a:gd name="connsiteY19" fmla="*/ 584200 h 1079500"/>
                <a:gd name="connsiteX20" fmla="*/ 1765300 w 1816100"/>
                <a:gd name="connsiteY20" fmla="*/ 660400 h 1079500"/>
                <a:gd name="connsiteX21" fmla="*/ 1663700 w 1816100"/>
                <a:gd name="connsiteY21" fmla="*/ 990600 h 1079500"/>
                <a:gd name="connsiteX22" fmla="*/ 1574800 w 1816100"/>
                <a:gd name="connsiteY22" fmla="*/ 1028700 h 1079500"/>
                <a:gd name="connsiteX23" fmla="*/ 1219200 w 1816100"/>
                <a:gd name="connsiteY23" fmla="*/ 1066800 h 1079500"/>
                <a:gd name="connsiteX24" fmla="*/ 863600 w 1816100"/>
                <a:gd name="connsiteY24" fmla="*/ 1079500 h 1079500"/>
                <a:gd name="connsiteX25" fmla="*/ 279400 w 1816100"/>
                <a:gd name="connsiteY25" fmla="*/ 1066800 h 1079500"/>
                <a:gd name="connsiteX26" fmla="*/ 139700 w 1816100"/>
                <a:gd name="connsiteY26" fmla="*/ 1028700 h 1079500"/>
                <a:gd name="connsiteX27" fmla="*/ 38100 w 1816100"/>
                <a:gd name="connsiteY27" fmla="*/ 723900 h 1079500"/>
                <a:gd name="connsiteX28" fmla="*/ 25400 w 1816100"/>
                <a:gd name="connsiteY28" fmla="*/ 546100 h 1079500"/>
                <a:gd name="connsiteX29" fmla="*/ 0 w 1816100"/>
                <a:gd name="connsiteY29"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558800 w 1816100"/>
                <a:gd name="connsiteY5" fmla="*/ 596900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2719 w 1816100"/>
                <a:gd name="connsiteY11" fmla="*/ 852488 h 1079500"/>
                <a:gd name="connsiteX12" fmla="*/ 1478756 w 1816100"/>
                <a:gd name="connsiteY12" fmla="*/ 738981 h 1079500"/>
                <a:gd name="connsiteX13" fmla="*/ 1498600 w 1816100"/>
                <a:gd name="connsiteY13" fmla="*/ 1524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90700 w 1816100"/>
                <a:gd name="connsiteY19" fmla="*/ 584200 h 1079500"/>
                <a:gd name="connsiteX20" fmla="*/ 1765300 w 1816100"/>
                <a:gd name="connsiteY20" fmla="*/ 660400 h 1079500"/>
                <a:gd name="connsiteX21" fmla="*/ 1574800 w 1816100"/>
                <a:gd name="connsiteY21" fmla="*/ 1028700 h 1079500"/>
                <a:gd name="connsiteX22" fmla="*/ 1219200 w 1816100"/>
                <a:gd name="connsiteY22" fmla="*/ 1066800 h 1079500"/>
                <a:gd name="connsiteX23" fmla="*/ 863600 w 1816100"/>
                <a:gd name="connsiteY23" fmla="*/ 1079500 h 1079500"/>
                <a:gd name="connsiteX24" fmla="*/ 279400 w 1816100"/>
                <a:gd name="connsiteY24" fmla="*/ 1066800 h 1079500"/>
                <a:gd name="connsiteX25" fmla="*/ 139700 w 1816100"/>
                <a:gd name="connsiteY25" fmla="*/ 1028700 h 1079500"/>
                <a:gd name="connsiteX26" fmla="*/ 38100 w 1816100"/>
                <a:gd name="connsiteY26" fmla="*/ 723900 h 1079500"/>
                <a:gd name="connsiteX27" fmla="*/ 25400 w 1816100"/>
                <a:gd name="connsiteY27" fmla="*/ 546100 h 1079500"/>
                <a:gd name="connsiteX28" fmla="*/ 0 w 1816100"/>
                <a:gd name="connsiteY28"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558800 w 1816100"/>
                <a:gd name="connsiteY5" fmla="*/ 596900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2719 w 1816100"/>
                <a:gd name="connsiteY11" fmla="*/ 852488 h 1079500"/>
                <a:gd name="connsiteX12" fmla="*/ 1478756 w 1816100"/>
                <a:gd name="connsiteY12" fmla="*/ 738981 h 1079500"/>
                <a:gd name="connsiteX13" fmla="*/ 1498600 w 1816100"/>
                <a:gd name="connsiteY13" fmla="*/ 1524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5300 w 1816100"/>
                <a:gd name="connsiteY19" fmla="*/ 660400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279400 w 1816100"/>
                <a:gd name="connsiteY23" fmla="*/ 1066800 h 1079500"/>
                <a:gd name="connsiteX24" fmla="*/ 139700 w 1816100"/>
                <a:gd name="connsiteY24" fmla="*/ 1028700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558800 w 1816100"/>
                <a:gd name="connsiteY5" fmla="*/ 596900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2719 w 1816100"/>
                <a:gd name="connsiteY11" fmla="*/ 852488 h 1079500"/>
                <a:gd name="connsiteX12" fmla="*/ 1478756 w 1816100"/>
                <a:gd name="connsiteY12" fmla="*/ 738981 h 1079500"/>
                <a:gd name="connsiteX13" fmla="*/ 1498600 w 1816100"/>
                <a:gd name="connsiteY13" fmla="*/ 1524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279400 w 1816100"/>
                <a:gd name="connsiteY23" fmla="*/ 1066800 h 1079500"/>
                <a:gd name="connsiteX24" fmla="*/ 139700 w 1816100"/>
                <a:gd name="connsiteY24" fmla="*/ 1028700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2719 w 1816100"/>
                <a:gd name="connsiteY11" fmla="*/ 852488 h 1079500"/>
                <a:gd name="connsiteX12" fmla="*/ 1478756 w 1816100"/>
                <a:gd name="connsiteY12" fmla="*/ 738981 h 1079500"/>
                <a:gd name="connsiteX13" fmla="*/ 1498600 w 1816100"/>
                <a:gd name="connsiteY13" fmla="*/ 1524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279400 w 1816100"/>
                <a:gd name="connsiteY23" fmla="*/ 1066800 h 1079500"/>
                <a:gd name="connsiteX24" fmla="*/ 139700 w 1816100"/>
                <a:gd name="connsiteY24" fmla="*/ 1028700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7482 w 1816100"/>
                <a:gd name="connsiteY11" fmla="*/ 840582 h 1079500"/>
                <a:gd name="connsiteX12" fmla="*/ 1478756 w 1816100"/>
                <a:gd name="connsiteY12" fmla="*/ 738981 h 1079500"/>
                <a:gd name="connsiteX13" fmla="*/ 1498600 w 1816100"/>
                <a:gd name="connsiteY13" fmla="*/ 1524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279400 w 1816100"/>
                <a:gd name="connsiteY23" fmla="*/ 1066800 h 1079500"/>
                <a:gd name="connsiteX24" fmla="*/ 139700 w 1816100"/>
                <a:gd name="connsiteY24" fmla="*/ 1028700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7482 w 1816100"/>
                <a:gd name="connsiteY11" fmla="*/ 840582 h 1079500"/>
                <a:gd name="connsiteX12" fmla="*/ 1478756 w 1816100"/>
                <a:gd name="connsiteY12" fmla="*/ 738981 h 1079500"/>
                <a:gd name="connsiteX13" fmla="*/ 1155700 w 1816100"/>
                <a:gd name="connsiteY13" fmla="*/ 214312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279400 w 1816100"/>
                <a:gd name="connsiteY23" fmla="*/ 1066800 h 1079500"/>
                <a:gd name="connsiteX24" fmla="*/ 139700 w 1816100"/>
                <a:gd name="connsiteY24" fmla="*/ 1028700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7482 w 1816100"/>
                <a:gd name="connsiteY11" fmla="*/ 840582 h 1079500"/>
                <a:gd name="connsiteX12" fmla="*/ 1478756 w 1816100"/>
                <a:gd name="connsiteY12" fmla="*/ 738981 h 1079500"/>
                <a:gd name="connsiteX13" fmla="*/ 1155700 w 1816100"/>
                <a:gd name="connsiteY13" fmla="*/ 214312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279400 w 1816100"/>
                <a:gd name="connsiteY23" fmla="*/ 1066800 h 1079500"/>
                <a:gd name="connsiteX24" fmla="*/ 139700 w 1816100"/>
                <a:gd name="connsiteY24" fmla="*/ 1028700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7482 w 1816100"/>
                <a:gd name="connsiteY11" fmla="*/ 840582 h 1079500"/>
                <a:gd name="connsiteX12" fmla="*/ 1478756 w 1816100"/>
                <a:gd name="connsiteY12" fmla="*/ 738981 h 1079500"/>
                <a:gd name="connsiteX13" fmla="*/ 1100931 w 1816100"/>
                <a:gd name="connsiteY13" fmla="*/ 762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279400 w 1816100"/>
                <a:gd name="connsiteY23" fmla="*/ 1066800 h 1079500"/>
                <a:gd name="connsiteX24" fmla="*/ 139700 w 1816100"/>
                <a:gd name="connsiteY24" fmla="*/ 1028700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7482 w 1816100"/>
                <a:gd name="connsiteY11" fmla="*/ 840582 h 1079500"/>
                <a:gd name="connsiteX12" fmla="*/ 1478756 w 1816100"/>
                <a:gd name="connsiteY12" fmla="*/ 738981 h 1079500"/>
                <a:gd name="connsiteX13" fmla="*/ 1100931 w 1816100"/>
                <a:gd name="connsiteY13" fmla="*/ 762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279400 w 1816100"/>
                <a:gd name="connsiteY23" fmla="*/ 1066800 h 1079500"/>
                <a:gd name="connsiteX24" fmla="*/ 139700 w 1816100"/>
                <a:gd name="connsiteY24" fmla="*/ 1028700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7482 w 1816100"/>
                <a:gd name="connsiteY11" fmla="*/ 840582 h 1079500"/>
                <a:gd name="connsiteX12" fmla="*/ 1478756 w 1816100"/>
                <a:gd name="connsiteY12" fmla="*/ 738981 h 1079500"/>
                <a:gd name="connsiteX13" fmla="*/ 1100931 w 1816100"/>
                <a:gd name="connsiteY13" fmla="*/ 762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383309 w 1816100"/>
                <a:gd name="connsiteY23" fmla="*/ 848591 h 1079500"/>
                <a:gd name="connsiteX24" fmla="*/ 139700 w 1816100"/>
                <a:gd name="connsiteY24" fmla="*/ 1028700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7482 w 1816100"/>
                <a:gd name="connsiteY11" fmla="*/ 840582 h 1079500"/>
                <a:gd name="connsiteX12" fmla="*/ 1478756 w 1816100"/>
                <a:gd name="connsiteY12" fmla="*/ 738981 h 1079500"/>
                <a:gd name="connsiteX13" fmla="*/ 1100931 w 1816100"/>
                <a:gd name="connsiteY13" fmla="*/ 762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383309 w 1816100"/>
                <a:gd name="connsiteY23" fmla="*/ 848591 h 1079500"/>
                <a:gd name="connsiteX24" fmla="*/ 139700 w 1816100"/>
                <a:gd name="connsiteY24" fmla="*/ 1028700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7482 w 1816100"/>
                <a:gd name="connsiteY11" fmla="*/ 840582 h 1079500"/>
                <a:gd name="connsiteX12" fmla="*/ 1478756 w 1816100"/>
                <a:gd name="connsiteY12" fmla="*/ 738981 h 1079500"/>
                <a:gd name="connsiteX13" fmla="*/ 1100931 w 1816100"/>
                <a:gd name="connsiteY13" fmla="*/ 762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383309 w 1816100"/>
                <a:gd name="connsiteY23" fmla="*/ 848591 h 1079500"/>
                <a:gd name="connsiteX24" fmla="*/ 170873 w 1816100"/>
                <a:gd name="connsiteY24" fmla="*/ 841664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7482 w 1816100"/>
                <a:gd name="connsiteY11" fmla="*/ 840582 h 1079500"/>
                <a:gd name="connsiteX12" fmla="*/ 1478756 w 1816100"/>
                <a:gd name="connsiteY12" fmla="*/ 738981 h 1079500"/>
                <a:gd name="connsiteX13" fmla="*/ 1100931 w 1816100"/>
                <a:gd name="connsiteY13" fmla="*/ 762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362527 w 1816100"/>
                <a:gd name="connsiteY23" fmla="*/ 973282 h 1079500"/>
                <a:gd name="connsiteX24" fmla="*/ 170873 w 1816100"/>
                <a:gd name="connsiteY24" fmla="*/ 841664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7482 w 1816100"/>
                <a:gd name="connsiteY11" fmla="*/ 840582 h 1079500"/>
                <a:gd name="connsiteX12" fmla="*/ 1295876 w 1816100"/>
                <a:gd name="connsiteY12" fmla="*/ 617061 h 1079500"/>
                <a:gd name="connsiteX13" fmla="*/ 1100931 w 1816100"/>
                <a:gd name="connsiteY13" fmla="*/ 762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362527 w 1816100"/>
                <a:gd name="connsiteY23" fmla="*/ 973282 h 1079500"/>
                <a:gd name="connsiteX24" fmla="*/ 170873 w 1816100"/>
                <a:gd name="connsiteY24" fmla="*/ 841664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179512 w 1816100"/>
                <a:gd name="connsiteY7" fmla="*/ 804069 h 1079500"/>
                <a:gd name="connsiteX8" fmla="*/ 1295400 w 1816100"/>
                <a:gd name="connsiteY8" fmla="*/ 850900 h 1079500"/>
                <a:gd name="connsiteX9" fmla="*/ 1333500 w 1816100"/>
                <a:gd name="connsiteY9" fmla="*/ 863600 h 1079500"/>
                <a:gd name="connsiteX10" fmla="*/ 1437482 w 1816100"/>
                <a:gd name="connsiteY10" fmla="*/ 840582 h 1079500"/>
                <a:gd name="connsiteX11" fmla="*/ 1295876 w 1816100"/>
                <a:gd name="connsiteY11" fmla="*/ 617061 h 1079500"/>
                <a:gd name="connsiteX12" fmla="*/ 1100931 w 1816100"/>
                <a:gd name="connsiteY12" fmla="*/ 76200 h 1079500"/>
                <a:gd name="connsiteX13" fmla="*/ 1536700 w 1816100"/>
                <a:gd name="connsiteY13" fmla="*/ 76200 h 1079500"/>
                <a:gd name="connsiteX14" fmla="*/ 1752600 w 1816100"/>
                <a:gd name="connsiteY14" fmla="*/ 88900 h 1079500"/>
                <a:gd name="connsiteX15" fmla="*/ 1790700 w 1816100"/>
                <a:gd name="connsiteY15" fmla="*/ 101600 h 1079500"/>
                <a:gd name="connsiteX16" fmla="*/ 1816100 w 1816100"/>
                <a:gd name="connsiteY16" fmla="*/ 139700 h 1079500"/>
                <a:gd name="connsiteX17" fmla="*/ 1803400 w 1816100"/>
                <a:gd name="connsiteY17" fmla="*/ 508000 h 1079500"/>
                <a:gd name="connsiteX18" fmla="*/ 1760538 w 1816100"/>
                <a:gd name="connsiteY18" fmla="*/ 858044 h 1079500"/>
                <a:gd name="connsiteX19" fmla="*/ 1574800 w 1816100"/>
                <a:gd name="connsiteY19" fmla="*/ 1028700 h 1079500"/>
                <a:gd name="connsiteX20" fmla="*/ 1219200 w 1816100"/>
                <a:gd name="connsiteY20" fmla="*/ 1066800 h 1079500"/>
                <a:gd name="connsiteX21" fmla="*/ 863600 w 1816100"/>
                <a:gd name="connsiteY21" fmla="*/ 1079500 h 1079500"/>
                <a:gd name="connsiteX22" fmla="*/ 362527 w 1816100"/>
                <a:gd name="connsiteY22" fmla="*/ 973282 h 1079500"/>
                <a:gd name="connsiteX23" fmla="*/ 170873 w 1816100"/>
                <a:gd name="connsiteY23" fmla="*/ 841664 h 1079500"/>
                <a:gd name="connsiteX24" fmla="*/ 38100 w 1816100"/>
                <a:gd name="connsiteY24" fmla="*/ 723900 h 1079500"/>
                <a:gd name="connsiteX25" fmla="*/ 25400 w 1816100"/>
                <a:gd name="connsiteY25" fmla="*/ 546100 h 1079500"/>
                <a:gd name="connsiteX26" fmla="*/ 0 w 1816100"/>
                <a:gd name="connsiteY26"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1179512 w 1816100"/>
                <a:gd name="connsiteY6" fmla="*/ 804069 h 1079500"/>
                <a:gd name="connsiteX7" fmla="*/ 1295400 w 1816100"/>
                <a:gd name="connsiteY7" fmla="*/ 850900 h 1079500"/>
                <a:gd name="connsiteX8" fmla="*/ 1333500 w 1816100"/>
                <a:gd name="connsiteY8" fmla="*/ 863600 h 1079500"/>
                <a:gd name="connsiteX9" fmla="*/ 1437482 w 1816100"/>
                <a:gd name="connsiteY9" fmla="*/ 840582 h 1079500"/>
                <a:gd name="connsiteX10" fmla="*/ 1295876 w 1816100"/>
                <a:gd name="connsiteY10" fmla="*/ 617061 h 1079500"/>
                <a:gd name="connsiteX11" fmla="*/ 1100931 w 1816100"/>
                <a:gd name="connsiteY11" fmla="*/ 76200 h 1079500"/>
                <a:gd name="connsiteX12" fmla="*/ 1536700 w 1816100"/>
                <a:gd name="connsiteY12" fmla="*/ 76200 h 1079500"/>
                <a:gd name="connsiteX13" fmla="*/ 1752600 w 1816100"/>
                <a:gd name="connsiteY13" fmla="*/ 88900 h 1079500"/>
                <a:gd name="connsiteX14" fmla="*/ 1790700 w 1816100"/>
                <a:gd name="connsiteY14" fmla="*/ 101600 h 1079500"/>
                <a:gd name="connsiteX15" fmla="*/ 1816100 w 1816100"/>
                <a:gd name="connsiteY15" fmla="*/ 139700 h 1079500"/>
                <a:gd name="connsiteX16" fmla="*/ 1803400 w 1816100"/>
                <a:gd name="connsiteY16" fmla="*/ 508000 h 1079500"/>
                <a:gd name="connsiteX17" fmla="*/ 1760538 w 1816100"/>
                <a:gd name="connsiteY17" fmla="*/ 858044 h 1079500"/>
                <a:gd name="connsiteX18" fmla="*/ 1574800 w 1816100"/>
                <a:gd name="connsiteY18" fmla="*/ 1028700 h 1079500"/>
                <a:gd name="connsiteX19" fmla="*/ 1219200 w 1816100"/>
                <a:gd name="connsiteY19" fmla="*/ 1066800 h 1079500"/>
                <a:gd name="connsiteX20" fmla="*/ 863600 w 1816100"/>
                <a:gd name="connsiteY20" fmla="*/ 1079500 h 1079500"/>
                <a:gd name="connsiteX21" fmla="*/ 362527 w 1816100"/>
                <a:gd name="connsiteY21" fmla="*/ 973282 h 1079500"/>
                <a:gd name="connsiteX22" fmla="*/ 170873 w 1816100"/>
                <a:gd name="connsiteY22" fmla="*/ 841664 h 1079500"/>
                <a:gd name="connsiteX23" fmla="*/ 38100 w 1816100"/>
                <a:gd name="connsiteY23" fmla="*/ 723900 h 1079500"/>
                <a:gd name="connsiteX24" fmla="*/ 25400 w 1816100"/>
                <a:gd name="connsiteY24" fmla="*/ 546100 h 1079500"/>
                <a:gd name="connsiteX25" fmla="*/ 0 w 1816100"/>
                <a:gd name="connsiteY25"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1179512 w 1816100"/>
                <a:gd name="connsiteY6" fmla="*/ 804069 h 1079500"/>
                <a:gd name="connsiteX7" fmla="*/ 1295400 w 1816100"/>
                <a:gd name="connsiteY7" fmla="*/ 850900 h 1079500"/>
                <a:gd name="connsiteX8" fmla="*/ 1333500 w 1816100"/>
                <a:gd name="connsiteY8" fmla="*/ 863600 h 1079500"/>
                <a:gd name="connsiteX9" fmla="*/ 1295876 w 1816100"/>
                <a:gd name="connsiteY9" fmla="*/ 617061 h 1079500"/>
                <a:gd name="connsiteX10" fmla="*/ 1100931 w 1816100"/>
                <a:gd name="connsiteY10" fmla="*/ 76200 h 1079500"/>
                <a:gd name="connsiteX11" fmla="*/ 1536700 w 1816100"/>
                <a:gd name="connsiteY11" fmla="*/ 76200 h 1079500"/>
                <a:gd name="connsiteX12" fmla="*/ 1752600 w 1816100"/>
                <a:gd name="connsiteY12" fmla="*/ 88900 h 1079500"/>
                <a:gd name="connsiteX13" fmla="*/ 1790700 w 1816100"/>
                <a:gd name="connsiteY13" fmla="*/ 101600 h 1079500"/>
                <a:gd name="connsiteX14" fmla="*/ 1816100 w 1816100"/>
                <a:gd name="connsiteY14" fmla="*/ 139700 h 1079500"/>
                <a:gd name="connsiteX15" fmla="*/ 1803400 w 1816100"/>
                <a:gd name="connsiteY15" fmla="*/ 508000 h 1079500"/>
                <a:gd name="connsiteX16" fmla="*/ 1760538 w 1816100"/>
                <a:gd name="connsiteY16" fmla="*/ 858044 h 1079500"/>
                <a:gd name="connsiteX17" fmla="*/ 1574800 w 1816100"/>
                <a:gd name="connsiteY17" fmla="*/ 1028700 h 1079500"/>
                <a:gd name="connsiteX18" fmla="*/ 1219200 w 1816100"/>
                <a:gd name="connsiteY18" fmla="*/ 1066800 h 1079500"/>
                <a:gd name="connsiteX19" fmla="*/ 863600 w 1816100"/>
                <a:gd name="connsiteY19" fmla="*/ 1079500 h 1079500"/>
                <a:gd name="connsiteX20" fmla="*/ 362527 w 1816100"/>
                <a:gd name="connsiteY20" fmla="*/ 973282 h 1079500"/>
                <a:gd name="connsiteX21" fmla="*/ 170873 w 1816100"/>
                <a:gd name="connsiteY21" fmla="*/ 841664 h 1079500"/>
                <a:gd name="connsiteX22" fmla="*/ 38100 w 1816100"/>
                <a:gd name="connsiteY22" fmla="*/ 723900 h 1079500"/>
                <a:gd name="connsiteX23" fmla="*/ 25400 w 1816100"/>
                <a:gd name="connsiteY23" fmla="*/ 546100 h 1079500"/>
                <a:gd name="connsiteX24" fmla="*/ 0 w 1816100"/>
                <a:gd name="connsiteY24"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1179512 w 1816100"/>
                <a:gd name="connsiteY6" fmla="*/ 804069 h 1079500"/>
                <a:gd name="connsiteX7" fmla="*/ 1295400 w 1816100"/>
                <a:gd name="connsiteY7" fmla="*/ 850900 h 1079500"/>
                <a:gd name="connsiteX8" fmla="*/ 1295876 w 1816100"/>
                <a:gd name="connsiteY8" fmla="*/ 617061 h 1079500"/>
                <a:gd name="connsiteX9" fmla="*/ 1100931 w 1816100"/>
                <a:gd name="connsiteY9" fmla="*/ 76200 h 1079500"/>
                <a:gd name="connsiteX10" fmla="*/ 1536700 w 1816100"/>
                <a:gd name="connsiteY10" fmla="*/ 76200 h 1079500"/>
                <a:gd name="connsiteX11" fmla="*/ 1752600 w 1816100"/>
                <a:gd name="connsiteY11" fmla="*/ 88900 h 1079500"/>
                <a:gd name="connsiteX12" fmla="*/ 1790700 w 1816100"/>
                <a:gd name="connsiteY12" fmla="*/ 101600 h 1079500"/>
                <a:gd name="connsiteX13" fmla="*/ 1816100 w 1816100"/>
                <a:gd name="connsiteY13" fmla="*/ 139700 h 1079500"/>
                <a:gd name="connsiteX14" fmla="*/ 1803400 w 1816100"/>
                <a:gd name="connsiteY14" fmla="*/ 508000 h 1079500"/>
                <a:gd name="connsiteX15" fmla="*/ 1760538 w 1816100"/>
                <a:gd name="connsiteY15" fmla="*/ 858044 h 1079500"/>
                <a:gd name="connsiteX16" fmla="*/ 1574800 w 1816100"/>
                <a:gd name="connsiteY16" fmla="*/ 1028700 h 1079500"/>
                <a:gd name="connsiteX17" fmla="*/ 1219200 w 1816100"/>
                <a:gd name="connsiteY17" fmla="*/ 1066800 h 1079500"/>
                <a:gd name="connsiteX18" fmla="*/ 863600 w 1816100"/>
                <a:gd name="connsiteY18" fmla="*/ 1079500 h 1079500"/>
                <a:gd name="connsiteX19" fmla="*/ 362527 w 1816100"/>
                <a:gd name="connsiteY19" fmla="*/ 973282 h 1079500"/>
                <a:gd name="connsiteX20" fmla="*/ 170873 w 1816100"/>
                <a:gd name="connsiteY20" fmla="*/ 841664 h 1079500"/>
                <a:gd name="connsiteX21" fmla="*/ 38100 w 1816100"/>
                <a:gd name="connsiteY21" fmla="*/ 723900 h 1079500"/>
                <a:gd name="connsiteX22" fmla="*/ 25400 w 1816100"/>
                <a:gd name="connsiteY22" fmla="*/ 546100 h 1079500"/>
                <a:gd name="connsiteX23" fmla="*/ 0 w 1816100"/>
                <a:gd name="connsiteY23"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1179512 w 1816100"/>
                <a:gd name="connsiteY6" fmla="*/ 804069 h 1079500"/>
                <a:gd name="connsiteX7" fmla="*/ 1295876 w 1816100"/>
                <a:gd name="connsiteY7" fmla="*/ 617061 h 1079500"/>
                <a:gd name="connsiteX8" fmla="*/ 1100931 w 1816100"/>
                <a:gd name="connsiteY8" fmla="*/ 76200 h 1079500"/>
                <a:gd name="connsiteX9" fmla="*/ 1536700 w 1816100"/>
                <a:gd name="connsiteY9" fmla="*/ 76200 h 1079500"/>
                <a:gd name="connsiteX10" fmla="*/ 1752600 w 1816100"/>
                <a:gd name="connsiteY10" fmla="*/ 88900 h 1079500"/>
                <a:gd name="connsiteX11" fmla="*/ 1790700 w 1816100"/>
                <a:gd name="connsiteY11" fmla="*/ 101600 h 1079500"/>
                <a:gd name="connsiteX12" fmla="*/ 1816100 w 1816100"/>
                <a:gd name="connsiteY12" fmla="*/ 139700 h 1079500"/>
                <a:gd name="connsiteX13" fmla="*/ 1803400 w 1816100"/>
                <a:gd name="connsiteY13" fmla="*/ 508000 h 1079500"/>
                <a:gd name="connsiteX14" fmla="*/ 1760538 w 1816100"/>
                <a:gd name="connsiteY14" fmla="*/ 858044 h 1079500"/>
                <a:gd name="connsiteX15" fmla="*/ 1574800 w 1816100"/>
                <a:gd name="connsiteY15" fmla="*/ 1028700 h 1079500"/>
                <a:gd name="connsiteX16" fmla="*/ 1219200 w 1816100"/>
                <a:gd name="connsiteY16" fmla="*/ 1066800 h 1079500"/>
                <a:gd name="connsiteX17" fmla="*/ 863600 w 1816100"/>
                <a:gd name="connsiteY17" fmla="*/ 1079500 h 1079500"/>
                <a:gd name="connsiteX18" fmla="*/ 362527 w 1816100"/>
                <a:gd name="connsiteY18" fmla="*/ 973282 h 1079500"/>
                <a:gd name="connsiteX19" fmla="*/ 170873 w 1816100"/>
                <a:gd name="connsiteY19" fmla="*/ 841664 h 1079500"/>
                <a:gd name="connsiteX20" fmla="*/ 38100 w 1816100"/>
                <a:gd name="connsiteY20" fmla="*/ 723900 h 1079500"/>
                <a:gd name="connsiteX21" fmla="*/ 25400 w 1816100"/>
                <a:gd name="connsiteY21" fmla="*/ 546100 h 1079500"/>
                <a:gd name="connsiteX22" fmla="*/ 0 w 1816100"/>
                <a:gd name="connsiteY22"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1179512 w 1816100"/>
                <a:gd name="connsiteY6" fmla="*/ 804069 h 1079500"/>
                <a:gd name="connsiteX7" fmla="*/ 1295876 w 1816100"/>
                <a:gd name="connsiteY7" fmla="*/ 617061 h 1079500"/>
                <a:gd name="connsiteX8" fmla="*/ 1100931 w 1816100"/>
                <a:gd name="connsiteY8" fmla="*/ 76200 h 1079500"/>
                <a:gd name="connsiteX9" fmla="*/ 1536700 w 1816100"/>
                <a:gd name="connsiteY9" fmla="*/ 76200 h 1079500"/>
                <a:gd name="connsiteX10" fmla="*/ 1752600 w 1816100"/>
                <a:gd name="connsiteY10" fmla="*/ 88900 h 1079500"/>
                <a:gd name="connsiteX11" fmla="*/ 1790700 w 1816100"/>
                <a:gd name="connsiteY11" fmla="*/ 101600 h 1079500"/>
                <a:gd name="connsiteX12" fmla="*/ 1816100 w 1816100"/>
                <a:gd name="connsiteY12" fmla="*/ 139700 h 1079500"/>
                <a:gd name="connsiteX13" fmla="*/ 1803400 w 1816100"/>
                <a:gd name="connsiteY13" fmla="*/ 508000 h 1079500"/>
                <a:gd name="connsiteX14" fmla="*/ 1760538 w 1816100"/>
                <a:gd name="connsiteY14" fmla="*/ 858044 h 1079500"/>
                <a:gd name="connsiteX15" fmla="*/ 1574800 w 1816100"/>
                <a:gd name="connsiteY15" fmla="*/ 1028700 h 1079500"/>
                <a:gd name="connsiteX16" fmla="*/ 1219200 w 1816100"/>
                <a:gd name="connsiteY16" fmla="*/ 1066800 h 1079500"/>
                <a:gd name="connsiteX17" fmla="*/ 863600 w 1816100"/>
                <a:gd name="connsiteY17" fmla="*/ 1079500 h 1079500"/>
                <a:gd name="connsiteX18" fmla="*/ 362527 w 1816100"/>
                <a:gd name="connsiteY18" fmla="*/ 973282 h 1079500"/>
                <a:gd name="connsiteX19" fmla="*/ 170873 w 1816100"/>
                <a:gd name="connsiteY19" fmla="*/ 841664 h 1079500"/>
                <a:gd name="connsiteX20" fmla="*/ 38100 w 1816100"/>
                <a:gd name="connsiteY20" fmla="*/ 723900 h 1079500"/>
                <a:gd name="connsiteX21" fmla="*/ 0 w 1816100"/>
                <a:gd name="connsiteY21"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1179512 w 1816100"/>
                <a:gd name="connsiteY6" fmla="*/ 804069 h 1079500"/>
                <a:gd name="connsiteX7" fmla="*/ 1295876 w 1816100"/>
                <a:gd name="connsiteY7" fmla="*/ 617061 h 1079500"/>
                <a:gd name="connsiteX8" fmla="*/ 1100931 w 1816100"/>
                <a:gd name="connsiteY8" fmla="*/ 76200 h 1079500"/>
                <a:gd name="connsiteX9" fmla="*/ 1536700 w 1816100"/>
                <a:gd name="connsiteY9" fmla="*/ 76200 h 1079500"/>
                <a:gd name="connsiteX10" fmla="*/ 1752600 w 1816100"/>
                <a:gd name="connsiteY10" fmla="*/ 88900 h 1079500"/>
                <a:gd name="connsiteX11" fmla="*/ 1790700 w 1816100"/>
                <a:gd name="connsiteY11" fmla="*/ 101600 h 1079500"/>
                <a:gd name="connsiteX12" fmla="*/ 1816100 w 1816100"/>
                <a:gd name="connsiteY12" fmla="*/ 139700 h 1079500"/>
                <a:gd name="connsiteX13" fmla="*/ 1803400 w 1816100"/>
                <a:gd name="connsiteY13" fmla="*/ 508000 h 1079500"/>
                <a:gd name="connsiteX14" fmla="*/ 1760538 w 1816100"/>
                <a:gd name="connsiteY14" fmla="*/ 858044 h 1079500"/>
                <a:gd name="connsiteX15" fmla="*/ 1574800 w 1816100"/>
                <a:gd name="connsiteY15" fmla="*/ 1028700 h 1079500"/>
                <a:gd name="connsiteX16" fmla="*/ 1219200 w 1816100"/>
                <a:gd name="connsiteY16" fmla="*/ 1066800 h 1079500"/>
                <a:gd name="connsiteX17" fmla="*/ 863600 w 1816100"/>
                <a:gd name="connsiteY17" fmla="*/ 1079500 h 1079500"/>
                <a:gd name="connsiteX18" fmla="*/ 362527 w 1816100"/>
                <a:gd name="connsiteY18" fmla="*/ 973282 h 1079500"/>
                <a:gd name="connsiteX19" fmla="*/ 170873 w 1816100"/>
                <a:gd name="connsiteY19" fmla="*/ 841664 h 1079500"/>
                <a:gd name="connsiteX20" fmla="*/ 0 w 1816100"/>
                <a:gd name="connsiteY20"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1179512 w 1816100"/>
                <a:gd name="connsiteY6" fmla="*/ 804069 h 1079500"/>
                <a:gd name="connsiteX7" fmla="*/ 1295876 w 1816100"/>
                <a:gd name="connsiteY7" fmla="*/ 617061 h 1079500"/>
                <a:gd name="connsiteX8" fmla="*/ 1100931 w 1816100"/>
                <a:gd name="connsiteY8" fmla="*/ 76200 h 1079500"/>
                <a:gd name="connsiteX9" fmla="*/ 1536700 w 1816100"/>
                <a:gd name="connsiteY9" fmla="*/ 76200 h 1079500"/>
                <a:gd name="connsiteX10" fmla="*/ 1752600 w 1816100"/>
                <a:gd name="connsiteY10" fmla="*/ 88900 h 1079500"/>
                <a:gd name="connsiteX11" fmla="*/ 1790700 w 1816100"/>
                <a:gd name="connsiteY11" fmla="*/ 101600 h 1079500"/>
                <a:gd name="connsiteX12" fmla="*/ 1816100 w 1816100"/>
                <a:gd name="connsiteY12" fmla="*/ 139700 h 1079500"/>
                <a:gd name="connsiteX13" fmla="*/ 1803400 w 1816100"/>
                <a:gd name="connsiteY13" fmla="*/ 508000 h 1079500"/>
                <a:gd name="connsiteX14" fmla="*/ 1760538 w 1816100"/>
                <a:gd name="connsiteY14" fmla="*/ 858044 h 1079500"/>
                <a:gd name="connsiteX15" fmla="*/ 1574800 w 1816100"/>
                <a:gd name="connsiteY15" fmla="*/ 1028700 h 1079500"/>
                <a:gd name="connsiteX16" fmla="*/ 1219200 w 1816100"/>
                <a:gd name="connsiteY16" fmla="*/ 1066800 h 1079500"/>
                <a:gd name="connsiteX17" fmla="*/ 863600 w 1816100"/>
                <a:gd name="connsiteY17" fmla="*/ 1079500 h 1079500"/>
                <a:gd name="connsiteX18" fmla="*/ 170873 w 1816100"/>
                <a:gd name="connsiteY18" fmla="*/ 841664 h 1079500"/>
                <a:gd name="connsiteX19" fmla="*/ 0 w 1816100"/>
                <a:gd name="connsiteY19"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1179512 w 1816100"/>
                <a:gd name="connsiteY6" fmla="*/ 804069 h 1079500"/>
                <a:gd name="connsiteX7" fmla="*/ 1295876 w 1816100"/>
                <a:gd name="connsiteY7" fmla="*/ 617061 h 1079500"/>
                <a:gd name="connsiteX8" fmla="*/ 1100931 w 1816100"/>
                <a:gd name="connsiteY8" fmla="*/ 76200 h 1079500"/>
                <a:gd name="connsiteX9" fmla="*/ 1752600 w 1816100"/>
                <a:gd name="connsiteY9" fmla="*/ 88900 h 1079500"/>
                <a:gd name="connsiteX10" fmla="*/ 1790700 w 1816100"/>
                <a:gd name="connsiteY10" fmla="*/ 101600 h 1079500"/>
                <a:gd name="connsiteX11" fmla="*/ 1816100 w 1816100"/>
                <a:gd name="connsiteY11" fmla="*/ 139700 h 1079500"/>
                <a:gd name="connsiteX12" fmla="*/ 1803400 w 1816100"/>
                <a:gd name="connsiteY12" fmla="*/ 508000 h 1079500"/>
                <a:gd name="connsiteX13" fmla="*/ 1760538 w 1816100"/>
                <a:gd name="connsiteY13" fmla="*/ 858044 h 1079500"/>
                <a:gd name="connsiteX14" fmla="*/ 1574800 w 1816100"/>
                <a:gd name="connsiteY14" fmla="*/ 1028700 h 1079500"/>
                <a:gd name="connsiteX15" fmla="*/ 1219200 w 1816100"/>
                <a:gd name="connsiteY15" fmla="*/ 1066800 h 1079500"/>
                <a:gd name="connsiteX16" fmla="*/ 863600 w 1816100"/>
                <a:gd name="connsiteY16" fmla="*/ 1079500 h 1079500"/>
                <a:gd name="connsiteX17" fmla="*/ 170873 w 1816100"/>
                <a:gd name="connsiteY17" fmla="*/ 841664 h 1079500"/>
                <a:gd name="connsiteX18" fmla="*/ 0 w 1816100"/>
                <a:gd name="connsiteY18"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1179512 w 1816100"/>
                <a:gd name="connsiteY6" fmla="*/ 804069 h 1079500"/>
                <a:gd name="connsiteX7" fmla="*/ 1295876 w 1816100"/>
                <a:gd name="connsiteY7" fmla="*/ 617061 h 1079500"/>
                <a:gd name="connsiteX8" fmla="*/ 1100931 w 1816100"/>
                <a:gd name="connsiteY8" fmla="*/ 76200 h 1079500"/>
                <a:gd name="connsiteX9" fmla="*/ 1790700 w 1816100"/>
                <a:gd name="connsiteY9" fmla="*/ 101600 h 1079500"/>
                <a:gd name="connsiteX10" fmla="*/ 1816100 w 1816100"/>
                <a:gd name="connsiteY10" fmla="*/ 139700 h 1079500"/>
                <a:gd name="connsiteX11" fmla="*/ 1803400 w 1816100"/>
                <a:gd name="connsiteY11" fmla="*/ 508000 h 1079500"/>
                <a:gd name="connsiteX12" fmla="*/ 1760538 w 1816100"/>
                <a:gd name="connsiteY12" fmla="*/ 858044 h 1079500"/>
                <a:gd name="connsiteX13" fmla="*/ 1574800 w 1816100"/>
                <a:gd name="connsiteY13" fmla="*/ 1028700 h 1079500"/>
                <a:gd name="connsiteX14" fmla="*/ 1219200 w 1816100"/>
                <a:gd name="connsiteY14" fmla="*/ 1066800 h 1079500"/>
                <a:gd name="connsiteX15" fmla="*/ 863600 w 1816100"/>
                <a:gd name="connsiteY15" fmla="*/ 1079500 h 1079500"/>
                <a:gd name="connsiteX16" fmla="*/ 170873 w 1816100"/>
                <a:gd name="connsiteY16" fmla="*/ 841664 h 1079500"/>
                <a:gd name="connsiteX17" fmla="*/ 0 w 1816100"/>
                <a:gd name="connsiteY17" fmla="*/ 0 h 1079500"/>
                <a:gd name="connsiteX0" fmla="*/ 0 w 1816100"/>
                <a:gd name="connsiteY0" fmla="*/ 619125 h 1698625"/>
                <a:gd name="connsiteX1" fmla="*/ 0 w 1816100"/>
                <a:gd name="connsiteY1" fmla="*/ 619125 h 1698625"/>
                <a:gd name="connsiteX2" fmla="*/ 177800 w 1816100"/>
                <a:gd name="connsiteY2" fmla="*/ 758825 h 1698625"/>
                <a:gd name="connsiteX3" fmla="*/ 254000 w 1816100"/>
                <a:gd name="connsiteY3" fmla="*/ 847725 h 1698625"/>
                <a:gd name="connsiteX4" fmla="*/ 406400 w 1816100"/>
                <a:gd name="connsiteY4" fmla="*/ 1063625 h 1698625"/>
                <a:gd name="connsiteX5" fmla="*/ 604044 w 1816100"/>
                <a:gd name="connsiteY5" fmla="*/ 1206500 h 1698625"/>
                <a:gd name="connsiteX6" fmla="*/ 1179512 w 1816100"/>
                <a:gd name="connsiteY6" fmla="*/ 1423194 h 1698625"/>
                <a:gd name="connsiteX7" fmla="*/ 1295876 w 1816100"/>
                <a:gd name="connsiteY7" fmla="*/ 1236186 h 1698625"/>
                <a:gd name="connsiteX8" fmla="*/ 1562893 w 1816100"/>
                <a:gd name="connsiteY8" fmla="*/ 0 h 1698625"/>
                <a:gd name="connsiteX9" fmla="*/ 1790700 w 1816100"/>
                <a:gd name="connsiteY9" fmla="*/ 720725 h 1698625"/>
                <a:gd name="connsiteX10" fmla="*/ 1816100 w 1816100"/>
                <a:gd name="connsiteY10" fmla="*/ 758825 h 1698625"/>
                <a:gd name="connsiteX11" fmla="*/ 1803400 w 1816100"/>
                <a:gd name="connsiteY11" fmla="*/ 1127125 h 1698625"/>
                <a:gd name="connsiteX12" fmla="*/ 1760538 w 1816100"/>
                <a:gd name="connsiteY12" fmla="*/ 1477169 h 1698625"/>
                <a:gd name="connsiteX13" fmla="*/ 1574800 w 1816100"/>
                <a:gd name="connsiteY13" fmla="*/ 1647825 h 1698625"/>
                <a:gd name="connsiteX14" fmla="*/ 1219200 w 1816100"/>
                <a:gd name="connsiteY14" fmla="*/ 1685925 h 1698625"/>
                <a:gd name="connsiteX15" fmla="*/ 863600 w 1816100"/>
                <a:gd name="connsiteY15" fmla="*/ 1698625 h 1698625"/>
                <a:gd name="connsiteX16" fmla="*/ 170873 w 1816100"/>
                <a:gd name="connsiteY16" fmla="*/ 1460789 h 1698625"/>
                <a:gd name="connsiteX17" fmla="*/ 0 w 1816100"/>
                <a:gd name="connsiteY17" fmla="*/ 619125 h 1698625"/>
                <a:gd name="connsiteX0" fmla="*/ 0 w 1816100"/>
                <a:gd name="connsiteY0" fmla="*/ 619125 h 1698625"/>
                <a:gd name="connsiteX1" fmla="*/ 0 w 1816100"/>
                <a:gd name="connsiteY1" fmla="*/ 619125 h 1698625"/>
                <a:gd name="connsiteX2" fmla="*/ 177800 w 1816100"/>
                <a:gd name="connsiteY2" fmla="*/ 758825 h 1698625"/>
                <a:gd name="connsiteX3" fmla="*/ 254000 w 1816100"/>
                <a:gd name="connsiteY3" fmla="*/ 847725 h 1698625"/>
                <a:gd name="connsiteX4" fmla="*/ 406400 w 1816100"/>
                <a:gd name="connsiteY4" fmla="*/ 1063625 h 1698625"/>
                <a:gd name="connsiteX5" fmla="*/ 604044 w 1816100"/>
                <a:gd name="connsiteY5" fmla="*/ 1206500 h 1698625"/>
                <a:gd name="connsiteX6" fmla="*/ 1179512 w 1816100"/>
                <a:gd name="connsiteY6" fmla="*/ 1423194 h 1698625"/>
                <a:gd name="connsiteX7" fmla="*/ 1295876 w 1816100"/>
                <a:gd name="connsiteY7" fmla="*/ 1236186 h 1698625"/>
                <a:gd name="connsiteX8" fmla="*/ 1562893 w 1816100"/>
                <a:gd name="connsiteY8" fmla="*/ 0 h 1698625"/>
                <a:gd name="connsiteX9" fmla="*/ 1728788 w 1816100"/>
                <a:gd name="connsiteY9" fmla="*/ 151606 h 1698625"/>
                <a:gd name="connsiteX10" fmla="*/ 1816100 w 1816100"/>
                <a:gd name="connsiteY10" fmla="*/ 758825 h 1698625"/>
                <a:gd name="connsiteX11" fmla="*/ 1803400 w 1816100"/>
                <a:gd name="connsiteY11" fmla="*/ 1127125 h 1698625"/>
                <a:gd name="connsiteX12" fmla="*/ 1760538 w 1816100"/>
                <a:gd name="connsiteY12" fmla="*/ 1477169 h 1698625"/>
                <a:gd name="connsiteX13" fmla="*/ 1574800 w 1816100"/>
                <a:gd name="connsiteY13" fmla="*/ 1647825 h 1698625"/>
                <a:gd name="connsiteX14" fmla="*/ 1219200 w 1816100"/>
                <a:gd name="connsiteY14" fmla="*/ 1685925 h 1698625"/>
                <a:gd name="connsiteX15" fmla="*/ 863600 w 1816100"/>
                <a:gd name="connsiteY15" fmla="*/ 1698625 h 1698625"/>
                <a:gd name="connsiteX16" fmla="*/ 170873 w 1816100"/>
                <a:gd name="connsiteY16" fmla="*/ 1460789 h 1698625"/>
                <a:gd name="connsiteX17" fmla="*/ 0 w 1816100"/>
                <a:gd name="connsiteY17" fmla="*/ 619125 h 1698625"/>
                <a:gd name="connsiteX0" fmla="*/ 0 w 1816100"/>
                <a:gd name="connsiteY0" fmla="*/ 619125 h 1698625"/>
                <a:gd name="connsiteX1" fmla="*/ 0 w 1816100"/>
                <a:gd name="connsiteY1" fmla="*/ 619125 h 1698625"/>
                <a:gd name="connsiteX2" fmla="*/ 177800 w 1816100"/>
                <a:gd name="connsiteY2" fmla="*/ 758825 h 1698625"/>
                <a:gd name="connsiteX3" fmla="*/ 254000 w 1816100"/>
                <a:gd name="connsiteY3" fmla="*/ 847725 h 1698625"/>
                <a:gd name="connsiteX4" fmla="*/ 406400 w 1816100"/>
                <a:gd name="connsiteY4" fmla="*/ 1063625 h 1698625"/>
                <a:gd name="connsiteX5" fmla="*/ 604044 w 1816100"/>
                <a:gd name="connsiteY5" fmla="*/ 1206500 h 1698625"/>
                <a:gd name="connsiteX6" fmla="*/ 1179512 w 1816100"/>
                <a:gd name="connsiteY6" fmla="*/ 1423194 h 1698625"/>
                <a:gd name="connsiteX7" fmla="*/ 1226820 w 1816100"/>
                <a:gd name="connsiteY7" fmla="*/ 1007586 h 1698625"/>
                <a:gd name="connsiteX8" fmla="*/ 1562893 w 1816100"/>
                <a:gd name="connsiteY8" fmla="*/ 0 h 1698625"/>
                <a:gd name="connsiteX9" fmla="*/ 1728788 w 1816100"/>
                <a:gd name="connsiteY9" fmla="*/ 151606 h 1698625"/>
                <a:gd name="connsiteX10" fmla="*/ 1816100 w 1816100"/>
                <a:gd name="connsiteY10" fmla="*/ 758825 h 1698625"/>
                <a:gd name="connsiteX11" fmla="*/ 1803400 w 1816100"/>
                <a:gd name="connsiteY11" fmla="*/ 1127125 h 1698625"/>
                <a:gd name="connsiteX12" fmla="*/ 1760538 w 1816100"/>
                <a:gd name="connsiteY12" fmla="*/ 1477169 h 1698625"/>
                <a:gd name="connsiteX13" fmla="*/ 1574800 w 1816100"/>
                <a:gd name="connsiteY13" fmla="*/ 1647825 h 1698625"/>
                <a:gd name="connsiteX14" fmla="*/ 1219200 w 1816100"/>
                <a:gd name="connsiteY14" fmla="*/ 1685925 h 1698625"/>
                <a:gd name="connsiteX15" fmla="*/ 863600 w 1816100"/>
                <a:gd name="connsiteY15" fmla="*/ 1698625 h 1698625"/>
                <a:gd name="connsiteX16" fmla="*/ 170873 w 1816100"/>
                <a:gd name="connsiteY16" fmla="*/ 1460789 h 1698625"/>
                <a:gd name="connsiteX17" fmla="*/ 0 w 1816100"/>
                <a:gd name="connsiteY17" fmla="*/ 619125 h 1698625"/>
                <a:gd name="connsiteX0" fmla="*/ 0 w 1816100"/>
                <a:gd name="connsiteY0" fmla="*/ 619125 h 1698625"/>
                <a:gd name="connsiteX1" fmla="*/ 0 w 1816100"/>
                <a:gd name="connsiteY1" fmla="*/ 619125 h 1698625"/>
                <a:gd name="connsiteX2" fmla="*/ 177800 w 1816100"/>
                <a:gd name="connsiteY2" fmla="*/ 758825 h 1698625"/>
                <a:gd name="connsiteX3" fmla="*/ 254000 w 1816100"/>
                <a:gd name="connsiteY3" fmla="*/ 847725 h 1698625"/>
                <a:gd name="connsiteX4" fmla="*/ 406400 w 1816100"/>
                <a:gd name="connsiteY4" fmla="*/ 1063625 h 1698625"/>
                <a:gd name="connsiteX5" fmla="*/ 604044 w 1816100"/>
                <a:gd name="connsiteY5" fmla="*/ 1206500 h 1698625"/>
                <a:gd name="connsiteX6" fmla="*/ 815180 w 1816100"/>
                <a:gd name="connsiteY6" fmla="*/ 1251744 h 1698625"/>
                <a:gd name="connsiteX7" fmla="*/ 1226820 w 1816100"/>
                <a:gd name="connsiteY7" fmla="*/ 1007586 h 1698625"/>
                <a:gd name="connsiteX8" fmla="*/ 1562893 w 1816100"/>
                <a:gd name="connsiteY8" fmla="*/ 0 h 1698625"/>
                <a:gd name="connsiteX9" fmla="*/ 1728788 w 1816100"/>
                <a:gd name="connsiteY9" fmla="*/ 151606 h 1698625"/>
                <a:gd name="connsiteX10" fmla="*/ 1816100 w 1816100"/>
                <a:gd name="connsiteY10" fmla="*/ 758825 h 1698625"/>
                <a:gd name="connsiteX11" fmla="*/ 1803400 w 1816100"/>
                <a:gd name="connsiteY11" fmla="*/ 1127125 h 1698625"/>
                <a:gd name="connsiteX12" fmla="*/ 1760538 w 1816100"/>
                <a:gd name="connsiteY12" fmla="*/ 1477169 h 1698625"/>
                <a:gd name="connsiteX13" fmla="*/ 1574800 w 1816100"/>
                <a:gd name="connsiteY13" fmla="*/ 1647825 h 1698625"/>
                <a:gd name="connsiteX14" fmla="*/ 1219200 w 1816100"/>
                <a:gd name="connsiteY14" fmla="*/ 1685925 h 1698625"/>
                <a:gd name="connsiteX15" fmla="*/ 863600 w 1816100"/>
                <a:gd name="connsiteY15" fmla="*/ 1698625 h 1698625"/>
                <a:gd name="connsiteX16" fmla="*/ 170873 w 1816100"/>
                <a:gd name="connsiteY16" fmla="*/ 1460789 h 1698625"/>
                <a:gd name="connsiteX17" fmla="*/ 0 w 1816100"/>
                <a:gd name="connsiteY17" fmla="*/ 619125 h 1698625"/>
                <a:gd name="connsiteX0" fmla="*/ 0 w 1816100"/>
                <a:gd name="connsiteY0" fmla="*/ 619125 h 1698625"/>
                <a:gd name="connsiteX1" fmla="*/ 0 w 1816100"/>
                <a:gd name="connsiteY1" fmla="*/ 619125 h 1698625"/>
                <a:gd name="connsiteX2" fmla="*/ 177800 w 1816100"/>
                <a:gd name="connsiteY2" fmla="*/ 758825 h 1698625"/>
                <a:gd name="connsiteX3" fmla="*/ 254000 w 1816100"/>
                <a:gd name="connsiteY3" fmla="*/ 847725 h 1698625"/>
                <a:gd name="connsiteX4" fmla="*/ 475456 w 1816100"/>
                <a:gd name="connsiteY4" fmla="*/ 1023144 h 1698625"/>
                <a:gd name="connsiteX5" fmla="*/ 604044 w 1816100"/>
                <a:gd name="connsiteY5" fmla="*/ 1206500 h 1698625"/>
                <a:gd name="connsiteX6" fmla="*/ 815180 w 1816100"/>
                <a:gd name="connsiteY6" fmla="*/ 1251744 h 1698625"/>
                <a:gd name="connsiteX7" fmla="*/ 1226820 w 1816100"/>
                <a:gd name="connsiteY7" fmla="*/ 1007586 h 1698625"/>
                <a:gd name="connsiteX8" fmla="*/ 1562893 w 1816100"/>
                <a:gd name="connsiteY8" fmla="*/ 0 h 1698625"/>
                <a:gd name="connsiteX9" fmla="*/ 1728788 w 1816100"/>
                <a:gd name="connsiteY9" fmla="*/ 151606 h 1698625"/>
                <a:gd name="connsiteX10" fmla="*/ 1816100 w 1816100"/>
                <a:gd name="connsiteY10" fmla="*/ 758825 h 1698625"/>
                <a:gd name="connsiteX11" fmla="*/ 1803400 w 1816100"/>
                <a:gd name="connsiteY11" fmla="*/ 1127125 h 1698625"/>
                <a:gd name="connsiteX12" fmla="*/ 1760538 w 1816100"/>
                <a:gd name="connsiteY12" fmla="*/ 1477169 h 1698625"/>
                <a:gd name="connsiteX13" fmla="*/ 1574800 w 1816100"/>
                <a:gd name="connsiteY13" fmla="*/ 1647825 h 1698625"/>
                <a:gd name="connsiteX14" fmla="*/ 1219200 w 1816100"/>
                <a:gd name="connsiteY14" fmla="*/ 1685925 h 1698625"/>
                <a:gd name="connsiteX15" fmla="*/ 863600 w 1816100"/>
                <a:gd name="connsiteY15" fmla="*/ 1698625 h 1698625"/>
                <a:gd name="connsiteX16" fmla="*/ 170873 w 1816100"/>
                <a:gd name="connsiteY16" fmla="*/ 1460789 h 1698625"/>
                <a:gd name="connsiteX17" fmla="*/ 0 w 1816100"/>
                <a:gd name="connsiteY17" fmla="*/ 619125 h 1698625"/>
                <a:gd name="connsiteX0" fmla="*/ 0 w 1816100"/>
                <a:gd name="connsiteY0" fmla="*/ 619125 h 1698625"/>
                <a:gd name="connsiteX1" fmla="*/ 0 w 1816100"/>
                <a:gd name="connsiteY1" fmla="*/ 619125 h 1698625"/>
                <a:gd name="connsiteX2" fmla="*/ 177800 w 1816100"/>
                <a:gd name="connsiteY2" fmla="*/ 758825 h 1698625"/>
                <a:gd name="connsiteX3" fmla="*/ 254000 w 1816100"/>
                <a:gd name="connsiteY3" fmla="*/ 847725 h 1698625"/>
                <a:gd name="connsiteX4" fmla="*/ 475456 w 1816100"/>
                <a:gd name="connsiteY4" fmla="*/ 1023144 h 1698625"/>
                <a:gd name="connsiteX5" fmla="*/ 608806 w 1816100"/>
                <a:gd name="connsiteY5" fmla="*/ 1194594 h 1698625"/>
                <a:gd name="connsiteX6" fmla="*/ 815180 w 1816100"/>
                <a:gd name="connsiteY6" fmla="*/ 1251744 h 1698625"/>
                <a:gd name="connsiteX7" fmla="*/ 1226820 w 1816100"/>
                <a:gd name="connsiteY7" fmla="*/ 1007586 h 1698625"/>
                <a:gd name="connsiteX8" fmla="*/ 1562893 w 1816100"/>
                <a:gd name="connsiteY8" fmla="*/ 0 h 1698625"/>
                <a:gd name="connsiteX9" fmla="*/ 1728788 w 1816100"/>
                <a:gd name="connsiteY9" fmla="*/ 151606 h 1698625"/>
                <a:gd name="connsiteX10" fmla="*/ 1816100 w 1816100"/>
                <a:gd name="connsiteY10" fmla="*/ 758825 h 1698625"/>
                <a:gd name="connsiteX11" fmla="*/ 1803400 w 1816100"/>
                <a:gd name="connsiteY11" fmla="*/ 1127125 h 1698625"/>
                <a:gd name="connsiteX12" fmla="*/ 1760538 w 1816100"/>
                <a:gd name="connsiteY12" fmla="*/ 1477169 h 1698625"/>
                <a:gd name="connsiteX13" fmla="*/ 1574800 w 1816100"/>
                <a:gd name="connsiteY13" fmla="*/ 1647825 h 1698625"/>
                <a:gd name="connsiteX14" fmla="*/ 1219200 w 1816100"/>
                <a:gd name="connsiteY14" fmla="*/ 1685925 h 1698625"/>
                <a:gd name="connsiteX15" fmla="*/ 863600 w 1816100"/>
                <a:gd name="connsiteY15" fmla="*/ 1698625 h 1698625"/>
                <a:gd name="connsiteX16" fmla="*/ 170873 w 1816100"/>
                <a:gd name="connsiteY16" fmla="*/ 1460789 h 1698625"/>
                <a:gd name="connsiteX17" fmla="*/ 0 w 1816100"/>
                <a:gd name="connsiteY17" fmla="*/ 619125 h 1698625"/>
                <a:gd name="connsiteX0" fmla="*/ 0 w 1816100"/>
                <a:gd name="connsiteY0" fmla="*/ 619125 h 1698625"/>
                <a:gd name="connsiteX1" fmla="*/ 0 w 1816100"/>
                <a:gd name="connsiteY1" fmla="*/ 619125 h 1698625"/>
                <a:gd name="connsiteX2" fmla="*/ 177800 w 1816100"/>
                <a:gd name="connsiteY2" fmla="*/ 758825 h 1698625"/>
                <a:gd name="connsiteX3" fmla="*/ 380206 w 1816100"/>
                <a:gd name="connsiteY3" fmla="*/ 745331 h 1698625"/>
                <a:gd name="connsiteX4" fmla="*/ 475456 w 1816100"/>
                <a:gd name="connsiteY4" fmla="*/ 1023144 h 1698625"/>
                <a:gd name="connsiteX5" fmla="*/ 608806 w 1816100"/>
                <a:gd name="connsiteY5" fmla="*/ 1194594 h 1698625"/>
                <a:gd name="connsiteX6" fmla="*/ 815180 w 1816100"/>
                <a:gd name="connsiteY6" fmla="*/ 1251744 h 1698625"/>
                <a:gd name="connsiteX7" fmla="*/ 1226820 w 1816100"/>
                <a:gd name="connsiteY7" fmla="*/ 1007586 h 1698625"/>
                <a:gd name="connsiteX8" fmla="*/ 1562893 w 1816100"/>
                <a:gd name="connsiteY8" fmla="*/ 0 h 1698625"/>
                <a:gd name="connsiteX9" fmla="*/ 1728788 w 1816100"/>
                <a:gd name="connsiteY9" fmla="*/ 151606 h 1698625"/>
                <a:gd name="connsiteX10" fmla="*/ 1816100 w 1816100"/>
                <a:gd name="connsiteY10" fmla="*/ 758825 h 1698625"/>
                <a:gd name="connsiteX11" fmla="*/ 1803400 w 1816100"/>
                <a:gd name="connsiteY11" fmla="*/ 1127125 h 1698625"/>
                <a:gd name="connsiteX12" fmla="*/ 1760538 w 1816100"/>
                <a:gd name="connsiteY12" fmla="*/ 1477169 h 1698625"/>
                <a:gd name="connsiteX13" fmla="*/ 1574800 w 1816100"/>
                <a:gd name="connsiteY13" fmla="*/ 1647825 h 1698625"/>
                <a:gd name="connsiteX14" fmla="*/ 1219200 w 1816100"/>
                <a:gd name="connsiteY14" fmla="*/ 1685925 h 1698625"/>
                <a:gd name="connsiteX15" fmla="*/ 863600 w 1816100"/>
                <a:gd name="connsiteY15" fmla="*/ 1698625 h 1698625"/>
                <a:gd name="connsiteX16" fmla="*/ 170873 w 1816100"/>
                <a:gd name="connsiteY16" fmla="*/ 1460789 h 1698625"/>
                <a:gd name="connsiteX17" fmla="*/ 0 w 1816100"/>
                <a:gd name="connsiteY17" fmla="*/ 619125 h 1698625"/>
                <a:gd name="connsiteX0" fmla="*/ 0 w 1816100"/>
                <a:gd name="connsiteY0" fmla="*/ 619125 h 1698625"/>
                <a:gd name="connsiteX1" fmla="*/ 0 w 1816100"/>
                <a:gd name="connsiteY1" fmla="*/ 619125 h 1698625"/>
                <a:gd name="connsiteX2" fmla="*/ 382588 w 1816100"/>
                <a:gd name="connsiteY2" fmla="*/ 473075 h 1698625"/>
                <a:gd name="connsiteX3" fmla="*/ 380206 w 1816100"/>
                <a:gd name="connsiteY3" fmla="*/ 745331 h 1698625"/>
                <a:gd name="connsiteX4" fmla="*/ 475456 w 1816100"/>
                <a:gd name="connsiteY4" fmla="*/ 1023144 h 1698625"/>
                <a:gd name="connsiteX5" fmla="*/ 608806 w 1816100"/>
                <a:gd name="connsiteY5" fmla="*/ 1194594 h 1698625"/>
                <a:gd name="connsiteX6" fmla="*/ 815180 w 1816100"/>
                <a:gd name="connsiteY6" fmla="*/ 1251744 h 1698625"/>
                <a:gd name="connsiteX7" fmla="*/ 1226820 w 1816100"/>
                <a:gd name="connsiteY7" fmla="*/ 1007586 h 1698625"/>
                <a:gd name="connsiteX8" fmla="*/ 1562893 w 1816100"/>
                <a:gd name="connsiteY8" fmla="*/ 0 h 1698625"/>
                <a:gd name="connsiteX9" fmla="*/ 1728788 w 1816100"/>
                <a:gd name="connsiteY9" fmla="*/ 151606 h 1698625"/>
                <a:gd name="connsiteX10" fmla="*/ 1816100 w 1816100"/>
                <a:gd name="connsiteY10" fmla="*/ 758825 h 1698625"/>
                <a:gd name="connsiteX11" fmla="*/ 1803400 w 1816100"/>
                <a:gd name="connsiteY11" fmla="*/ 1127125 h 1698625"/>
                <a:gd name="connsiteX12" fmla="*/ 1760538 w 1816100"/>
                <a:gd name="connsiteY12" fmla="*/ 1477169 h 1698625"/>
                <a:gd name="connsiteX13" fmla="*/ 1574800 w 1816100"/>
                <a:gd name="connsiteY13" fmla="*/ 1647825 h 1698625"/>
                <a:gd name="connsiteX14" fmla="*/ 1219200 w 1816100"/>
                <a:gd name="connsiteY14" fmla="*/ 1685925 h 1698625"/>
                <a:gd name="connsiteX15" fmla="*/ 863600 w 1816100"/>
                <a:gd name="connsiteY15" fmla="*/ 1698625 h 1698625"/>
                <a:gd name="connsiteX16" fmla="*/ 170873 w 1816100"/>
                <a:gd name="connsiteY16" fmla="*/ 1460789 h 1698625"/>
                <a:gd name="connsiteX17" fmla="*/ 0 w 1816100"/>
                <a:gd name="connsiteY17" fmla="*/ 619125 h 1698625"/>
                <a:gd name="connsiteX0" fmla="*/ 41021 w 1840452"/>
                <a:gd name="connsiteY0" fmla="*/ 497681 h 1698625"/>
                <a:gd name="connsiteX1" fmla="*/ 24352 w 1840452"/>
                <a:gd name="connsiteY1" fmla="*/ 619125 h 1698625"/>
                <a:gd name="connsiteX2" fmla="*/ 406940 w 1840452"/>
                <a:gd name="connsiteY2" fmla="*/ 473075 h 1698625"/>
                <a:gd name="connsiteX3" fmla="*/ 404558 w 1840452"/>
                <a:gd name="connsiteY3" fmla="*/ 745331 h 1698625"/>
                <a:gd name="connsiteX4" fmla="*/ 499808 w 1840452"/>
                <a:gd name="connsiteY4" fmla="*/ 1023144 h 1698625"/>
                <a:gd name="connsiteX5" fmla="*/ 633158 w 1840452"/>
                <a:gd name="connsiteY5" fmla="*/ 1194594 h 1698625"/>
                <a:gd name="connsiteX6" fmla="*/ 839532 w 1840452"/>
                <a:gd name="connsiteY6" fmla="*/ 1251744 h 1698625"/>
                <a:gd name="connsiteX7" fmla="*/ 1251172 w 1840452"/>
                <a:gd name="connsiteY7" fmla="*/ 1007586 h 1698625"/>
                <a:gd name="connsiteX8" fmla="*/ 1587245 w 1840452"/>
                <a:gd name="connsiteY8" fmla="*/ 0 h 1698625"/>
                <a:gd name="connsiteX9" fmla="*/ 1753140 w 1840452"/>
                <a:gd name="connsiteY9" fmla="*/ 151606 h 1698625"/>
                <a:gd name="connsiteX10" fmla="*/ 1840452 w 1840452"/>
                <a:gd name="connsiteY10" fmla="*/ 758825 h 1698625"/>
                <a:gd name="connsiteX11" fmla="*/ 1827752 w 1840452"/>
                <a:gd name="connsiteY11" fmla="*/ 1127125 h 1698625"/>
                <a:gd name="connsiteX12" fmla="*/ 1784890 w 1840452"/>
                <a:gd name="connsiteY12" fmla="*/ 1477169 h 1698625"/>
                <a:gd name="connsiteX13" fmla="*/ 1599152 w 1840452"/>
                <a:gd name="connsiteY13" fmla="*/ 1647825 h 1698625"/>
                <a:gd name="connsiteX14" fmla="*/ 1243552 w 1840452"/>
                <a:gd name="connsiteY14" fmla="*/ 1685925 h 1698625"/>
                <a:gd name="connsiteX15" fmla="*/ 887952 w 1840452"/>
                <a:gd name="connsiteY15" fmla="*/ 1698625 h 1698625"/>
                <a:gd name="connsiteX16" fmla="*/ 195225 w 1840452"/>
                <a:gd name="connsiteY16" fmla="*/ 1460789 h 1698625"/>
                <a:gd name="connsiteX17" fmla="*/ 41021 w 1840452"/>
                <a:gd name="connsiteY17" fmla="*/ 497681 h 1698625"/>
                <a:gd name="connsiteX0" fmla="*/ 41021 w 1840452"/>
                <a:gd name="connsiteY0" fmla="*/ 497681 h 1700025"/>
                <a:gd name="connsiteX1" fmla="*/ 24352 w 1840452"/>
                <a:gd name="connsiteY1" fmla="*/ 619125 h 1700025"/>
                <a:gd name="connsiteX2" fmla="*/ 406940 w 1840452"/>
                <a:gd name="connsiteY2" fmla="*/ 473075 h 1700025"/>
                <a:gd name="connsiteX3" fmla="*/ 404558 w 1840452"/>
                <a:gd name="connsiteY3" fmla="*/ 745331 h 1700025"/>
                <a:gd name="connsiteX4" fmla="*/ 499808 w 1840452"/>
                <a:gd name="connsiteY4" fmla="*/ 1023144 h 1700025"/>
                <a:gd name="connsiteX5" fmla="*/ 633158 w 1840452"/>
                <a:gd name="connsiteY5" fmla="*/ 1194594 h 1700025"/>
                <a:gd name="connsiteX6" fmla="*/ 839532 w 1840452"/>
                <a:gd name="connsiteY6" fmla="*/ 1251744 h 1700025"/>
                <a:gd name="connsiteX7" fmla="*/ 1251172 w 1840452"/>
                <a:gd name="connsiteY7" fmla="*/ 1007586 h 1700025"/>
                <a:gd name="connsiteX8" fmla="*/ 1587245 w 1840452"/>
                <a:gd name="connsiteY8" fmla="*/ 0 h 1700025"/>
                <a:gd name="connsiteX9" fmla="*/ 1753140 w 1840452"/>
                <a:gd name="connsiteY9" fmla="*/ 151606 h 1700025"/>
                <a:gd name="connsiteX10" fmla="*/ 1840452 w 1840452"/>
                <a:gd name="connsiteY10" fmla="*/ 758825 h 1700025"/>
                <a:gd name="connsiteX11" fmla="*/ 1827752 w 1840452"/>
                <a:gd name="connsiteY11" fmla="*/ 1127125 h 1700025"/>
                <a:gd name="connsiteX12" fmla="*/ 1784890 w 1840452"/>
                <a:gd name="connsiteY12" fmla="*/ 1477169 h 1700025"/>
                <a:gd name="connsiteX13" fmla="*/ 1599152 w 1840452"/>
                <a:gd name="connsiteY13" fmla="*/ 1647825 h 1700025"/>
                <a:gd name="connsiteX14" fmla="*/ 1243552 w 1840452"/>
                <a:gd name="connsiteY14" fmla="*/ 1685925 h 1700025"/>
                <a:gd name="connsiteX15" fmla="*/ 892714 w 1840452"/>
                <a:gd name="connsiteY15" fmla="*/ 1434306 h 1700025"/>
                <a:gd name="connsiteX16" fmla="*/ 195225 w 1840452"/>
                <a:gd name="connsiteY16" fmla="*/ 1460789 h 1700025"/>
                <a:gd name="connsiteX17" fmla="*/ 41021 w 1840452"/>
                <a:gd name="connsiteY17" fmla="*/ 497681 h 1700025"/>
                <a:gd name="connsiteX0" fmla="*/ 41021 w 1840452"/>
                <a:gd name="connsiteY0" fmla="*/ 497681 h 1695556"/>
                <a:gd name="connsiteX1" fmla="*/ 24352 w 1840452"/>
                <a:gd name="connsiteY1" fmla="*/ 619125 h 1695556"/>
                <a:gd name="connsiteX2" fmla="*/ 406940 w 1840452"/>
                <a:gd name="connsiteY2" fmla="*/ 473075 h 1695556"/>
                <a:gd name="connsiteX3" fmla="*/ 404558 w 1840452"/>
                <a:gd name="connsiteY3" fmla="*/ 745331 h 1695556"/>
                <a:gd name="connsiteX4" fmla="*/ 499808 w 1840452"/>
                <a:gd name="connsiteY4" fmla="*/ 1023144 h 1695556"/>
                <a:gd name="connsiteX5" fmla="*/ 633158 w 1840452"/>
                <a:gd name="connsiteY5" fmla="*/ 1194594 h 1695556"/>
                <a:gd name="connsiteX6" fmla="*/ 839532 w 1840452"/>
                <a:gd name="connsiteY6" fmla="*/ 1251744 h 1695556"/>
                <a:gd name="connsiteX7" fmla="*/ 1251172 w 1840452"/>
                <a:gd name="connsiteY7" fmla="*/ 1007586 h 1695556"/>
                <a:gd name="connsiteX8" fmla="*/ 1587245 w 1840452"/>
                <a:gd name="connsiteY8" fmla="*/ 0 h 1695556"/>
                <a:gd name="connsiteX9" fmla="*/ 1753140 w 1840452"/>
                <a:gd name="connsiteY9" fmla="*/ 151606 h 1695556"/>
                <a:gd name="connsiteX10" fmla="*/ 1840452 w 1840452"/>
                <a:gd name="connsiteY10" fmla="*/ 758825 h 1695556"/>
                <a:gd name="connsiteX11" fmla="*/ 1827752 w 1840452"/>
                <a:gd name="connsiteY11" fmla="*/ 1127125 h 1695556"/>
                <a:gd name="connsiteX12" fmla="*/ 1784890 w 1840452"/>
                <a:gd name="connsiteY12" fmla="*/ 1477169 h 1695556"/>
                <a:gd name="connsiteX13" fmla="*/ 1599152 w 1840452"/>
                <a:gd name="connsiteY13" fmla="*/ 1647825 h 1695556"/>
                <a:gd name="connsiteX14" fmla="*/ 1243552 w 1840452"/>
                <a:gd name="connsiteY14" fmla="*/ 1685925 h 1695556"/>
                <a:gd name="connsiteX15" fmla="*/ 885570 w 1840452"/>
                <a:gd name="connsiteY15" fmla="*/ 1496218 h 1695556"/>
                <a:gd name="connsiteX16" fmla="*/ 195225 w 1840452"/>
                <a:gd name="connsiteY16" fmla="*/ 1460789 h 1695556"/>
                <a:gd name="connsiteX17" fmla="*/ 41021 w 1840452"/>
                <a:gd name="connsiteY17" fmla="*/ 497681 h 1695556"/>
                <a:gd name="connsiteX0" fmla="*/ 41021 w 1840452"/>
                <a:gd name="connsiteY0" fmla="*/ 497681 h 1647852"/>
                <a:gd name="connsiteX1" fmla="*/ 24352 w 1840452"/>
                <a:gd name="connsiteY1" fmla="*/ 619125 h 1647852"/>
                <a:gd name="connsiteX2" fmla="*/ 406940 w 1840452"/>
                <a:gd name="connsiteY2" fmla="*/ 473075 h 1647852"/>
                <a:gd name="connsiteX3" fmla="*/ 404558 w 1840452"/>
                <a:gd name="connsiteY3" fmla="*/ 745331 h 1647852"/>
                <a:gd name="connsiteX4" fmla="*/ 499808 w 1840452"/>
                <a:gd name="connsiteY4" fmla="*/ 1023144 h 1647852"/>
                <a:gd name="connsiteX5" fmla="*/ 633158 w 1840452"/>
                <a:gd name="connsiteY5" fmla="*/ 1194594 h 1647852"/>
                <a:gd name="connsiteX6" fmla="*/ 839532 w 1840452"/>
                <a:gd name="connsiteY6" fmla="*/ 1251744 h 1647852"/>
                <a:gd name="connsiteX7" fmla="*/ 1251172 w 1840452"/>
                <a:gd name="connsiteY7" fmla="*/ 1007586 h 1647852"/>
                <a:gd name="connsiteX8" fmla="*/ 1587245 w 1840452"/>
                <a:gd name="connsiteY8" fmla="*/ 0 h 1647852"/>
                <a:gd name="connsiteX9" fmla="*/ 1753140 w 1840452"/>
                <a:gd name="connsiteY9" fmla="*/ 151606 h 1647852"/>
                <a:gd name="connsiteX10" fmla="*/ 1840452 w 1840452"/>
                <a:gd name="connsiteY10" fmla="*/ 758825 h 1647852"/>
                <a:gd name="connsiteX11" fmla="*/ 1827752 w 1840452"/>
                <a:gd name="connsiteY11" fmla="*/ 1127125 h 1647852"/>
                <a:gd name="connsiteX12" fmla="*/ 1784890 w 1840452"/>
                <a:gd name="connsiteY12" fmla="*/ 1477169 h 1647852"/>
                <a:gd name="connsiteX13" fmla="*/ 1599152 w 1840452"/>
                <a:gd name="connsiteY13" fmla="*/ 1647825 h 1647852"/>
                <a:gd name="connsiteX14" fmla="*/ 1248314 w 1840452"/>
                <a:gd name="connsiteY14" fmla="*/ 1490662 h 1647852"/>
                <a:gd name="connsiteX15" fmla="*/ 885570 w 1840452"/>
                <a:gd name="connsiteY15" fmla="*/ 1496218 h 1647852"/>
                <a:gd name="connsiteX16" fmla="*/ 195225 w 1840452"/>
                <a:gd name="connsiteY16" fmla="*/ 1460789 h 1647852"/>
                <a:gd name="connsiteX17" fmla="*/ 41021 w 1840452"/>
                <a:gd name="connsiteY17" fmla="*/ 497681 h 1647852"/>
                <a:gd name="connsiteX0" fmla="*/ 41021 w 1840452"/>
                <a:gd name="connsiteY0" fmla="*/ 497681 h 1538056"/>
                <a:gd name="connsiteX1" fmla="*/ 24352 w 1840452"/>
                <a:gd name="connsiteY1" fmla="*/ 619125 h 1538056"/>
                <a:gd name="connsiteX2" fmla="*/ 406940 w 1840452"/>
                <a:gd name="connsiteY2" fmla="*/ 473075 h 1538056"/>
                <a:gd name="connsiteX3" fmla="*/ 404558 w 1840452"/>
                <a:gd name="connsiteY3" fmla="*/ 745331 h 1538056"/>
                <a:gd name="connsiteX4" fmla="*/ 499808 w 1840452"/>
                <a:gd name="connsiteY4" fmla="*/ 1023144 h 1538056"/>
                <a:gd name="connsiteX5" fmla="*/ 633158 w 1840452"/>
                <a:gd name="connsiteY5" fmla="*/ 1194594 h 1538056"/>
                <a:gd name="connsiteX6" fmla="*/ 839532 w 1840452"/>
                <a:gd name="connsiteY6" fmla="*/ 1251744 h 1538056"/>
                <a:gd name="connsiteX7" fmla="*/ 1251172 w 1840452"/>
                <a:gd name="connsiteY7" fmla="*/ 1007586 h 1538056"/>
                <a:gd name="connsiteX8" fmla="*/ 1587245 w 1840452"/>
                <a:gd name="connsiteY8" fmla="*/ 0 h 1538056"/>
                <a:gd name="connsiteX9" fmla="*/ 1753140 w 1840452"/>
                <a:gd name="connsiteY9" fmla="*/ 151606 h 1538056"/>
                <a:gd name="connsiteX10" fmla="*/ 1840452 w 1840452"/>
                <a:gd name="connsiteY10" fmla="*/ 758825 h 1538056"/>
                <a:gd name="connsiteX11" fmla="*/ 1827752 w 1840452"/>
                <a:gd name="connsiteY11" fmla="*/ 1127125 h 1538056"/>
                <a:gd name="connsiteX12" fmla="*/ 1784890 w 1840452"/>
                <a:gd name="connsiteY12" fmla="*/ 1477169 h 1538056"/>
                <a:gd name="connsiteX13" fmla="*/ 1499140 w 1840452"/>
                <a:gd name="connsiteY13" fmla="*/ 1343025 h 1538056"/>
                <a:gd name="connsiteX14" fmla="*/ 1248314 w 1840452"/>
                <a:gd name="connsiteY14" fmla="*/ 1490662 h 1538056"/>
                <a:gd name="connsiteX15" fmla="*/ 885570 w 1840452"/>
                <a:gd name="connsiteY15" fmla="*/ 1496218 h 1538056"/>
                <a:gd name="connsiteX16" fmla="*/ 195225 w 1840452"/>
                <a:gd name="connsiteY16" fmla="*/ 1460789 h 1538056"/>
                <a:gd name="connsiteX17" fmla="*/ 41021 w 1840452"/>
                <a:gd name="connsiteY17" fmla="*/ 497681 h 1538056"/>
                <a:gd name="connsiteX0" fmla="*/ 41021 w 1840452"/>
                <a:gd name="connsiteY0" fmla="*/ 497681 h 1552642"/>
                <a:gd name="connsiteX1" fmla="*/ 24352 w 1840452"/>
                <a:gd name="connsiteY1" fmla="*/ 619125 h 1552642"/>
                <a:gd name="connsiteX2" fmla="*/ 406940 w 1840452"/>
                <a:gd name="connsiteY2" fmla="*/ 473075 h 1552642"/>
                <a:gd name="connsiteX3" fmla="*/ 404558 w 1840452"/>
                <a:gd name="connsiteY3" fmla="*/ 745331 h 1552642"/>
                <a:gd name="connsiteX4" fmla="*/ 499808 w 1840452"/>
                <a:gd name="connsiteY4" fmla="*/ 1023144 h 1552642"/>
                <a:gd name="connsiteX5" fmla="*/ 633158 w 1840452"/>
                <a:gd name="connsiteY5" fmla="*/ 1194594 h 1552642"/>
                <a:gd name="connsiteX6" fmla="*/ 839532 w 1840452"/>
                <a:gd name="connsiteY6" fmla="*/ 1251744 h 1552642"/>
                <a:gd name="connsiteX7" fmla="*/ 1251172 w 1840452"/>
                <a:gd name="connsiteY7" fmla="*/ 1007586 h 1552642"/>
                <a:gd name="connsiteX8" fmla="*/ 1587245 w 1840452"/>
                <a:gd name="connsiteY8" fmla="*/ 0 h 1552642"/>
                <a:gd name="connsiteX9" fmla="*/ 1753140 w 1840452"/>
                <a:gd name="connsiteY9" fmla="*/ 151606 h 1552642"/>
                <a:gd name="connsiteX10" fmla="*/ 1840452 w 1840452"/>
                <a:gd name="connsiteY10" fmla="*/ 758825 h 1552642"/>
                <a:gd name="connsiteX11" fmla="*/ 1827752 w 1840452"/>
                <a:gd name="connsiteY11" fmla="*/ 1127125 h 1552642"/>
                <a:gd name="connsiteX12" fmla="*/ 1784890 w 1840452"/>
                <a:gd name="connsiteY12" fmla="*/ 1477169 h 1552642"/>
                <a:gd name="connsiteX13" fmla="*/ 1599152 w 1840452"/>
                <a:gd name="connsiteY13" fmla="*/ 1552575 h 1552642"/>
                <a:gd name="connsiteX14" fmla="*/ 1248314 w 1840452"/>
                <a:gd name="connsiteY14" fmla="*/ 1490662 h 1552642"/>
                <a:gd name="connsiteX15" fmla="*/ 885570 w 1840452"/>
                <a:gd name="connsiteY15" fmla="*/ 1496218 h 1552642"/>
                <a:gd name="connsiteX16" fmla="*/ 195225 w 1840452"/>
                <a:gd name="connsiteY16" fmla="*/ 1460789 h 1552642"/>
                <a:gd name="connsiteX17" fmla="*/ 41021 w 1840452"/>
                <a:gd name="connsiteY17" fmla="*/ 497681 h 1552642"/>
                <a:gd name="connsiteX0" fmla="*/ 1 w 1799432"/>
                <a:gd name="connsiteY0" fmla="*/ 497681 h 1552642"/>
                <a:gd name="connsiteX1" fmla="*/ 154782 w 1799432"/>
                <a:gd name="connsiteY1" fmla="*/ 502443 h 1552642"/>
                <a:gd name="connsiteX2" fmla="*/ 365920 w 1799432"/>
                <a:gd name="connsiteY2" fmla="*/ 473075 h 1552642"/>
                <a:gd name="connsiteX3" fmla="*/ 363538 w 1799432"/>
                <a:gd name="connsiteY3" fmla="*/ 745331 h 1552642"/>
                <a:gd name="connsiteX4" fmla="*/ 458788 w 1799432"/>
                <a:gd name="connsiteY4" fmla="*/ 1023144 h 1552642"/>
                <a:gd name="connsiteX5" fmla="*/ 592138 w 1799432"/>
                <a:gd name="connsiteY5" fmla="*/ 1194594 h 1552642"/>
                <a:gd name="connsiteX6" fmla="*/ 798512 w 1799432"/>
                <a:gd name="connsiteY6" fmla="*/ 1251744 h 1552642"/>
                <a:gd name="connsiteX7" fmla="*/ 1210152 w 1799432"/>
                <a:gd name="connsiteY7" fmla="*/ 1007586 h 1552642"/>
                <a:gd name="connsiteX8" fmla="*/ 1546225 w 1799432"/>
                <a:gd name="connsiteY8" fmla="*/ 0 h 1552642"/>
                <a:gd name="connsiteX9" fmla="*/ 1712120 w 1799432"/>
                <a:gd name="connsiteY9" fmla="*/ 151606 h 1552642"/>
                <a:gd name="connsiteX10" fmla="*/ 1799432 w 1799432"/>
                <a:gd name="connsiteY10" fmla="*/ 758825 h 1552642"/>
                <a:gd name="connsiteX11" fmla="*/ 1786732 w 1799432"/>
                <a:gd name="connsiteY11" fmla="*/ 1127125 h 1552642"/>
                <a:gd name="connsiteX12" fmla="*/ 1743870 w 1799432"/>
                <a:gd name="connsiteY12" fmla="*/ 1477169 h 1552642"/>
                <a:gd name="connsiteX13" fmla="*/ 1558132 w 1799432"/>
                <a:gd name="connsiteY13" fmla="*/ 1552575 h 1552642"/>
                <a:gd name="connsiteX14" fmla="*/ 1207294 w 1799432"/>
                <a:gd name="connsiteY14" fmla="*/ 1490662 h 1552642"/>
                <a:gd name="connsiteX15" fmla="*/ 844550 w 1799432"/>
                <a:gd name="connsiteY15" fmla="*/ 1496218 h 1552642"/>
                <a:gd name="connsiteX16" fmla="*/ 154205 w 1799432"/>
                <a:gd name="connsiteY16" fmla="*/ 1460789 h 1552642"/>
                <a:gd name="connsiteX17" fmla="*/ 1 w 1799432"/>
                <a:gd name="connsiteY17" fmla="*/ 497681 h 1552642"/>
                <a:gd name="connsiteX0" fmla="*/ 75091 w 1686403"/>
                <a:gd name="connsiteY0" fmla="*/ 859631 h 1552642"/>
                <a:gd name="connsiteX1" fmla="*/ 41753 w 1686403"/>
                <a:gd name="connsiteY1" fmla="*/ 502443 h 1552642"/>
                <a:gd name="connsiteX2" fmla="*/ 252891 w 1686403"/>
                <a:gd name="connsiteY2" fmla="*/ 473075 h 1552642"/>
                <a:gd name="connsiteX3" fmla="*/ 250509 w 1686403"/>
                <a:gd name="connsiteY3" fmla="*/ 745331 h 1552642"/>
                <a:gd name="connsiteX4" fmla="*/ 345759 w 1686403"/>
                <a:gd name="connsiteY4" fmla="*/ 1023144 h 1552642"/>
                <a:gd name="connsiteX5" fmla="*/ 479109 w 1686403"/>
                <a:gd name="connsiteY5" fmla="*/ 1194594 h 1552642"/>
                <a:gd name="connsiteX6" fmla="*/ 685483 w 1686403"/>
                <a:gd name="connsiteY6" fmla="*/ 1251744 h 1552642"/>
                <a:gd name="connsiteX7" fmla="*/ 1097123 w 1686403"/>
                <a:gd name="connsiteY7" fmla="*/ 1007586 h 1552642"/>
                <a:gd name="connsiteX8" fmla="*/ 1433196 w 1686403"/>
                <a:gd name="connsiteY8" fmla="*/ 0 h 1552642"/>
                <a:gd name="connsiteX9" fmla="*/ 1599091 w 1686403"/>
                <a:gd name="connsiteY9" fmla="*/ 151606 h 1552642"/>
                <a:gd name="connsiteX10" fmla="*/ 1686403 w 1686403"/>
                <a:gd name="connsiteY10" fmla="*/ 758825 h 1552642"/>
                <a:gd name="connsiteX11" fmla="*/ 1673703 w 1686403"/>
                <a:gd name="connsiteY11" fmla="*/ 1127125 h 1552642"/>
                <a:gd name="connsiteX12" fmla="*/ 1630841 w 1686403"/>
                <a:gd name="connsiteY12" fmla="*/ 1477169 h 1552642"/>
                <a:gd name="connsiteX13" fmla="*/ 1445103 w 1686403"/>
                <a:gd name="connsiteY13" fmla="*/ 1552575 h 1552642"/>
                <a:gd name="connsiteX14" fmla="*/ 1094265 w 1686403"/>
                <a:gd name="connsiteY14" fmla="*/ 1490662 h 1552642"/>
                <a:gd name="connsiteX15" fmla="*/ 731521 w 1686403"/>
                <a:gd name="connsiteY15" fmla="*/ 1496218 h 1552642"/>
                <a:gd name="connsiteX16" fmla="*/ 41176 w 1686403"/>
                <a:gd name="connsiteY16" fmla="*/ 1460789 h 1552642"/>
                <a:gd name="connsiteX17" fmla="*/ 75091 w 1686403"/>
                <a:gd name="connsiteY17" fmla="*/ 859631 h 1552642"/>
                <a:gd name="connsiteX0" fmla="*/ 42444 w 1653756"/>
                <a:gd name="connsiteY0" fmla="*/ 859631 h 1552642"/>
                <a:gd name="connsiteX1" fmla="*/ 9106 w 1653756"/>
                <a:gd name="connsiteY1" fmla="*/ 502443 h 1552642"/>
                <a:gd name="connsiteX2" fmla="*/ 220244 w 1653756"/>
                <a:gd name="connsiteY2" fmla="*/ 473075 h 1552642"/>
                <a:gd name="connsiteX3" fmla="*/ 217862 w 1653756"/>
                <a:gd name="connsiteY3" fmla="*/ 745331 h 1552642"/>
                <a:gd name="connsiteX4" fmla="*/ 313112 w 1653756"/>
                <a:gd name="connsiteY4" fmla="*/ 1023144 h 1552642"/>
                <a:gd name="connsiteX5" fmla="*/ 446462 w 1653756"/>
                <a:gd name="connsiteY5" fmla="*/ 1194594 h 1552642"/>
                <a:gd name="connsiteX6" fmla="*/ 652836 w 1653756"/>
                <a:gd name="connsiteY6" fmla="*/ 1251744 h 1552642"/>
                <a:gd name="connsiteX7" fmla="*/ 1064476 w 1653756"/>
                <a:gd name="connsiteY7" fmla="*/ 1007586 h 1552642"/>
                <a:gd name="connsiteX8" fmla="*/ 1400549 w 1653756"/>
                <a:gd name="connsiteY8" fmla="*/ 0 h 1552642"/>
                <a:gd name="connsiteX9" fmla="*/ 1566444 w 1653756"/>
                <a:gd name="connsiteY9" fmla="*/ 151606 h 1552642"/>
                <a:gd name="connsiteX10" fmla="*/ 1653756 w 1653756"/>
                <a:gd name="connsiteY10" fmla="*/ 758825 h 1552642"/>
                <a:gd name="connsiteX11" fmla="*/ 1641056 w 1653756"/>
                <a:gd name="connsiteY11" fmla="*/ 1127125 h 1552642"/>
                <a:gd name="connsiteX12" fmla="*/ 1598194 w 1653756"/>
                <a:gd name="connsiteY12" fmla="*/ 1477169 h 1552642"/>
                <a:gd name="connsiteX13" fmla="*/ 1412456 w 1653756"/>
                <a:gd name="connsiteY13" fmla="*/ 1552575 h 1552642"/>
                <a:gd name="connsiteX14" fmla="*/ 1061618 w 1653756"/>
                <a:gd name="connsiteY14" fmla="*/ 1490662 h 1552642"/>
                <a:gd name="connsiteX15" fmla="*/ 698874 w 1653756"/>
                <a:gd name="connsiteY15" fmla="*/ 1496218 h 1552642"/>
                <a:gd name="connsiteX16" fmla="*/ 79967 w 1653756"/>
                <a:gd name="connsiteY16" fmla="*/ 1479839 h 1552642"/>
                <a:gd name="connsiteX17" fmla="*/ 42444 w 1653756"/>
                <a:gd name="connsiteY17" fmla="*/ 859631 h 1552642"/>
                <a:gd name="connsiteX0" fmla="*/ 42444 w 1653756"/>
                <a:gd name="connsiteY0" fmla="*/ 859631 h 1552639"/>
                <a:gd name="connsiteX1" fmla="*/ 9106 w 1653756"/>
                <a:gd name="connsiteY1" fmla="*/ 502443 h 1552639"/>
                <a:gd name="connsiteX2" fmla="*/ 220244 w 1653756"/>
                <a:gd name="connsiteY2" fmla="*/ 473075 h 1552639"/>
                <a:gd name="connsiteX3" fmla="*/ 217862 w 1653756"/>
                <a:gd name="connsiteY3" fmla="*/ 745331 h 1552639"/>
                <a:gd name="connsiteX4" fmla="*/ 313112 w 1653756"/>
                <a:gd name="connsiteY4" fmla="*/ 1023144 h 1552639"/>
                <a:gd name="connsiteX5" fmla="*/ 446462 w 1653756"/>
                <a:gd name="connsiteY5" fmla="*/ 1194594 h 1552639"/>
                <a:gd name="connsiteX6" fmla="*/ 652836 w 1653756"/>
                <a:gd name="connsiteY6" fmla="*/ 1251744 h 1552639"/>
                <a:gd name="connsiteX7" fmla="*/ 1064476 w 1653756"/>
                <a:gd name="connsiteY7" fmla="*/ 1007586 h 1552639"/>
                <a:gd name="connsiteX8" fmla="*/ 1400549 w 1653756"/>
                <a:gd name="connsiteY8" fmla="*/ 0 h 1552639"/>
                <a:gd name="connsiteX9" fmla="*/ 1566444 w 1653756"/>
                <a:gd name="connsiteY9" fmla="*/ 151606 h 1552639"/>
                <a:gd name="connsiteX10" fmla="*/ 1653756 w 1653756"/>
                <a:gd name="connsiteY10" fmla="*/ 758825 h 1552639"/>
                <a:gd name="connsiteX11" fmla="*/ 1641056 w 1653756"/>
                <a:gd name="connsiteY11" fmla="*/ 1127125 h 1552639"/>
                <a:gd name="connsiteX12" fmla="*/ 1598194 w 1653756"/>
                <a:gd name="connsiteY12" fmla="*/ 1477169 h 1552639"/>
                <a:gd name="connsiteX13" fmla="*/ 1412456 w 1653756"/>
                <a:gd name="connsiteY13" fmla="*/ 1552575 h 1552639"/>
                <a:gd name="connsiteX14" fmla="*/ 1061618 w 1653756"/>
                <a:gd name="connsiteY14" fmla="*/ 1490662 h 1552639"/>
                <a:gd name="connsiteX15" fmla="*/ 701256 w 1653756"/>
                <a:gd name="connsiteY15" fmla="*/ 1512887 h 1552639"/>
                <a:gd name="connsiteX16" fmla="*/ 79967 w 1653756"/>
                <a:gd name="connsiteY16" fmla="*/ 1479839 h 1552639"/>
                <a:gd name="connsiteX17" fmla="*/ 42444 w 1653756"/>
                <a:gd name="connsiteY17" fmla="*/ 859631 h 1552639"/>
                <a:gd name="connsiteX0" fmla="*/ 42444 w 1653756"/>
                <a:gd name="connsiteY0" fmla="*/ 859631 h 1552739"/>
                <a:gd name="connsiteX1" fmla="*/ 9106 w 1653756"/>
                <a:gd name="connsiteY1" fmla="*/ 502443 h 1552739"/>
                <a:gd name="connsiteX2" fmla="*/ 220244 w 1653756"/>
                <a:gd name="connsiteY2" fmla="*/ 473075 h 1552739"/>
                <a:gd name="connsiteX3" fmla="*/ 217862 w 1653756"/>
                <a:gd name="connsiteY3" fmla="*/ 745331 h 1552739"/>
                <a:gd name="connsiteX4" fmla="*/ 313112 w 1653756"/>
                <a:gd name="connsiteY4" fmla="*/ 1023144 h 1552739"/>
                <a:gd name="connsiteX5" fmla="*/ 446462 w 1653756"/>
                <a:gd name="connsiteY5" fmla="*/ 1194594 h 1552739"/>
                <a:gd name="connsiteX6" fmla="*/ 652836 w 1653756"/>
                <a:gd name="connsiteY6" fmla="*/ 1251744 h 1552739"/>
                <a:gd name="connsiteX7" fmla="*/ 1064476 w 1653756"/>
                <a:gd name="connsiteY7" fmla="*/ 1007586 h 1552739"/>
                <a:gd name="connsiteX8" fmla="*/ 1400549 w 1653756"/>
                <a:gd name="connsiteY8" fmla="*/ 0 h 1552739"/>
                <a:gd name="connsiteX9" fmla="*/ 1566444 w 1653756"/>
                <a:gd name="connsiteY9" fmla="*/ 151606 h 1552739"/>
                <a:gd name="connsiteX10" fmla="*/ 1653756 w 1653756"/>
                <a:gd name="connsiteY10" fmla="*/ 758825 h 1552739"/>
                <a:gd name="connsiteX11" fmla="*/ 1641056 w 1653756"/>
                <a:gd name="connsiteY11" fmla="*/ 1127125 h 1552739"/>
                <a:gd name="connsiteX12" fmla="*/ 1598194 w 1653756"/>
                <a:gd name="connsiteY12" fmla="*/ 1477169 h 1552739"/>
                <a:gd name="connsiteX13" fmla="*/ 1412456 w 1653756"/>
                <a:gd name="connsiteY13" fmla="*/ 1552575 h 1552739"/>
                <a:gd name="connsiteX14" fmla="*/ 1128293 w 1653756"/>
                <a:gd name="connsiteY14" fmla="*/ 1497806 h 1552739"/>
                <a:gd name="connsiteX15" fmla="*/ 701256 w 1653756"/>
                <a:gd name="connsiteY15" fmla="*/ 1512887 h 1552739"/>
                <a:gd name="connsiteX16" fmla="*/ 79967 w 1653756"/>
                <a:gd name="connsiteY16" fmla="*/ 1479839 h 1552739"/>
                <a:gd name="connsiteX17" fmla="*/ 42444 w 1653756"/>
                <a:gd name="connsiteY17" fmla="*/ 859631 h 1552739"/>
                <a:gd name="connsiteX0" fmla="*/ 42444 w 1653756"/>
                <a:gd name="connsiteY0" fmla="*/ 859631 h 1546422"/>
                <a:gd name="connsiteX1" fmla="*/ 9106 w 1653756"/>
                <a:gd name="connsiteY1" fmla="*/ 502443 h 1546422"/>
                <a:gd name="connsiteX2" fmla="*/ 220244 w 1653756"/>
                <a:gd name="connsiteY2" fmla="*/ 473075 h 1546422"/>
                <a:gd name="connsiteX3" fmla="*/ 217862 w 1653756"/>
                <a:gd name="connsiteY3" fmla="*/ 745331 h 1546422"/>
                <a:gd name="connsiteX4" fmla="*/ 313112 w 1653756"/>
                <a:gd name="connsiteY4" fmla="*/ 1023144 h 1546422"/>
                <a:gd name="connsiteX5" fmla="*/ 446462 w 1653756"/>
                <a:gd name="connsiteY5" fmla="*/ 1194594 h 1546422"/>
                <a:gd name="connsiteX6" fmla="*/ 652836 w 1653756"/>
                <a:gd name="connsiteY6" fmla="*/ 1251744 h 1546422"/>
                <a:gd name="connsiteX7" fmla="*/ 1064476 w 1653756"/>
                <a:gd name="connsiteY7" fmla="*/ 1007586 h 1546422"/>
                <a:gd name="connsiteX8" fmla="*/ 1400549 w 1653756"/>
                <a:gd name="connsiteY8" fmla="*/ 0 h 1546422"/>
                <a:gd name="connsiteX9" fmla="*/ 1566444 w 1653756"/>
                <a:gd name="connsiteY9" fmla="*/ 151606 h 1546422"/>
                <a:gd name="connsiteX10" fmla="*/ 1653756 w 1653756"/>
                <a:gd name="connsiteY10" fmla="*/ 758825 h 1546422"/>
                <a:gd name="connsiteX11" fmla="*/ 1641056 w 1653756"/>
                <a:gd name="connsiteY11" fmla="*/ 1127125 h 1546422"/>
                <a:gd name="connsiteX12" fmla="*/ 1598194 w 1653756"/>
                <a:gd name="connsiteY12" fmla="*/ 1477169 h 1546422"/>
                <a:gd name="connsiteX13" fmla="*/ 1471987 w 1653756"/>
                <a:gd name="connsiteY13" fmla="*/ 1519237 h 1546422"/>
                <a:gd name="connsiteX14" fmla="*/ 1128293 w 1653756"/>
                <a:gd name="connsiteY14" fmla="*/ 1497806 h 1546422"/>
                <a:gd name="connsiteX15" fmla="*/ 701256 w 1653756"/>
                <a:gd name="connsiteY15" fmla="*/ 1512887 h 1546422"/>
                <a:gd name="connsiteX16" fmla="*/ 79967 w 1653756"/>
                <a:gd name="connsiteY16" fmla="*/ 1479839 h 1546422"/>
                <a:gd name="connsiteX17" fmla="*/ 42444 w 1653756"/>
                <a:gd name="connsiteY17" fmla="*/ 859631 h 1546422"/>
                <a:gd name="connsiteX0" fmla="*/ 42444 w 1653756"/>
                <a:gd name="connsiteY0" fmla="*/ 859631 h 1546422"/>
                <a:gd name="connsiteX1" fmla="*/ 9106 w 1653756"/>
                <a:gd name="connsiteY1" fmla="*/ 502443 h 1546422"/>
                <a:gd name="connsiteX2" fmla="*/ 220244 w 1653756"/>
                <a:gd name="connsiteY2" fmla="*/ 473075 h 1546422"/>
                <a:gd name="connsiteX3" fmla="*/ 217862 w 1653756"/>
                <a:gd name="connsiteY3" fmla="*/ 745331 h 1546422"/>
                <a:gd name="connsiteX4" fmla="*/ 313112 w 1653756"/>
                <a:gd name="connsiteY4" fmla="*/ 1023144 h 1546422"/>
                <a:gd name="connsiteX5" fmla="*/ 446462 w 1653756"/>
                <a:gd name="connsiteY5" fmla="*/ 1194594 h 1546422"/>
                <a:gd name="connsiteX6" fmla="*/ 652836 w 1653756"/>
                <a:gd name="connsiteY6" fmla="*/ 1251744 h 1546422"/>
                <a:gd name="connsiteX7" fmla="*/ 1064476 w 1653756"/>
                <a:gd name="connsiteY7" fmla="*/ 1007586 h 1546422"/>
                <a:gd name="connsiteX8" fmla="*/ 1400549 w 1653756"/>
                <a:gd name="connsiteY8" fmla="*/ 0 h 1546422"/>
                <a:gd name="connsiteX9" fmla="*/ 1566444 w 1653756"/>
                <a:gd name="connsiteY9" fmla="*/ 151606 h 1546422"/>
                <a:gd name="connsiteX10" fmla="*/ 1653756 w 1653756"/>
                <a:gd name="connsiteY10" fmla="*/ 758825 h 1546422"/>
                <a:gd name="connsiteX11" fmla="*/ 1602956 w 1653756"/>
                <a:gd name="connsiteY11" fmla="*/ 1129506 h 1546422"/>
                <a:gd name="connsiteX12" fmla="*/ 1598194 w 1653756"/>
                <a:gd name="connsiteY12" fmla="*/ 1477169 h 1546422"/>
                <a:gd name="connsiteX13" fmla="*/ 1471987 w 1653756"/>
                <a:gd name="connsiteY13" fmla="*/ 1519237 h 1546422"/>
                <a:gd name="connsiteX14" fmla="*/ 1128293 w 1653756"/>
                <a:gd name="connsiteY14" fmla="*/ 1497806 h 1546422"/>
                <a:gd name="connsiteX15" fmla="*/ 701256 w 1653756"/>
                <a:gd name="connsiteY15" fmla="*/ 1512887 h 1546422"/>
                <a:gd name="connsiteX16" fmla="*/ 79967 w 1653756"/>
                <a:gd name="connsiteY16" fmla="*/ 1479839 h 1546422"/>
                <a:gd name="connsiteX17" fmla="*/ 42444 w 1653756"/>
                <a:gd name="connsiteY17" fmla="*/ 859631 h 1546422"/>
                <a:gd name="connsiteX0" fmla="*/ 42444 w 1609158"/>
                <a:gd name="connsiteY0" fmla="*/ 859631 h 1546422"/>
                <a:gd name="connsiteX1" fmla="*/ 9106 w 1609158"/>
                <a:gd name="connsiteY1" fmla="*/ 502443 h 1546422"/>
                <a:gd name="connsiteX2" fmla="*/ 220244 w 1609158"/>
                <a:gd name="connsiteY2" fmla="*/ 473075 h 1546422"/>
                <a:gd name="connsiteX3" fmla="*/ 217862 w 1609158"/>
                <a:gd name="connsiteY3" fmla="*/ 745331 h 1546422"/>
                <a:gd name="connsiteX4" fmla="*/ 313112 w 1609158"/>
                <a:gd name="connsiteY4" fmla="*/ 1023144 h 1546422"/>
                <a:gd name="connsiteX5" fmla="*/ 446462 w 1609158"/>
                <a:gd name="connsiteY5" fmla="*/ 1194594 h 1546422"/>
                <a:gd name="connsiteX6" fmla="*/ 652836 w 1609158"/>
                <a:gd name="connsiteY6" fmla="*/ 1251744 h 1546422"/>
                <a:gd name="connsiteX7" fmla="*/ 1064476 w 1609158"/>
                <a:gd name="connsiteY7" fmla="*/ 1007586 h 1546422"/>
                <a:gd name="connsiteX8" fmla="*/ 1400549 w 1609158"/>
                <a:gd name="connsiteY8" fmla="*/ 0 h 1546422"/>
                <a:gd name="connsiteX9" fmla="*/ 1566444 w 1609158"/>
                <a:gd name="connsiteY9" fmla="*/ 151606 h 1546422"/>
                <a:gd name="connsiteX10" fmla="*/ 1601369 w 1609158"/>
                <a:gd name="connsiteY10" fmla="*/ 763588 h 1546422"/>
                <a:gd name="connsiteX11" fmla="*/ 1602956 w 1609158"/>
                <a:gd name="connsiteY11" fmla="*/ 1129506 h 1546422"/>
                <a:gd name="connsiteX12" fmla="*/ 1598194 w 1609158"/>
                <a:gd name="connsiteY12" fmla="*/ 1477169 h 1546422"/>
                <a:gd name="connsiteX13" fmla="*/ 1471987 w 1609158"/>
                <a:gd name="connsiteY13" fmla="*/ 1519237 h 1546422"/>
                <a:gd name="connsiteX14" fmla="*/ 1128293 w 1609158"/>
                <a:gd name="connsiteY14" fmla="*/ 1497806 h 1546422"/>
                <a:gd name="connsiteX15" fmla="*/ 701256 w 1609158"/>
                <a:gd name="connsiteY15" fmla="*/ 1512887 h 1546422"/>
                <a:gd name="connsiteX16" fmla="*/ 79967 w 1609158"/>
                <a:gd name="connsiteY16" fmla="*/ 1479839 h 1546422"/>
                <a:gd name="connsiteX17" fmla="*/ 42444 w 1609158"/>
                <a:gd name="connsiteY17" fmla="*/ 859631 h 1546422"/>
                <a:gd name="connsiteX0" fmla="*/ 19730 w 1586444"/>
                <a:gd name="connsiteY0" fmla="*/ 859631 h 1546422"/>
                <a:gd name="connsiteX1" fmla="*/ 197530 w 1586444"/>
                <a:gd name="connsiteY1" fmla="*/ 473075 h 1546422"/>
                <a:gd name="connsiteX2" fmla="*/ 195148 w 1586444"/>
                <a:gd name="connsiteY2" fmla="*/ 745331 h 1546422"/>
                <a:gd name="connsiteX3" fmla="*/ 290398 w 1586444"/>
                <a:gd name="connsiteY3" fmla="*/ 1023144 h 1546422"/>
                <a:gd name="connsiteX4" fmla="*/ 423748 w 1586444"/>
                <a:gd name="connsiteY4" fmla="*/ 1194594 h 1546422"/>
                <a:gd name="connsiteX5" fmla="*/ 630122 w 1586444"/>
                <a:gd name="connsiteY5" fmla="*/ 1251744 h 1546422"/>
                <a:gd name="connsiteX6" fmla="*/ 1041762 w 1586444"/>
                <a:gd name="connsiteY6" fmla="*/ 1007586 h 1546422"/>
                <a:gd name="connsiteX7" fmla="*/ 1377835 w 1586444"/>
                <a:gd name="connsiteY7" fmla="*/ 0 h 1546422"/>
                <a:gd name="connsiteX8" fmla="*/ 1543730 w 1586444"/>
                <a:gd name="connsiteY8" fmla="*/ 151606 h 1546422"/>
                <a:gd name="connsiteX9" fmla="*/ 1578655 w 1586444"/>
                <a:gd name="connsiteY9" fmla="*/ 763588 h 1546422"/>
                <a:gd name="connsiteX10" fmla="*/ 1580242 w 1586444"/>
                <a:gd name="connsiteY10" fmla="*/ 1129506 h 1546422"/>
                <a:gd name="connsiteX11" fmla="*/ 1575480 w 1586444"/>
                <a:gd name="connsiteY11" fmla="*/ 1477169 h 1546422"/>
                <a:gd name="connsiteX12" fmla="*/ 1449273 w 1586444"/>
                <a:gd name="connsiteY12" fmla="*/ 1519237 h 1546422"/>
                <a:gd name="connsiteX13" fmla="*/ 1105579 w 1586444"/>
                <a:gd name="connsiteY13" fmla="*/ 1497806 h 1546422"/>
                <a:gd name="connsiteX14" fmla="*/ 678542 w 1586444"/>
                <a:gd name="connsiteY14" fmla="*/ 1512887 h 1546422"/>
                <a:gd name="connsiteX15" fmla="*/ 57253 w 1586444"/>
                <a:gd name="connsiteY15" fmla="*/ 1479839 h 1546422"/>
                <a:gd name="connsiteX16" fmla="*/ 19730 w 1586444"/>
                <a:gd name="connsiteY16" fmla="*/ 859631 h 1546422"/>
                <a:gd name="connsiteX0" fmla="*/ 3188 w 1569902"/>
                <a:gd name="connsiteY0" fmla="*/ 859631 h 1546422"/>
                <a:gd name="connsiteX1" fmla="*/ 180988 w 1569902"/>
                <a:gd name="connsiteY1" fmla="*/ 473075 h 1546422"/>
                <a:gd name="connsiteX2" fmla="*/ 178606 w 1569902"/>
                <a:gd name="connsiteY2" fmla="*/ 745331 h 1546422"/>
                <a:gd name="connsiteX3" fmla="*/ 273856 w 1569902"/>
                <a:gd name="connsiteY3" fmla="*/ 1023144 h 1546422"/>
                <a:gd name="connsiteX4" fmla="*/ 407206 w 1569902"/>
                <a:gd name="connsiteY4" fmla="*/ 1194594 h 1546422"/>
                <a:gd name="connsiteX5" fmla="*/ 613580 w 1569902"/>
                <a:gd name="connsiteY5" fmla="*/ 1251744 h 1546422"/>
                <a:gd name="connsiteX6" fmla="*/ 1025220 w 1569902"/>
                <a:gd name="connsiteY6" fmla="*/ 1007586 h 1546422"/>
                <a:gd name="connsiteX7" fmla="*/ 1361293 w 1569902"/>
                <a:gd name="connsiteY7" fmla="*/ 0 h 1546422"/>
                <a:gd name="connsiteX8" fmla="*/ 1527188 w 1569902"/>
                <a:gd name="connsiteY8" fmla="*/ 151606 h 1546422"/>
                <a:gd name="connsiteX9" fmla="*/ 1562113 w 1569902"/>
                <a:gd name="connsiteY9" fmla="*/ 763588 h 1546422"/>
                <a:gd name="connsiteX10" fmla="*/ 1563700 w 1569902"/>
                <a:gd name="connsiteY10" fmla="*/ 1129506 h 1546422"/>
                <a:gd name="connsiteX11" fmla="*/ 1558938 w 1569902"/>
                <a:gd name="connsiteY11" fmla="*/ 1477169 h 1546422"/>
                <a:gd name="connsiteX12" fmla="*/ 1432731 w 1569902"/>
                <a:gd name="connsiteY12" fmla="*/ 1519237 h 1546422"/>
                <a:gd name="connsiteX13" fmla="*/ 1089037 w 1569902"/>
                <a:gd name="connsiteY13" fmla="*/ 1497806 h 1546422"/>
                <a:gd name="connsiteX14" fmla="*/ 662000 w 1569902"/>
                <a:gd name="connsiteY14" fmla="*/ 1512887 h 1546422"/>
                <a:gd name="connsiteX15" fmla="*/ 40711 w 1569902"/>
                <a:gd name="connsiteY15" fmla="*/ 1479839 h 1546422"/>
                <a:gd name="connsiteX16" fmla="*/ 64895 w 1569902"/>
                <a:gd name="connsiteY16" fmla="*/ 876006 h 1546422"/>
                <a:gd name="connsiteX17" fmla="*/ 3188 w 1569902"/>
                <a:gd name="connsiteY17" fmla="*/ 859631 h 1546422"/>
                <a:gd name="connsiteX0" fmla="*/ 3188 w 1569902"/>
                <a:gd name="connsiteY0" fmla="*/ 859631 h 1546422"/>
                <a:gd name="connsiteX1" fmla="*/ 180988 w 1569902"/>
                <a:gd name="connsiteY1" fmla="*/ 473075 h 1546422"/>
                <a:gd name="connsiteX2" fmla="*/ 178606 w 1569902"/>
                <a:gd name="connsiteY2" fmla="*/ 745331 h 1546422"/>
                <a:gd name="connsiteX3" fmla="*/ 273856 w 1569902"/>
                <a:gd name="connsiteY3" fmla="*/ 1023144 h 1546422"/>
                <a:gd name="connsiteX4" fmla="*/ 407206 w 1569902"/>
                <a:gd name="connsiteY4" fmla="*/ 1194594 h 1546422"/>
                <a:gd name="connsiteX5" fmla="*/ 613580 w 1569902"/>
                <a:gd name="connsiteY5" fmla="*/ 1251744 h 1546422"/>
                <a:gd name="connsiteX6" fmla="*/ 1025220 w 1569902"/>
                <a:gd name="connsiteY6" fmla="*/ 1007586 h 1546422"/>
                <a:gd name="connsiteX7" fmla="*/ 1361293 w 1569902"/>
                <a:gd name="connsiteY7" fmla="*/ 0 h 1546422"/>
                <a:gd name="connsiteX8" fmla="*/ 1527188 w 1569902"/>
                <a:gd name="connsiteY8" fmla="*/ 151606 h 1546422"/>
                <a:gd name="connsiteX9" fmla="*/ 1562113 w 1569902"/>
                <a:gd name="connsiteY9" fmla="*/ 763588 h 1546422"/>
                <a:gd name="connsiteX10" fmla="*/ 1563700 w 1569902"/>
                <a:gd name="connsiteY10" fmla="*/ 1129506 h 1546422"/>
                <a:gd name="connsiteX11" fmla="*/ 1558938 w 1569902"/>
                <a:gd name="connsiteY11" fmla="*/ 1477169 h 1546422"/>
                <a:gd name="connsiteX12" fmla="*/ 1432731 w 1569902"/>
                <a:gd name="connsiteY12" fmla="*/ 1519237 h 1546422"/>
                <a:gd name="connsiteX13" fmla="*/ 1089037 w 1569902"/>
                <a:gd name="connsiteY13" fmla="*/ 1497806 h 1546422"/>
                <a:gd name="connsiteX14" fmla="*/ 662000 w 1569902"/>
                <a:gd name="connsiteY14" fmla="*/ 1512887 h 1546422"/>
                <a:gd name="connsiteX15" fmla="*/ 124055 w 1569902"/>
                <a:gd name="connsiteY15" fmla="*/ 1475077 h 1546422"/>
                <a:gd name="connsiteX16" fmla="*/ 64895 w 1569902"/>
                <a:gd name="connsiteY16" fmla="*/ 876006 h 1546422"/>
                <a:gd name="connsiteX17" fmla="*/ 3188 w 1569902"/>
                <a:gd name="connsiteY17" fmla="*/ 859631 h 1546422"/>
                <a:gd name="connsiteX0" fmla="*/ 3812 w 1570526"/>
                <a:gd name="connsiteY0" fmla="*/ 859631 h 1546422"/>
                <a:gd name="connsiteX1" fmla="*/ 181612 w 1570526"/>
                <a:gd name="connsiteY1" fmla="*/ 473075 h 1546422"/>
                <a:gd name="connsiteX2" fmla="*/ 179230 w 1570526"/>
                <a:gd name="connsiteY2" fmla="*/ 745331 h 1546422"/>
                <a:gd name="connsiteX3" fmla="*/ 274480 w 1570526"/>
                <a:gd name="connsiteY3" fmla="*/ 1023144 h 1546422"/>
                <a:gd name="connsiteX4" fmla="*/ 407830 w 1570526"/>
                <a:gd name="connsiteY4" fmla="*/ 1194594 h 1546422"/>
                <a:gd name="connsiteX5" fmla="*/ 614204 w 1570526"/>
                <a:gd name="connsiteY5" fmla="*/ 1251744 h 1546422"/>
                <a:gd name="connsiteX6" fmla="*/ 1025844 w 1570526"/>
                <a:gd name="connsiteY6" fmla="*/ 1007586 h 1546422"/>
                <a:gd name="connsiteX7" fmla="*/ 1361917 w 1570526"/>
                <a:gd name="connsiteY7" fmla="*/ 0 h 1546422"/>
                <a:gd name="connsiteX8" fmla="*/ 1527812 w 1570526"/>
                <a:gd name="connsiteY8" fmla="*/ 151606 h 1546422"/>
                <a:gd name="connsiteX9" fmla="*/ 1562737 w 1570526"/>
                <a:gd name="connsiteY9" fmla="*/ 763588 h 1546422"/>
                <a:gd name="connsiteX10" fmla="*/ 1564324 w 1570526"/>
                <a:gd name="connsiteY10" fmla="*/ 1129506 h 1546422"/>
                <a:gd name="connsiteX11" fmla="*/ 1559562 w 1570526"/>
                <a:gd name="connsiteY11" fmla="*/ 1477169 h 1546422"/>
                <a:gd name="connsiteX12" fmla="*/ 1433355 w 1570526"/>
                <a:gd name="connsiteY12" fmla="*/ 1519237 h 1546422"/>
                <a:gd name="connsiteX13" fmla="*/ 1089661 w 1570526"/>
                <a:gd name="connsiteY13" fmla="*/ 1497806 h 1546422"/>
                <a:gd name="connsiteX14" fmla="*/ 662624 w 1570526"/>
                <a:gd name="connsiteY14" fmla="*/ 1512887 h 1546422"/>
                <a:gd name="connsiteX15" fmla="*/ 124679 w 1570526"/>
                <a:gd name="connsiteY15" fmla="*/ 1475077 h 1546422"/>
                <a:gd name="connsiteX16" fmla="*/ 58375 w 1570526"/>
                <a:gd name="connsiteY16" fmla="*/ 995069 h 1546422"/>
                <a:gd name="connsiteX17" fmla="*/ 3812 w 1570526"/>
                <a:gd name="connsiteY17" fmla="*/ 859631 h 1546422"/>
                <a:gd name="connsiteX0" fmla="*/ 22253 w 1515148"/>
                <a:gd name="connsiteY0" fmla="*/ 847724 h 1546422"/>
                <a:gd name="connsiteX1" fmla="*/ 126234 w 1515148"/>
                <a:gd name="connsiteY1" fmla="*/ 473075 h 1546422"/>
                <a:gd name="connsiteX2" fmla="*/ 123852 w 1515148"/>
                <a:gd name="connsiteY2" fmla="*/ 745331 h 1546422"/>
                <a:gd name="connsiteX3" fmla="*/ 219102 w 1515148"/>
                <a:gd name="connsiteY3" fmla="*/ 1023144 h 1546422"/>
                <a:gd name="connsiteX4" fmla="*/ 352452 w 1515148"/>
                <a:gd name="connsiteY4" fmla="*/ 1194594 h 1546422"/>
                <a:gd name="connsiteX5" fmla="*/ 558826 w 1515148"/>
                <a:gd name="connsiteY5" fmla="*/ 1251744 h 1546422"/>
                <a:gd name="connsiteX6" fmla="*/ 970466 w 1515148"/>
                <a:gd name="connsiteY6" fmla="*/ 1007586 h 1546422"/>
                <a:gd name="connsiteX7" fmla="*/ 1306539 w 1515148"/>
                <a:gd name="connsiteY7" fmla="*/ 0 h 1546422"/>
                <a:gd name="connsiteX8" fmla="*/ 1472434 w 1515148"/>
                <a:gd name="connsiteY8" fmla="*/ 151606 h 1546422"/>
                <a:gd name="connsiteX9" fmla="*/ 1507359 w 1515148"/>
                <a:gd name="connsiteY9" fmla="*/ 763588 h 1546422"/>
                <a:gd name="connsiteX10" fmla="*/ 1508946 w 1515148"/>
                <a:gd name="connsiteY10" fmla="*/ 1129506 h 1546422"/>
                <a:gd name="connsiteX11" fmla="*/ 1504184 w 1515148"/>
                <a:gd name="connsiteY11" fmla="*/ 1477169 h 1546422"/>
                <a:gd name="connsiteX12" fmla="*/ 1377977 w 1515148"/>
                <a:gd name="connsiteY12" fmla="*/ 1519237 h 1546422"/>
                <a:gd name="connsiteX13" fmla="*/ 1034283 w 1515148"/>
                <a:gd name="connsiteY13" fmla="*/ 1497806 h 1546422"/>
                <a:gd name="connsiteX14" fmla="*/ 607246 w 1515148"/>
                <a:gd name="connsiteY14" fmla="*/ 1512887 h 1546422"/>
                <a:gd name="connsiteX15" fmla="*/ 69301 w 1515148"/>
                <a:gd name="connsiteY15" fmla="*/ 1475077 h 1546422"/>
                <a:gd name="connsiteX16" fmla="*/ 2997 w 1515148"/>
                <a:gd name="connsiteY16" fmla="*/ 995069 h 1546422"/>
                <a:gd name="connsiteX17" fmla="*/ 22253 w 1515148"/>
                <a:gd name="connsiteY17" fmla="*/ 847724 h 1546422"/>
                <a:gd name="connsiteX0" fmla="*/ 22253 w 1515148"/>
                <a:gd name="connsiteY0" fmla="*/ 847724 h 1546422"/>
                <a:gd name="connsiteX1" fmla="*/ 35747 w 1515148"/>
                <a:gd name="connsiteY1" fmla="*/ 461168 h 1546422"/>
                <a:gd name="connsiteX2" fmla="*/ 123852 w 1515148"/>
                <a:gd name="connsiteY2" fmla="*/ 745331 h 1546422"/>
                <a:gd name="connsiteX3" fmla="*/ 219102 w 1515148"/>
                <a:gd name="connsiteY3" fmla="*/ 1023144 h 1546422"/>
                <a:gd name="connsiteX4" fmla="*/ 352452 w 1515148"/>
                <a:gd name="connsiteY4" fmla="*/ 1194594 h 1546422"/>
                <a:gd name="connsiteX5" fmla="*/ 558826 w 1515148"/>
                <a:gd name="connsiteY5" fmla="*/ 1251744 h 1546422"/>
                <a:gd name="connsiteX6" fmla="*/ 970466 w 1515148"/>
                <a:gd name="connsiteY6" fmla="*/ 1007586 h 1546422"/>
                <a:gd name="connsiteX7" fmla="*/ 1306539 w 1515148"/>
                <a:gd name="connsiteY7" fmla="*/ 0 h 1546422"/>
                <a:gd name="connsiteX8" fmla="*/ 1472434 w 1515148"/>
                <a:gd name="connsiteY8" fmla="*/ 151606 h 1546422"/>
                <a:gd name="connsiteX9" fmla="*/ 1507359 w 1515148"/>
                <a:gd name="connsiteY9" fmla="*/ 763588 h 1546422"/>
                <a:gd name="connsiteX10" fmla="*/ 1508946 w 1515148"/>
                <a:gd name="connsiteY10" fmla="*/ 1129506 h 1546422"/>
                <a:gd name="connsiteX11" fmla="*/ 1504184 w 1515148"/>
                <a:gd name="connsiteY11" fmla="*/ 1477169 h 1546422"/>
                <a:gd name="connsiteX12" fmla="*/ 1377977 w 1515148"/>
                <a:gd name="connsiteY12" fmla="*/ 1519237 h 1546422"/>
                <a:gd name="connsiteX13" fmla="*/ 1034283 w 1515148"/>
                <a:gd name="connsiteY13" fmla="*/ 1497806 h 1546422"/>
                <a:gd name="connsiteX14" fmla="*/ 607246 w 1515148"/>
                <a:gd name="connsiteY14" fmla="*/ 1512887 h 1546422"/>
                <a:gd name="connsiteX15" fmla="*/ 69301 w 1515148"/>
                <a:gd name="connsiteY15" fmla="*/ 1475077 h 1546422"/>
                <a:gd name="connsiteX16" fmla="*/ 2997 w 1515148"/>
                <a:gd name="connsiteY16" fmla="*/ 995069 h 1546422"/>
                <a:gd name="connsiteX17" fmla="*/ 22253 w 1515148"/>
                <a:gd name="connsiteY17" fmla="*/ 847724 h 1546422"/>
                <a:gd name="connsiteX0" fmla="*/ 22253 w 1515148"/>
                <a:gd name="connsiteY0" fmla="*/ 847724 h 1546422"/>
                <a:gd name="connsiteX1" fmla="*/ 35747 w 1515148"/>
                <a:gd name="connsiteY1" fmla="*/ 461168 h 1546422"/>
                <a:gd name="connsiteX2" fmla="*/ 128614 w 1515148"/>
                <a:gd name="connsiteY2" fmla="*/ 495299 h 1546422"/>
                <a:gd name="connsiteX3" fmla="*/ 219102 w 1515148"/>
                <a:gd name="connsiteY3" fmla="*/ 1023144 h 1546422"/>
                <a:gd name="connsiteX4" fmla="*/ 352452 w 1515148"/>
                <a:gd name="connsiteY4" fmla="*/ 1194594 h 1546422"/>
                <a:gd name="connsiteX5" fmla="*/ 558826 w 1515148"/>
                <a:gd name="connsiteY5" fmla="*/ 1251744 h 1546422"/>
                <a:gd name="connsiteX6" fmla="*/ 970466 w 1515148"/>
                <a:gd name="connsiteY6" fmla="*/ 1007586 h 1546422"/>
                <a:gd name="connsiteX7" fmla="*/ 1306539 w 1515148"/>
                <a:gd name="connsiteY7" fmla="*/ 0 h 1546422"/>
                <a:gd name="connsiteX8" fmla="*/ 1472434 w 1515148"/>
                <a:gd name="connsiteY8" fmla="*/ 151606 h 1546422"/>
                <a:gd name="connsiteX9" fmla="*/ 1507359 w 1515148"/>
                <a:gd name="connsiteY9" fmla="*/ 763588 h 1546422"/>
                <a:gd name="connsiteX10" fmla="*/ 1508946 w 1515148"/>
                <a:gd name="connsiteY10" fmla="*/ 1129506 h 1546422"/>
                <a:gd name="connsiteX11" fmla="*/ 1504184 w 1515148"/>
                <a:gd name="connsiteY11" fmla="*/ 1477169 h 1546422"/>
                <a:gd name="connsiteX12" fmla="*/ 1377977 w 1515148"/>
                <a:gd name="connsiteY12" fmla="*/ 1519237 h 1546422"/>
                <a:gd name="connsiteX13" fmla="*/ 1034283 w 1515148"/>
                <a:gd name="connsiteY13" fmla="*/ 1497806 h 1546422"/>
                <a:gd name="connsiteX14" fmla="*/ 607246 w 1515148"/>
                <a:gd name="connsiteY14" fmla="*/ 1512887 h 1546422"/>
                <a:gd name="connsiteX15" fmla="*/ 69301 w 1515148"/>
                <a:gd name="connsiteY15" fmla="*/ 1475077 h 1546422"/>
                <a:gd name="connsiteX16" fmla="*/ 2997 w 1515148"/>
                <a:gd name="connsiteY16" fmla="*/ 995069 h 1546422"/>
                <a:gd name="connsiteX17" fmla="*/ 22253 w 1515148"/>
                <a:gd name="connsiteY17" fmla="*/ 847724 h 1546422"/>
                <a:gd name="connsiteX0" fmla="*/ 22374 w 1515269"/>
                <a:gd name="connsiteY0" fmla="*/ 847724 h 1534925"/>
                <a:gd name="connsiteX1" fmla="*/ 35868 w 1515269"/>
                <a:gd name="connsiteY1" fmla="*/ 461168 h 1534925"/>
                <a:gd name="connsiteX2" fmla="*/ 128735 w 1515269"/>
                <a:gd name="connsiteY2" fmla="*/ 495299 h 1534925"/>
                <a:gd name="connsiteX3" fmla="*/ 219223 w 1515269"/>
                <a:gd name="connsiteY3" fmla="*/ 1023144 h 1534925"/>
                <a:gd name="connsiteX4" fmla="*/ 352573 w 1515269"/>
                <a:gd name="connsiteY4" fmla="*/ 1194594 h 1534925"/>
                <a:gd name="connsiteX5" fmla="*/ 558947 w 1515269"/>
                <a:gd name="connsiteY5" fmla="*/ 1251744 h 1534925"/>
                <a:gd name="connsiteX6" fmla="*/ 970587 w 1515269"/>
                <a:gd name="connsiteY6" fmla="*/ 1007586 h 1534925"/>
                <a:gd name="connsiteX7" fmla="*/ 1306660 w 1515269"/>
                <a:gd name="connsiteY7" fmla="*/ 0 h 1534925"/>
                <a:gd name="connsiteX8" fmla="*/ 1472555 w 1515269"/>
                <a:gd name="connsiteY8" fmla="*/ 151606 h 1534925"/>
                <a:gd name="connsiteX9" fmla="*/ 1507480 w 1515269"/>
                <a:gd name="connsiteY9" fmla="*/ 763588 h 1534925"/>
                <a:gd name="connsiteX10" fmla="*/ 1509067 w 1515269"/>
                <a:gd name="connsiteY10" fmla="*/ 1129506 h 1534925"/>
                <a:gd name="connsiteX11" fmla="*/ 1504305 w 1515269"/>
                <a:gd name="connsiteY11" fmla="*/ 1477169 h 1534925"/>
                <a:gd name="connsiteX12" fmla="*/ 1378098 w 1515269"/>
                <a:gd name="connsiteY12" fmla="*/ 1519237 h 1534925"/>
                <a:gd name="connsiteX13" fmla="*/ 1034404 w 1515269"/>
                <a:gd name="connsiteY13" fmla="*/ 1497806 h 1534925"/>
                <a:gd name="connsiteX14" fmla="*/ 609748 w 1515269"/>
                <a:gd name="connsiteY14" fmla="*/ 1498599 h 1534925"/>
                <a:gd name="connsiteX15" fmla="*/ 69422 w 1515269"/>
                <a:gd name="connsiteY15" fmla="*/ 1475077 h 1534925"/>
                <a:gd name="connsiteX16" fmla="*/ 3118 w 1515269"/>
                <a:gd name="connsiteY16" fmla="*/ 995069 h 1534925"/>
                <a:gd name="connsiteX17" fmla="*/ 22374 w 1515269"/>
                <a:gd name="connsiteY17" fmla="*/ 847724 h 1534925"/>
                <a:gd name="connsiteX0" fmla="*/ 22374 w 1515269"/>
                <a:gd name="connsiteY0" fmla="*/ 847724 h 1521689"/>
                <a:gd name="connsiteX1" fmla="*/ 35868 w 1515269"/>
                <a:gd name="connsiteY1" fmla="*/ 461168 h 1521689"/>
                <a:gd name="connsiteX2" fmla="*/ 128735 w 1515269"/>
                <a:gd name="connsiteY2" fmla="*/ 495299 h 1521689"/>
                <a:gd name="connsiteX3" fmla="*/ 219223 w 1515269"/>
                <a:gd name="connsiteY3" fmla="*/ 1023144 h 1521689"/>
                <a:gd name="connsiteX4" fmla="*/ 352573 w 1515269"/>
                <a:gd name="connsiteY4" fmla="*/ 1194594 h 1521689"/>
                <a:gd name="connsiteX5" fmla="*/ 558947 w 1515269"/>
                <a:gd name="connsiteY5" fmla="*/ 1251744 h 1521689"/>
                <a:gd name="connsiteX6" fmla="*/ 970587 w 1515269"/>
                <a:gd name="connsiteY6" fmla="*/ 1007586 h 1521689"/>
                <a:gd name="connsiteX7" fmla="*/ 1306660 w 1515269"/>
                <a:gd name="connsiteY7" fmla="*/ 0 h 1521689"/>
                <a:gd name="connsiteX8" fmla="*/ 1472555 w 1515269"/>
                <a:gd name="connsiteY8" fmla="*/ 151606 h 1521689"/>
                <a:gd name="connsiteX9" fmla="*/ 1507480 w 1515269"/>
                <a:gd name="connsiteY9" fmla="*/ 763588 h 1521689"/>
                <a:gd name="connsiteX10" fmla="*/ 1509067 w 1515269"/>
                <a:gd name="connsiteY10" fmla="*/ 1129506 h 1521689"/>
                <a:gd name="connsiteX11" fmla="*/ 1504305 w 1515269"/>
                <a:gd name="connsiteY11" fmla="*/ 1477169 h 1521689"/>
                <a:gd name="connsiteX12" fmla="*/ 1378098 w 1515269"/>
                <a:gd name="connsiteY12" fmla="*/ 1519237 h 1521689"/>
                <a:gd name="connsiteX13" fmla="*/ 1034404 w 1515269"/>
                <a:gd name="connsiteY13" fmla="*/ 1497806 h 1521689"/>
                <a:gd name="connsiteX14" fmla="*/ 609748 w 1515269"/>
                <a:gd name="connsiteY14" fmla="*/ 1498599 h 1521689"/>
                <a:gd name="connsiteX15" fmla="*/ 69422 w 1515269"/>
                <a:gd name="connsiteY15" fmla="*/ 1475077 h 1521689"/>
                <a:gd name="connsiteX16" fmla="*/ 3118 w 1515269"/>
                <a:gd name="connsiteY16" fmla="*/ 995069 h 1521689"/>
                <a:gd name="connsiteX17" fmla="*/ 22374 w 1515269"/>
                <a:gd name="connsiteY17" fmla="*/ 847724 h 1521689"/>
                <a:gd name="connsiteX0" fmla="*/ 22374 w 1515269"/>
                <a:gd name="connsiteY0" fmla="*/ 847724 h 1521689"/>
                <a:gd name="connsiteX1" fmla="*/ 35868 w 1515269"/>
                <a:gd name="connsiteY1" fmla="*/ 461168 h 1521689"/>
                <a:gd name="connsiteX2" fmla="*/ 128735 w 1515269"/>
                <a:gd name="connsiteY2" fmla="*/ 495299 h 1521689"/>
                <a:gd name="connsiteX3" fmla="*/ 219223 w 1515269"/>
                <a:gd name="connsiteY3" fmla="*/ 1023144 h 1521689"/>
                <a:gd name="connsiteX4" fmla="*/ 352573 w 1515269"/>
                <a:gd name="connsiteY4" fmla="*/ 1194594 h 1521689"/>
                <a:gd name="connsiteX5" fmla="*/ 558947 w 1515269"/>
                <a:gd name="connsiteY5" fmla="*/ 1251744 h 1521689"/>
                <a:gd name="connsiteX6" fmla="*/ 970587 w 1515269"/>
                <a:gd name="connsiteY6" fmla="*/ 1007586 h 1521689"/>
                <a:gd name="connsiteX7" fmla="*/ 1306660 w 1515269"/>
                <a:gd name="connsiteY7" fmla="*/ 0 h 1521689"/>
                <a:gd name="connsiteX8" fmla="*/ 1472555 w 1515269"/>
                <a:gd name="connsiteY8" fmla="*/ 151606 h 1521689"/>
                <a:gd name="connsiteX9" fmla="*/ 1507480 w 1515269"/>
                <a:gd name="connsiteY9" fmla="*/ 763588 h 1521689"/>
                <a:gd name="connsiteX10" fmla="*/ 1509067 w 1515269"/>
                <a:gd name="connsiteY10" fmla="*/ 1129506 h 1521689"/>
                <a:gd name="connsiteX11" fmla="*/ 1504305 w 1515269"/>
                <a:gd name="connsiteY11" fmla="*/ 1477169 h 1521689"/>
                <a:gd name="connsiteX12" fmla="*/ 1378098 w 1515269"/>
                <a:gd name="connsiteY12" fmla="*/ 1519237 h 1521689"/>
                <a:gd name="connsiteX13" fmla="*/ 1034404 w 1515269"/>
                <a:gd name="connsiteY13" fmla="*/ 1497806 h 1521689"/>
                <a:gd name="connsiteX14" fmla="*/ 609748 w 1515269"/>
                <a:gd name="connsiteY14" fmla="*/ 1498599 h 1521689"/>
                <a:gd name="connsiteX15" fmla="*/ 69422 w 1515269"/>
                <a:gd name="connsiteY15" fmla="*/ 1475077 h 1521689"/>
                <a:gd name="connsiteX16" fmla="*/ 3118 w 1515269"/>
                <a:gd name="connsiteY16" fmla="*/ 995069 h 1521689"/>
                <a:gd name="connsiteX17" fmla="*/ 22374 w 1515269"/>
                <a:gd name="connsiteY17" fmla="*/ 847724 h 1521689"/>
                <a:gd name="connsiteX0" fmla="*/ 22374 w 1515269"/>
                <a:gd name="connsiteY0" fmla="*/ 847724 h 1521689"/>
                <a:gd name="connsiteX1" fmla="*/ 35868 w 1515269"/>
                <a:gd name="connsiteY1" fmla="*/ 461168 h 1521689"/>
                <a:gd name="connsiteX2" fmla="*/ 128735 w 1515269"/>
                <a:gd name="connsiteY2" fmla="*/ 495299 h 1521689"/>
                <a:gd name="connsiteX3" fmla="*/ 219223 w 1515269"/>
                <a:gd name="connsiteY3" fmla="*/ 1023144 h 1521689"/>
                <a:gd name="connsiteX4" fmla="*/ 352573 w 1515269"/>
                <a:gd name="connsiteY4" fmla="*/ 1194594 h 1521689"/>
                <a:gd name="connsiteX5" fmla="*/ 558947 w 1515269"/>
                <a:gd name="connsiteY5" fmla="*/ 1251744 h 1521689"/>
                <a:gd name="connsiteX6" fmla="*/ 970587 w 1515269"/>
                <a:gd name="connsiteY6" fmla="*/ 1007586 h 1521689"/>
                <a:gd name="connsiteX7" fmla="*/ 1306660 w 1515269"/>
                <a:gd name="connsiteY7" fmla="*/ 0 h 1521689"/>
                <a:gd name="connsiteX8" fmla="*/ 1472555 w 1515269"/>
                <a:gd name="connsiteY8" fmla="*/ 151606 h 1521689"/>
                <a:gd name="connsiteX9" fmla="*/ 1507480 w 1515269"/>
                <a:gd name="connsiteY9" fmla="*/ 763588 h 1521689"/>
                <a:gd name="connsiteX10" fmla="*/ 1509067 w 1515269"/>
                <a:gd name="connsiteY10" fmla="*/ 1129506 h 1521689"/>
                <a:gd name="connsiteX11" fmla="*/ 1504305 w 1515269"/>
                <a:gd name="connsiteY11" fmla="*/ 1477169 h 1521689"/>
                <a:gd name="connsiteX12" fmla="*/ 1378098 w 1515269"/>
                <a:gd name="connsiteY12" fmla="*/ 1519237 h 1521689"/>
                <a:gd name="connsiteX13" fmla="*/ 1034404 w 1515269"/>
                <a:gd name="connsiteY13" fmla="*/ 1497806 h 1521689"/>
                <a:gd name="connsiteX14" fmla="*/ 609748 w 1515269"/>
                <a:gd name="connsiteY14" fmla="*/ 1498599 h 1521689"/>
                <a:gd name="connsiteX15" fmla="*/ 69422 w 1515269"/>
                <a:gd name="connsiteY15" fmla="*/ 1475077 h 1521689"/>
                <a:gd name="connsiteX16" fmla="*/ 3118 w 1515269"/>
                <a:gd name="connsiteY16" fmla="*/ 995069 h 1521689"/>
                <a:gd name="connsiteX17" fmla="*/ 22374 w 1515269"/>
                <a:gd name="connsiteY17" fmla="*/ 847724 h 1521689"/>
                <a:gd name="connsiteX0" fmla="*/ 22374 w 1515269"/>
                <a:gd name="connsiteY0" fmla="*/ 847724 h 1536846"/>
                <a:gd name="connsiteX1" fmla="*/ 35868 w 1515269"/>
                <a:gd name="connsiteY1" fmla="*/ 461168 h 1536846"/>
                <a:gd name="connsiteX2" fmla="*/ 128735 w 1515269"/>
                <a:gd name="connsiteY2" fmla="*/ 495299 h 1536846"/>
                <a:gd name="connsiteX3" fmla="*/ 219223 w 1515269"/>
                <a:gd name="connsiteY3" fmla="*/ 1023144 h 1536846"/>
                <a:gd name="connsiteX4" fmla="*/ 352573 w 1515269"/>
                <a:gd name="connsiteY4" fmla="*/ 1194594 h 1536846"/>
                <a:gd name="connsiteX5" fmla="*/ 558947 w 1515269"/>
                <a:gd name="connsiteY5" fmla="*/ 1251744 h 1536846"/>
                <a:gd name="connsiteX6" fmla="*/ 970587 w 1515269"/>
                <a:gd name="connsiteY6" fmla="*/ 1007586 h 1536846"/>
                <a:gd name="connsiteX7" fmla="*/ 1306660 w 1515269"/>
                <a:gd name="connsiteY7" fmla="*/ 0 h 1536846"/>
                <a:gd name="connsiteX8" fmla="*/ 1472555 w 1515269"/>
                <a:gd name="connsiteY8" fmla="*/ 151606 h 1536846"/>
                <a:gd name="connsiteX9" fmla="*/ 1507480 w 1515269"/>
                <a:gd name="connsiteY9" fmla="*/ 763588 h 1536846"/>
                <a:gd name="connsiteX10" fmla="*/ 1509067 w 1515269"/>
                <a:gd name="connsiteY10" fmla="*/ 1129506 h 1536846"/>
                <a:gd name="connsiteX11" fmla="*/ 1504305 w 1515269"/>
                <a:gd name="connsiteY11" fmla="*/ 1477169 h 1536846"/>
                <a:gd name="connsiteX12" fmla="*/ 1378098 w 1515269"/>
                <a:gd name="connsiteY12" fmla="*/ 1519237 h 1536846"/>
                <a:gd name="connsiteX13" fmla="*/ 1034404 w 1515269"/>
                <a:gd name="connsiteY13" fmla="*/ 1497806 h 1536846"/>
                <a:gd name="connsiteX14" fmla="*/ 609748 w 1515269"/>
                <a:gd name="connsiteY14" fmla="*/ 1527174 h 1536846"/>
                <a:gd name="connsiteX15" fmla="*/ 69422 w 1515269"/>
                <a:gd name="connsiteY15" fmla="*/ 1475077 h 1536846"/>
                <a:gd name="connsiteX16" fmla="*/ 3118 w 1515269"/>
                <a:gd name="connsiteY16" fmla="*/ 995069 h 1536846"/>
                <a:gd name="connsiteX17" fmla="*/ 22374 w 1515269"/>
                <a:gd name="connsiteY17" fmla="*/ 847724 h 1536846"/>
                <a:gd name="connsiteX0" fmla="*/ 22374 w 1515269"/>
                <a:gd name="connsiteY0" fmla="*/ 847724 h 1536846"/>
                <a:gd name="connsiteX1" fmla="*/ 35868 w 1515269"/>
                <a:gd name="connsiteY1" fmla="*/ 461168 h 1536846"/>
                <a:gd name="connsiteX2" fmla="*/ 128735 w 1515269"/>
                <a:gd name="connsiteY2" fmla="*/ 495299 h 1536846"/>
                <a:gd name="connsiteX3" fmla="*/ 219223 w 1515269"/>
                <a:gd name="connsiteY3" fmla="*/ 1023144 h 1536846"/>
                <a:gd name="connsiteX4" fmla="*/ 352573 w 1515269"/>
                <a:gd name="connsiteY4" fmla="*/ 1194594 h 1536846"/>
                <a:gd name="connsiteX5" fmla="*/ 558947 w 1515269"/>
                <a:gd name="connsiteY5" fmla="*/ 1251744 h 1536846"/>
                <a:gd name="connsiteX6" fmla="*/ 970587 w 1515269"/>
                <a:gd name="connsiteY6" fmla="*/ 1007586 h 1536846"/>
                <a:gd name="connsiteX7" fmla="*/ 1306660 w 1515269"/>
                <a:gd name="connsiteY7" fmla="*/ 0 h 1536846"/>
                <a:gd name="connsiteX8" fmla="*/ 1472555 w 1515269"/>
                <a:gd name="connsiteY8" fmla="*/ 151606 h 1536846"/>
                <a:gd name="connsiteX9" fmla="*/ 1507480 w 1515269"/>
                <a:gd name="connsiteY9" fmla="*/ 763588 h 1536846"/>
                <a:gd name="connsiteX10" fmla="*/ 1509067 w 1515269"/>
                <a:gd name="connsiteY10" fmla="*/ 1129506 h 1536846"/>
                <a:gd name="connsiteX11" fmla="*/ 1504305 w 1515269"/>
                <a:gd name="connsiteY11" fmla="*/ 1477169 h 1536846"/>
                <a:gd name="connsiteX12" fmla="*/ 1378098 w 1515269"/>
                <a:gd name="connsiteY12" fmla="*/ 1519237 h 1536846"/>
                <a:gd name="connsiteX13" fmla="*/ 1034404 w 1515269"/>
                <a:gd name="connsiteY13" fmla="*/ 1519237 h 1536846"/>
                <a:gd name="connsiteX14" fmla="*/ 609748 w 1515269"/>
                <a:gd name="connsiteY14" fmla="*/ 1527174 h 1536846"/>
                <a:gd name="connsiteX15" fmla="*/ 69422 w 1515269"/>
                <a:gd name="connsiteY15" fmla="*/ 1475077 h 1536846"/>
                <a:gd name="connsiteX16" fmla="*/ 3118 w 1515269"/>
                <a:gd name="connsiteY16" fmla="*/ 995069 h 1536846"/>
                <a:gd name="connsiteX17" fmla="*/ 22374 w 1515269"/>
                <a:gd name="connsiteY17" fmla="*/ 847724 h 1536846"/>
                <a:gd name="connsiteX0" fmla="*/ 22374 w 1515269"/>
                <a:gd name="connsiteY0" fmla="*/ 779684 h 1468806"/>
                <a:gd name="connsiteX1" fmla="*/ 35868 w 1515269"/>
                <a:gd name="connsiteY1" fmla="*/ 393128 h 1468806"/>
                <a:gd name="connsiteX2" fmla="*/ 128735 w 1515269"/>
                <a:gd name="connsiteY2" fmla="*/ 427259 h 1468806"/>
                <a:gd name="connsiteX3" fmla="*/ 219223 w 1515269"/>
                <a:gd name="connsiteY3" fmla="*/ 955104 h 1468806"/>
                <a:gd name="connsiteX4" fmla="*/ 352573 w 1515269"/>
                <a:gd name="connsiteY4" fmla="*/ 1126554 h 1468806"/>
                <a:gd name="connsiteX5" fmla="*/ 558947 w 1515269"/>
                <a:gd name="connsiteY5" fmla="*/ 1183704 h 1468806"/>
                <a:gd name="connsiteX6" fmla="*/ 970587 w 1515269"/>
                <a:gd name="connsiteY6" fmla="*/ 939546 h 1468806"/>
                <a:gd name="connsiteX7" fmla="*/ 1270023 w 1515269"/>
                <a:gd name="connsiteY7" fmla="*/ 0 h 1468806"/>
                <a:gd name="connsiteX8" fmla="*/ 1472555 w 1515269"/>
                <a:gd name="connsiteY8" fmla="*/ 83566 h 1468806"/>
                <a:gd name="connsiteX9" fmla="*/ 1507480 w 1515269"/>
                <a:gd name="connsiteY9" fmla="*/ 695548 h 1468806"/>
                <a:gd name="connsiteX10" fmla="*/ 1509067 w 1515269"/>
                <a:gd name="connsiteY10" fmla="*/ 1061466 h 1468806"/>
                <a:gd name="connsiteX11" fmla="*/ 1504305 w 1515269"/>
                <a:gd name="connsiteY11" fmla="*/ 1409129 h 1468806"/>
                <a:gd name="connsiteX12" fmla="*/ 1378098 w 1515269"/>
                <a:gd name="connsiteY12" fmla="*/ 1451197 h 1468806"/>
                <a:gd name="connsiteX13" fmla="*/ 1034404 w 1515269"/>
                <a:gd name="connsiteY13" fmla="*/ 1451197 h 1468806"/>
                <a:gd name="connsiteX14" fmla="*/ 609748 w 1515269"/>
                <a:gd name="connsiteY14" fmla="*/ 1459134 h 1468806"/>
                <a:gd name="connsiteX15" fmla="*/ 69422 w 1515269"/>
                <a:gd name="connsiteY15" fmla="*/ 1407037 h 1468806"/>
                <a:gd name="connsiteX16" fmla="*/ 3118 w 1515269"/>
                <a:gd name="connsiteY16" fmla="*/ 927029 h 1468806"/>
                <a:gd name="connsiteX17" fmla="*/ 22374 w 1515269"/>
                <a:gd name="connsiteY17" fmla="*/ 779684 h 1468806"/>
                <a:gd name="connsiteX0" fmla="*/ 22374 w 1515269"/>
                <a:gd name="connsiteY0" fmla="*/ 779684 h 1468806"/>
                <a:gd name="connsiteX1" fmla="*/ 35868 w 1515269"/>
                <a:gd name="connsiteY1" fmla="*/ 393128 h 1468806"/>
                <a:gd name="connsiteX2" fmla="*/ 128735 w 1515269"/>
                <a:gd name="connsiteY2" fmla="*/ 427259 h 1468806"/>
                <a:gd name="connsiteX3" fmla="*/ 219223 w 1515269"/>
                <a:gd name="connsiteY3" fmla="*/ 955104 h 1468806"/>
                <a:gd name="connsiteX4" fmla="*/ 352573 w 1515269"/>
                <a:gd name="connsiteY4" fmla="*/ 1126554 h 1468806"/>
                <a:gd name="connsiteX5" fmla="*/ 558947 w 1515269"/>
                <a:gd name="connsiteY5" fmla="*/ 1183704 h 1468806"/>
                <a:gd name="connsiteX6" fmla="*/ 970587 w 1515269"/>
                <a:gd name="connsiteY6" fmla="*/ 939546 h 1468806"/>
                <a:gd name="connsiteX7" fmla="*/ 1270023 w 1515269"/>
                <a:gd name="connsiteY7" fmla="*/ 0 h 1468806"/>
                <a:gd name="connsiteX8" fmla="*/ 1472555 w 1515269"/>
                <a:gd name="connsiteY8" fmla="*/ 83566 h 1468806"/>
                <a:gd name="connsiteX9" fmla="*/ 1507480 w 1515269"/>
                <a:gd name="connsiteY9" fmla="*/ 695548 h 1468806"/>
                <a:gd name="connsiteX10" fmla="*/ 1509067 w 1515269"/>
                <a:gd name="connsiteY10" fmla="*/ 1061466 h 1468806"/>
                <a:gd name="connsiteX11" fmla="*/ 1504305 w 1515269"/>
                <a:gd name="connsiteY11" fmla="*/ 1409129 h 1468806"/>
                <a:gd name="connsiteX12" fmla="*/ 1378098 w 1515269"/>
                <a:gd name="connsiteY12" fmla="*/ 1451197 h 1468806"/>
                <a:gd name="connsiteX13" fmla="*/ 1034404 w 1515269"/>
                <a:gd name="connsiteY13" fmla="*/ 1451197 h 1468806"/>
                <a:gd name="connsiteX14" fmla="*/ 609748 w 1515269"/>
                <a:gd name="connsiteY14" fmla="*/ 1459134 h 1468806"/>
                <a:gd name="connsiteX15" fmla="*/ 69422 w 1515269"/>
                <a:gd name="connsiteY15" fmla="*/ 1407037 h 1468806"/>
                <a:gd name="connsiteX16" fmla="*/ 3118 w 1515269"/>
                <a:gd name="connsiteY16" fmla="*/ 927029 h 1468806"/>
                <a:gd name="connsiteX17" fmla="*/ 22374 w 1515269"/>
                <a:gd name="connsiteY17" fmla="*/ 779684 h 1468806"/>
                <a:gd name="connsiteX0" fmla="*/ 22374 w 1515269"/>
                <a:gd name="connsiteY0" fmla="*/ 779684 h 1468806"/>
                <a:gd name="connsiteX1" fmla="*/ 35868 w 1515269"/>
                <a:gd name="connsiteY1" fmla="*/ 393128 h 1468806"/>
                <a:gd name="connsiteX2" fmla="*/ 128735 w 1515269"/>
                <a:gd name="connsiteY2" fmla="*/ 427259 h 1468806"/>
                <a:gd name="connsiteX3" fmla="*/ 219223 w 1515269"/>
                <a:gd name="connsiteY3" fmla="*/ 955104 h 1468806"/>
                <a:gd name="connsiteX4" fmla="*/ 352573 w 1515269"/>
                <a:gd name="connsiteY4" fmla="*/ 1126554 h 1468806"/>
                <a:gd name="connsiteX5" fmla="*/ 558947 w 1515269"/>
                <a:gd name="connsiteY5" fmla="*/ 1183704 h 1468806"/>
                <a:gd name="connsiteX6" fmla="*/ 970587 w 1515269"/>
                <a:gd name="connsiteY6" fmla="*/ 939546 h 1468806"/>
                <a:gd name="connsiteX7" fmla="*/ 1270023 w 1515269"/>
                <a:gd name="connsiteY7" fmla="*/ 0 h 1468806"/>
                <a:gd name="connsiteX8" fmla="*/ 1472555 w 1515269"/>
                <a:gd name="connsiteY8" fmla="*/ 83566 h 1468806"/>
                <a:gd name="connsiteX9" fmla="*/ 1507480 w 1515269"/>
                <a:gd name="connsiteY9" fmla="*/ 695548 h 1468806"/>
                <a:gd name="connsiteX10" fmla="*/ 1509067 w 1515269"/>
                <a:gd name="connsiteY10" fmla="*/ 1061466 h 1468806"/>
                <a:gd name="connsiteX11" fmla="*/ 1504305 w 1515269"/>
                <a:gd name="connsiteY11" fmla="*/ 1409129 h 1468806"/>
                <a:gd name="connsiteX12" fmla="*/ 1378098 w 1515269"/>
                <a:gd name="connsiteY12" fmla="*/ 1451197 h 1468806"/>
                <a:gd name="connsiteX13" fmla="*/ 1034404 w 1515269"/>
                <a:gd name="connsiteY13" fmla="*/ 1451197 h 1468806"/>
                <a:gd name="connsiteX14" fmla="*/ 609748 w 1515269"/>
                <a:gd name="connsiteY14" fmla="*/ 1459134 h 1468806"/>
                <a:gd name="connsiteX15" fmla="*/ 69422 w 1515269"/>
                <a:gd name="connsiteY15" fmla="*/ 1407037 h 1468806"/>
                <a:gd name="connsiteX16" fmla="*/ 3118 w 1515269"/>
                <a:gd name="connsiteY16" fmla="*/ 927029 h 1468806"/>
                <a:gd name="connsiteX17" fmla="*/ 22374 w 1515269"/>
                <a:gd name="connsiteY17" fmla="*/ 779684 h 1468806"/>
                <a:gd name="connsiteX0" fmla="*/ 22374 w 1515269"/>
                <a:gd name="connsiteY0" fmla="*/ 748281 h 1437403"/>
                <a:gd name="connsiteX1" fmla="*/ 35868 w 1515269"/>
                <a:gd name="connsiteY1" fmla="*/ 361725 h 1437403"/>
                <a:gd name="connsiteX2" fmla="*/ 128735 w 1515269"/>
                <a:gd name="connsiteY2" fmla="*/ 395856 h 1437403"/>
                <a:gd name="connsiteX3" fmla="*/ 219223 w 1515269"/>
                <a:gd name="connsiteY3" fmla="*/ 923701 h 1437403"/>
                <a:gd name="connsiteX4" fmla="*/ 352573 w 1515269"/>
                <a:gd name="connsiteY4" fmla="*/ 1095151 h 1437403"/>
                <a:gd name="connsiteX5" fmla="*/ 558947 w 1515269"/>
                <a:gd name="connsiteY5" fmla="*/ 1152301 h 1437403"/>
                <a:gd name="connsiteX6" fmla="*/ 970587 w 1515269"/>
                <a:gd name="connsiteY6" fmla="*/ 908143 h 1437403"/>
                <a:gd name="connsiteX7" fmla="*/ 1275257 w 1515269"/>
                <a:gd name="connsiteY7" fmla="*/ 0 h 1437403"/>
                <a:gd name="connsiteX8" fmla="*/ 1472555 w 1515269"/>
                <a:gd name="connsiteY8" fmla="*/ 52163 h 1437403"/>
                <a:gd name="connsiteX9" fmla="*/ 1507480 w 1515269"/>
                <a:gd name="connsiteY9" fmla="*/ 664145 h 1437403"/>
                <a:gd name="connsiteX10" fmla="*/ 1509067 w 1515269"/>
                <a:gd name="connsiteY10" fmla="*/ 1030063 h 1437403"/>
                <a:gd name="connsiteX11" fmla="*/ 1504305 w 1515269"/>
                <a:gd name="connsiteY11" fmla="*/ 1377726 h 1437403"/>
                <a:gd name="connsiteX12" fmla="*/ 1378098 w 1515269"/>
                <a:gd name="connsiteY12" fmla="*/ 1419794 h 1437403"/>
                <a:gd name="connsiteX13" fmla="*/ 1034404 w 1515269"/>
                <a:gd name="connsiteY13" fmla="*/ 1419794 h 1437403"/>
                <a:gd name="connsiteX14" fmla="*/ 609748 w 1515269"/>
                <a:gd name="connsiteY14" fmla="*/ 1427731 h 1437403"/>
                <a:gd name="connsiteX15" fmla="*/ 69422 w 1515269"/>
                <a:gd name="connsiteY15" fmla="*/ 1375634 h 1437403"/>
                <a:gd name="connsiteX16" fmla="*/ 3118 w 1515269"/>
                <a:gd name="connsiteY16" fmla="*/ 895626 h 1437403"/>
                <a:gd name="connsiteX17" fmla="*/ 22374 w 1515269"/>
                <a:gd name="connsiteY17" fmla="*/ 748281 h 1437403"/>
                <a:gd name="connsiteX0" fmla="*/ 22374 w 1532038"/>
                <a:gd name="connsiteY0" fmla="*/ 748281 h 1437403"/>
                <a:gd name="connsiteX1" fmla="*/ 35868 w 1532038"/>
                <a:gd name="connsiteY1" fmla="*/ 361725 h 1437403"/>
                <a:gd name="connsiteX2" fmla="*/ 128735 w 1532038"/>
                <a:gd name="connsiteY2" fmla="*/ 395856 h 1437403"/>
                <a:gd name="connsiteX3" fmla="*/ 219223 w 1532038"/>
                <a:gd name="connsiteY3" fmla="*/ 923701 h 1437403"/>
                <a:gd name="connsiteX4" fmla="*/ 352573 w 1532038"/>
                <a:gd name="connsiteY4" fmla="*/ 1095151 h 1437403"/>
                <a:gd name="connsiteX5" fmla="*/ 558947 w 1532038"/>
                <a:gd name="connsiteY5" fmla="*/ 1152301 h 1437403"/>
                <a:gd name="connsiteX6" fmla="*/ 970587 w 1532038"/>
                <a:gd name="connsiteY6" fmla="*/ 908143 h 1437403"/>
                <a:gd name="connsiteX7" fmla="*/ 1275257 w 1532038"/>
                <a:gd name="connsiteY7" fmla="*/ 0 h 1437403"/>
                <a:gd name="connsiteX8" fmla="*/ 1472555 w 1532038"/>
                <a:gd name="connsiteY8" fmla="*/ 52163 h 1437403"/>
                <a:gd name="connsiteX9" fmla="*/ 1249323 w 1532038"/>
                <a:gd name="connsiteY9" fmla="*/ 649393 h 1437403"/>
                <a:gd name="connsiteX10" fmla="*/ 1509067 w 1532038"/>
                <a:gd name="connsiteY10" fmla="*/ 1030063 h 1437403"/>
                <a:gd name="connsiteX11" fmla="*/ 1504305 w 1532038"/>
                <a:gd name="connsiteY11" fmla="*/ 1377726 h 1437403"/>
                <a:gd name="connsiteX12" fmla="*/ 1378098 w 1532038"/>
                <a:gd name="connsiteY12" fmla="*/ 1419794 h 1437403"/>
                <a:gd name="connsiteX13" fmla="*/ 1034404 w 1532038"/>
                <a:gd name="connsiteY13" fmla="*/ 1419794 h 1437403"/>
                <a:gd name="connsiteX14" fmla="*/ 609748 w 1532038"/>
                <a:gd name="connsiteY14" fmla="*/ 1427731 h 1437403"/>
                <a:gd name="connsiteX15" fmla="*/ 69422 w 1532038"/>
                <a:gd name="connsiteY15" fmla="*/ 1375634 h 1437403"/>
                <a:gd name="connsiteX16" fmla="*/ 3118 w 1532038"/>
                <a:gd name="connsiteY16" fmla="*/ 895626 h 1437403"/>
                <a:gd name="connsiteX17" fmla="*/ 22374 w 1532038"/>
                <a:gd name="connsiteY17" fmla="*/ 748281 h 1437403"/>
                <a:gd name="connsiteX0" fmla="*/ 22374 w 1532038"/>
                <a:gd name="connsiteY0" fmla="*/ 748281 h 1437403"/>
                <a:gd name="connsiteX1" fmla="*/ 35868 w 1532038"/>
                <a:gd name="connsiteY1" fmla="*/ 361725 h 1437403"/>
                <a:gd name="connsiteX2" fmla="*/ 128735 w 1532038"/>
                <a:gd name="connsiteY2" fmla="*/ 395856 h 1437403"/>
                <a:gd name="connsiteX3" fmla="*/ 219223 w 1532038"/>
                <a:gd name="connsiteY3" fmla="*/ 923701 h 1437403"/>
                <a:gd name="connsiteX4" fmla="*/ 352573 w 1532038"/>
                <a:gd name="connsiteY4" fmla="*/ 1095151 h 1437403"/>
                <a:gd name="connsiteX5" fmla="*/ 558947 w 1532038"/>
                <a:gd name="connsiteY5" fmla="*/ 1152301 h 1437403"/>
                <a:gd name="connsiteX6" fmla="*/ 970587 w 1532038"/>
                <a:gd name="connsiteY6" fmla="*/ 908143 h 1437403"/>
                <a:gd name="connsiteX7" fmla="*/ 1275257 w 1532038"/>
                <a:gd name="connsiteY7" fmla="*/ 0 h 1437403"/>
                <a:gd name="connsiteX8" fmla="*/ 1310285 w 1532038"/>
                <a:gd name="connsiteY8" fmla="*/ 89042 h 1437403"/>
                <a:gd name="connsiteX9" fmla="*/ 1249323 w 1532038"/>
                <a:gd name="connsiteY9" fmla="*/ 649393 h 1437403"/>
                <a:gd name="connsiteX10" fmla="*/ 1509067 w 1532038"/>
                <a:gd name="connsiteY10" fmla="*/ 1030063 h 1437403"/>
                <a:gd name="connsiteX11" fmla="*/ 1504305 w 1532038"/>
                <a:gd name="connsiteY11" fmla="*/ 1377726 h 1437403"/>
                <a:gd name="connsiteX12" fmla="*/ 1378098 w 1532038"/>
                <a:gd name="connsiteY12" fmla="*/ 1419794 h 1437403"/>
                <a:gd name="connsiteX13" fmla="*/ 1034404 w 1532038"/>
                <a:gd name="connsiteY13" fmla="*/ 1419794 h 1437403"/>
                <a:gd name="connsiteX14" fmla="*/ 609748 w 1532038"/>
                <a:gd name="connsiteY14" fmla="*/ 1427731 h 1437403"/>
                <a:gd name="connsiteX15" fmla="*/ 69422 w 1532038"/>
                <a:gd name="connsiteY15" fmla="*/ 1375634 h 1437403"/>
                <a:gd name="connsiteX16" fmla="*/ 3118 w 1532038"/>
                <a:gd name="connsiteY16" fmla="*/ 895626 h 1437403"/>
                <a:gd name="connsiteX17" fmla="*/ 22374 w 1532038"/>
                <a:gd name="connsiteY17" fmla="*/ 748281 h 1437403"/>
                <a:gd name="connsiteX0" fmla="*/ 22374 w 1523156"/>
                <a:gd name="connsiteY0" fmla="*/ 748281 h 1437403"/>
                <a:gd name="connsiteX1" fmla="*/ 35868 w 1523156"/>
                <a:gd name="connsiteY1" fmla="*/ 361725 h 1437403"/>
                <a:gd name="connsiteX2" fmla="*/ 128735 w 1523156"/>
                <a:gd name="connsiteY2" fmla="*/ 395856 h 1437403"/>
                <a:gd name="connsiteX3" fmla="*/ 219223 w 1523156"/>
                <a:gd name="connsiteY3" fmla="*/ 923701 h 1437403"/>
                <a:gd name="connsiteX4" fmla="*/ 352573 w 1523156"/>
                <a:gd name="connsiteY4" fmla="*/ 1095151 h 1437403"/>
                <a:gd name="connsiteX5" fmla="*/ 558947 w 1523156"/>
                <a:gd name="connsiteY5" fmla="*/ 1152301 h 1437403"/>
                <a:gd name="connsiteX6" fmla="*/ 970587 w 1523156"/>
                <a:gd name="connsiteY6" fmla="*/ 908143 h 1437403"/>
                <a:gd name="connsiteX7" fmla="*/ 1275257 w 1523156"/>
                <a:gd name="connsiteY7" fmla="*/ 0 h 1437403"/>
                <a:gd name="connsiteX8" fmla="*/ 1310285 w 1523156"/>
                <a:gd name="connsiteY8" fmla="*/ 89042 h 1437403"/>
                <a:gd name="connsiteX9" fmla="*/ 1374713 w 1523156"/>
                <a:gd name="connsiteY9" fmla="*/ 649393 h 1437403"/>
                <a:gd name="connsiteX10" fmla="*/ 1509067 w 1523156"/>
                <a:gd name="connsiteY10" fmla="*/ 1030063 h 1437403"/>
                <a:gd name="connsiteX11" fmla="*/ 1504305 w 1523156"/>
                <a:gd name="connsiteY11" fmla="*/ 1377726 h 1437403"/>
                <a:gd name="connsiteX12" fmla="*/ 1378098 w 1523156"/>
                <a:gd name="connsiteY12" fmla="*/ 1419794 h 1437403"/>
                <a:gd name="connsiteX13" fmla="*/ 1034404 w 1523156"/>
                <a:gd name="connsiteY13" fmla="*/ 1419794 h 1437403"/>
                <a:gd name="connsiteX14" fmla="*/ 609748 w 1523156"/>
                <a:gd name="connsiteY14" fmla="*/ 1427731 h 1437403"/>
                <a:gd name="connsiteX15" fmla="*/ 69422 w 1523156"/>
                <a:gd name="connsiteY15" fmla="*/ 1375634 h 1437403"/>
                <a:gd name="connsiteX16" fmla="*/ 3118 w 1523156"/>
                <a:gd name="connsiteY16" fmla="*/ 895626 h 1437403"/>
                <a:gd name="connsiteX17" fmla="*/ 22374 w 1523156"/>
                <a:gd name="connsiteY17" fmla="*/ 748281 h 1437403"/>
                <a:gd name="connsiteX0" fmla="*/ 22374 w 1504306"/>
                <a:gd name="connsiteY0" fmla="*/ 748281 h 1437403"/>
                <a:gd name="connsiteX1" fmla="*/ 35868 w 1504306"/>
                <a:gd name="connsiteY1" fmla="*/ 361725 h 1437403"/>
                <a:gd name="connsiteX2" fmla="*/ 128735 w 1504306"/>
                <a:gd name="connsiteY2" fmla="*/ 395856 h 1437403"/>
                <a:gd name="connsiteX3" fmla="*/ 219223 w 1504306"/>
                <a:gd name="connsiteY3" fmla="*/ 923701 h 1437403"/>
                <a:gd name="connsiteX4" fmla="*/ 352573 w 1504306"/>
                <a:gd name="connsiteY4" fmla="*/ 1095151 h 1437403"/>
                <a:gd name="connsiteX5" fmla="*/ 558947 w 1504306"/>
                <a:gd name="connsiteY5" fmla="*/ 1152301 h 1437403"/>
                <a:gd name="connsiteX6" fmla="*/ 970587 w 1504306"/>
                <a:gd name="connsiteY6" fmla="*/ 908143 h 1437403"/>
                <a:gd name="connsiteX7" fmla="*/ 1275257 w 1504306"/>
                <a:gd name="connsiteY7" fmla="*/ 0 h 1437403"/>
                <a:gd name="connsiteX8" fmla="*/ 1310285 w 1504306"/>
                <a:gd name="connsiteY8" fmla="*/ 89042 h 1437403"/>
                <a:gd name="connsiteX9" fmla="*/ 1374713 w 1504306"/>
                <a:gd name="connsiteY9" fmla="*/ 649393 h 1437403"/>
                <a:gd name="connsiteX10" fmla="*/ 1376301 w 1504306"/>
                <a:gd name="connsiteY10" fmla="*/ 1030063 h 1437403"/>
                <a:gd name="connsiteX11" fmla="*/ 1504305 w 1504306"/>
                <a:gd name="connsiteY11" fmla="*/ 1377726 h 1437403"/>
                <a:gd name="connsiteX12" fmla="*/ 1378098 w 1504306"/>
                <a:gd name="connsiteY12" fmla="*/ 1419794 h 1437403"/>
                <a:gd name="connsiteX13" fmla="*/ 1034404 w 1504306"/>
                <a:gd name="connsiteY13" fmla="*/ 1419794 h 1437403"/>
                <a:gd name="connsiteX14" fmla="*/ 609748 w 1504306"/>
                <a:gd name="connsiteY14" fmla="*/ 1427731 h 1437403"/>
                <a:gd name="connsiteX15" fmla="*/ 69422 w 1504306"/>
                <a:gd name="connsiteY15" fmla="*/ 1375634 h 1437403"/>
                <a:gd name="connsiteX16" fmla="*/ 3118 w 1504306"/>
                <a:gd name="connsiteY16" fmla="*/ 895626 h 1437403"/>
                <a:gd name="connsiteX17" fmla="*/ 22374 w 1504306"/>
                <a:gd name="connsiteY17" fmla="*/ 748281 h 1437403"/>
                <a:gd name="connsiteX0" fmla="*/ 22374 w 1426303"/>
                <a:gd name="connsiteY0" fmla="*/ 748281 h 1437403"/>
                <a:gd name="connsiteX1" fmla="*/ 35868 w 1426303"/>
                <a:gd name="connsiteY1" fmla="*/ 361725 h 1437403"/>
                <a:gd name="connsiteX2" fmla="*/ 128735 w 1426303"/>
                <a:gd name="connsiteY2" fmla="*/ 395856 h 1437403"/>
                <a:gd name="connsiteX3" fmla="*/ 219223 w 1426303"/>
                <a:gd name="connsiteY3" fmla="*/ 923701 h 1437403"/>
                <a:gd name="connsiteX4" fmla="*/ 352573 w 1426303"/>
                <a:gd name="connsiteY4" fmla="*/ 1095151 h 1437403"/>
                <a:gd name="connsiteX5" fmla="*/ 558947 w 1426303"/>
                <a:gd name="connsiteY5" fmla="*/ 1152301 h 1437403"/>
                <a:gd name="connsiteX6" fmla="*/ 970587 w 1426303"/>
                <a:gd name="connsiteY6" fmla="*/ 908143 h 1437403"/>
                <a:gd name="connsiteX7" fmla="*/ 1275257 w 1426303"/>
                <a:gd name="connsiteY7" fmla="*/ 0 h 1437403"/>
                <a:gd name="connsiteX8" fmla="*/ 1310285 w 1426303"/>
                <a:gd name="connsiteY8" fmla="*/ 89042 h 1437403"/>
                <a:gd name="connsiteX9" fmla="*/ 1374713 w 1426303"/>
                <a:gd name="connsiteY9" fmla="*/ 649393 h 1437403"/>
                <a:gd name="connsiteX10" fmla="*/ 1376301 w 1426303"/>
                <a:gd name="connsiteY10" fmla="*/ 1030063 h 1437403"/>
                <a:gd name="connsiteX11" fmla="*/ 1342035 w 1426303"/>
                <a:gd name="connsiteY11" fmla="*/ 1355598 h 1437403"/>
                <a:gd name="connsiteX12" fmla="*/ 1378098 w 1426303"/>
                <a:gd name="connsiteY12" fmla="*/ 1419794 h 1437403"/>
                <a:gd name="connsiteX13" fmla="*/ 1034404 w 1426303"/>
                <a:gd name="connsiteY13" fmla="*/ 1419794 h 1437403"/>
                <a:gd name="connsiteX14" fmla="*/ 609748 w 1426303"/>
                <a:gd name="connsiteY14" fmla="*/ 1427731 h 1437403"/>
                <a:gd name="connsiteX15" fmla="*/ 69422 w 1426303"/>
                <a:gd name="connsiteY15" fmla="*/ 1375634 h 1437403"/>
                <a:gd name="connsiteX16" fmla="*/ 3118 w 1426303"/>
                <a:gd name="connsiteY16" fmla="*/ 895626 h 1437403"/>
                <a:gd name="connsiteX17" fmla="*/ 22374 w 1426303"/>
                <a:gd name="connsiteY17" fmla="*/ 748281 h 1437403"/>
                <a:gd name="connsiteX0" fmla="*/ 22374 w 1426303"/>
                <a:gd name="connsiteY0" fmla="*/ 748281 h 1437403"/>
                <a:gd name="connsiteX1" fmla="*/ 35868 w 1426303"/>
                <a:gd name="connsiteY1" fmla="*/ 361725 h 1437403"/>
                <a:gd name="connsiteX2" fmla="*/ 128735 w 1426303"/>
                <a:gd name="connsiteY2" fmla="*/ 395856 h 1437403"/>
                <a:gd name="connsiteX3" fmla="*/ 219223 w 1426303"/>
                <a:gd name="connsiteY3" fmla="*/ 923701 h 1437403"/>
                <a:gd name="connsiteX4" fmla="*/ 352573 w 1426303"/>
                <a:gd name="connsiteY4" fmla="*/ 1095151 h 1437403"/>
                <a:gd name="connsiteX5" fmla="*/ 558947 w 1426303"/>
                <a:gd name="connsiteY5" fmla="*/ 1152301 h 1437403"/>
                <a:gd name="connsiteX6" fmla="*/ 970587 w 1426303"/>
                <a:gd name="connsiteY6" fmla="*/ 908143 h 1437403"/>
                <a:gd name="connsiteX7" fmla="*/ 1275257 w 1426303"/>
                <a:gd name="connsiteY7" fmla="*/ 0 h 1437403"/>
                <a:gd name="connsiteX8" fmla="*/ 1310285 w 1426303"/>
                <a:gd name="connsiteY8" fmla="*/ 89042 h 1437403"/>
                <a:gd name="connsiteX9" fmla="*/ 1374713 w 1426303"/>
                <a:gd name="connsiteY9" fmla="*/ 649393 h 1437403"/>
                <a:gd name="connsiteX10" fmla="*/ 1376301 w 1426303"/>
                <a:gd name="connsiteY10" fmla="*/ 1030063 h 1437403"/>
                <a:gd name="connsiteX11" fmla="*/ 1342035 w 1426303"/>
                <a:gd name="connsiteY11" fmla="*/ 1355598 h 1437403"/>
                <a:gd name="connsiteX12" fmla="*/ 1378098 w 1426303"/>
                <a:gd name="connsiteY12" fmla="*/ 1419794 h 1437403"/>
                <a:gd name="connsiteX13" fmla="*/ 1056532 w 1426303"/>
                <a:gd name="connsiteY13" fmla="*/ 1390290 h 1437403"/>
                <a:gd name="connsiteX14" fmla="*/ 609748 w 1426303"/>
                <a:gd name="connsiteY14" fmla="*/ 1427731 h 1437403"/>
                <a:gd name="connsiteX15" fmla="*/ 69422 w 1426303"/>
                <a:gd name="connsiteY15" fmla="*/ 1375634 h 1437403"/>
                <a:gd name="connsiteX16" fmla="*/ 3118 w 1426303"/>
                <a:gd name="connsiteY16" fmla="*/ 895626 h 1437403"/>
                <a:gd name="connsiteX17" fmla="*/ 22374 w 1426303"/>
                <a:gd name="connsiteY17" fmla="*/ 748281 h 1437403"/>
                <a:gd name="connsiteX0" fmla="*/ 22374 w 1426303"/>
                <a:gd name="connsiteY0" fmla="*/ 748281 h 1421706"/>
                <a:gd name="connsiteX1" fmla="*/ 35868 w 1426303"/>
                <a:gd name="connsiteY1" fmla="*/ 361725 h 1421706"/>
                <a:gd name="connsiteX2" fmla="*/ 128735 w 1426303"/>
                <a:gd name="connsiteY2" fmla="*/ 395856 h 1421706"/>
                <a:gd name="connsiteX3" fmla="*/ 219223 w 1426303"/>
                <a:gd name="connsiteY3" fmla="*/ 923701 h 1421706"/>
                <a:gd name="connsiteX4" fmla="*/ 352573 w 1426303"/>
                <a:gd name="connsiteY4" fmla="*/ 1095151 h 1421706"/>
                <a:gd name="connsiteX5" fmla="*/ 558947 w 1426303"/>
                <a:gd name="connsiteY5" fmla="*/ 1152301 h 1421706"/>
                <a:gd name="connsiteX6" fmla="*/ 970587 w 1426303"/>
                <a:gd name="connsiteY6" fmla="*/ 908143 h 1421706"/>
                <a:gd name="connsiteX7" fmla="*/ 1275257 w 1426303"/>
                <a:gd name="connsiteY7" fmla="*/ 0 h 1421706"/>
                <a:gd name="connsiteX8" fmla="*/ 1310285 w 1426303"/>
                <a:gd name="connsiteY8" fmla="*/ 89042 h 1421706"/>
                <a:gd name="connsiteX9" fmla="*/ 1374713 w 1426303"/>
                <a:gd name="connsiteY9" fmla="*/ 649393 h 1421706"/>
                <a:gd name="connsiteX10" fmla="*/ 1376301 w 1426303"/>
                <a:gd name="connsiteY10" fmla="*/ 1030063 h 1421706"/>
                <a:gd name="connsiteX11" fmla="*/ 1342035 w 1426303"/>
                <a:gd name="connsiteY11" fmla="*/ 1355598 h 1421706"/>
                <a:gd name="connsiteX12" fmla="*/ 1378098 w 1426303"/>
                <a:gd name="connsiteY12" fmla="*/ 1419794 h 1421706"/>
                <a:gd name="connsiteX13" fmla="*/ 1056532 w 1426303"/>
                <a:gd name="connsiteY13" fmla="*/ 1390290 h 1421706"/>
                <a:gd name="connsiteX14" fmla="*/ 654717 w 1426303"/>
                <a:gd name="connsiteY14" fmla="*/ 1247854 h 1421706"/>
                <a:gd name="connsiteX15" fmla="*/ 69422 w 1426303"/>
                <a:gd name="connsiteY15" fmla="*/ 1375634 h 1421706"/>
                <a:gd name="connsiteX16" fmla="*/ 3118 w 1426303"/>
                <a:gd name="connsiteY16" fmla="*/ 895626 h 1421706"/>
                <a:gd name="connsiteX17" fmla="*/ 22374 w 1426303"/>
                <a:gd name="connsiteY17" fmla="*/ 748281 h 1421706"/>
                <a:gd name="connsiteX0" fmla="*/ 21705 w 1425634"/>
                <a:gd name="connsiteY0" fmla="*/ 748281 h 1421706"/>
                <a:gd name="connsiteX1" fmla="*/ 35199 w 1425634"/>
                <a:gd name="connsiteY1" fmla="*/ 361725 h 1421706"/>
                <a:gd name="connsiteX2" fmla="*/ 128066 w 1425634"/>
                <a:gd name="connsiteY2" fmla="*/ 395856 h 1421706"/>
                <a:gd name="connsiteX3" fmla="*/ 218554 w 1425634"/>
                <a:gd name="connsiteY3" fmla="*/ 923701 h 1421706"/>
                <a:gd name="connsiteX4" fmla="*/ 351904 w 1425634"/>
                <a:gd name="connsiteY4" fmla="*/ 1095151 h 1421706"/>
                <a:gd name="connsiteX5" fmla="*/ 558278 w 1425634"/>
                <a:gd name="connsiteY5" fmla="*/ 1152301 h 1421706"/>
                <a:gd name="connsiteX6" fmla="*/ 969918 w 1425634"/>
                <a:gd name="connsiteY6" fmla="*/ 908143 h 1421706"/>
                <a:gd name="connsiteX7" fmla="*/ 1274588 w 1425634"/>
                <a:gd name="connsiteY7" fmla="*/ 0 h 1421706"/>
                <a:gd name="connsiteX8" fmla="*/ 1309616 w 1425634"/>
                <a:gd name="connsiteY8" fmla="*/ 89042 h 1421706"/>
                <a:gd name="connsiteX9" fmla="*/ 1374044 w 1425634"/>
                <a:gd name="connsiteY9" fmla="*/ 649393 h 1421706"/>
                <a:gd name="connsiteX10" fmla="*/ 1375632 w 1425634"/>
                <a:gd name="connsiteY10" fmla="*/ 1030063 h 1421706"/>
                <a:gd name="connsiteX11" fmla="*/ 1341366 w 1425634"/>
                <a:gd name="connsiteY11" fmla="*/ 1355598 h 1421706"/>
                <a:gd name="connsiteX12" fmla="*/ 1377429 w 1425634"/>
                <a:gd name="connsiteY12" fmla="*/ 1419794 h 1421706"/>
                <a:gd name="connsiteX13" fmla="*/ 1055863 w 1425634"/>
                <a:gd name="connsiteY13" fmla="*/ 1390290 h 1421706"/>
                <a:gd name="connsiteX14" fmla="*/ 654048 w 1425634"/>
                <a:gd name="connsiteY14" fmla="*/ 1247854 h 1421706"/>
                <a:gd name="connsiteX15" fmla="*/ 68753 w 1425634"/>
                <a:gd name="connsiteY15" fmla="*/ 1210747 h 1421706"/>
                <a:gd name="connsiteX16" fmla="*/ 2449 w 1425634"/>
                <a:gd name="connsiteY16" fmla="*/ 895626 h 1421706"/>
                <a:gd name="connsiteX17" fmla="*/ 21705 w 1425634"/>
                <a:gd name="connsiteY17" fmla="*/ 748281 h 1421706"/>
                <a:gd name="connsiteX0" fmla="*/ 21705 w 1425634"/>
                <a:gd name="connsiteY0" fmla="*/ 748281 h 1429115"/>
                <a:gd name="connsiteX1" fmla="*/ 35199 w 1425634"/>
                <a:gd name="connsiteY1" fmla="*/ 361725 h 1429115"/>
                <a:gd name="connsiteX2" fmla="*/ 128066 w 1425634"/>
                <a:gd name="connsiteY2" fmla="*/ 395856 h 1429115"/>
                <a:gd name="connsiteX3" fmla="*/ 218554 w 1425634"/>
                <a:gd name="connsiteY3" fmla="*/ 923701 h 1429115"/>
                <a:gd name="connsiteX4" fmla="*/ 351904 w 1425634"/>
                <a:gd name="connsiteY4" fmla="*/ 1095151 h 1429115"/>
                <a:gd name="connsiteX5" fmla="*/ 558278 w 1425634"/>
                <a:gd name="connsiteY5" fmla="*/ 1152301 h 1429115"/>
                <a:gd name="connsiteX6" fmla="*/ 969918 w 1425634"/>
                <a:gd name="connsiteY6" fmla="*/ 908143 h 1429115"/>
                <a:gd name="connsiteX7" fmla="*/ 1274588 w 1425634"/>
                <a:gd name="connsiteY7" fmla="*/ 0 h 1429115"/>
                <a:gd name="connsiteX8" fmla="*/ 1309616 w 1425634"/>
                <a:gd name="connsiteY8" fmla="*/ 89042 h 1429115"/>
                <a:gd name="connsiteX9" fmla="*/ 1374044 w 1425634"/>
                <a:gd name="connsiteY9" fmla="*/ 649393 h 1429115"/>
                <a:gd name="connsiteX10" fmla="*/ 1375632 w 1425634"/>
                <a:gd name="connsiteY10" fmla="*/ 1030063 h 1429115"/>
                <a:gd name="connsiteX11" fmla="*/ 1341366 w 1425634"/>
                <a:gd name="connsiteY11" fmla="*/ 1355598 h 1429115"/>
                <a:gd name="connsiteX12" fmla="*/ 1377429 w 1425634"/>
                <a:gd name="connsiteY12" fmla="*/ 1419794 h 1429115"/>
                <a:gd name="connsiteX13" fmla="*/ 1040873 w 1425634"/>
                <a:gd name="connsiteY13" fmla="*/ 1210413 h 1429115"/>
                <a:gd name="connsiteX14" fmla="*/ 654048 w 1425634"/>
                <a:gd name="connsiteY14" fmla="*/ 1247854 h 1429115"/>
                <a:gd name="connsiteX15" fmla="*/ 68753 w 1425634"/>
                <a:gd name="connsiteY15" fmla="*/ 1210747 h 1429115"/>
                <a:gd name="connsiteX16" fmla="*/ 2449 w 1425634"/>
                <a:gd name="connsiteY16" fmla="*/ 895626 h 1429115"/>
                <a:gd name="connsiteX17" fmla="*/ 21705 w 1425634"/>
                <a:gd name="connsiteY17" fmla="*/ 748281 h 1429115"/>
                <a:gd name="connsiteX0" fmla="*/ 21705 w 1425634"/>
                <a:gd name="connsiteY0" fmla="*/ 748281 h 1357452"/>
                <a:gd name="connsiteX1" fmla="*/ 35199 w 1425634"/>
                <a:gd name="connsiteY1" fmla="*/ 361725 h 1357452"/>
                <a:gd name="connsiteX2" fmla="*/ 128066 w 1425634"/>
                <a:gd name="connsiteY2" fmla="*/ 395856 h 1357452"/>
                <a:gd name="connsiteX3" fmla="*/ 218554 w 1425634"/>
                <a:gd name="connsiteY3" fmla="*/ 923701 h 1357452"/>
                <a:gd name="connsiteX4" fmla="*/ 351904 w 1425634"/>
                <a:gd name="connsiteY4" fmla="*/ 1095151 h 1357452"/>
                <a:gd name="connsiteX5" fmla="*/ 558278 w 1425634"/>
                <a:gd name="connsiteY5" fmla="*/ 1152301 h 1357452"/>
                <a:gd name="connsiteX6" fmla="*/ 969918 w 1425634"/>
                <a:gd name="connsiteY6" fmla="*/ 908143 h 1357452"/>
                <a:gd name="connsiteX7" fmla="*/ 1274588 w 1425634"/>
                <a:gd name="connsiteY7" fmla="*/ 0 h 1357452"/>
                <a:gd name="connsiteX8" fmla="*/ 1309616 w 1425634"/>
                <a:gd name="connsiteY8" fmla="*/ 89042 h 1357452"/>
                <a:gd name="connsiteX9" fmla="*/ 1374044 w 1425634"/>
                <a:gd name="connsiteY9" fmla="*/ 649393 h 1357452"/>
                <a:gd name="connsiteX10" fmla="*/ 1375632 w 1425634"/>
                <a:gd name="connsiteY10" fmla="*/ 1030063 h 1357452"/>
                <a:gd name="connsiteX11" fmla="*/ 1341366 w 1425634"/>
                <a:gd name="connsiteY11" fmla="*/ 1355598 h 1357452"/>
                <a:gd name="connsiteX12" fmla="*/ 1212542 w 1425634"/>
                <a:gd name="connsiteY12" fmla="*/ 1164968 h 1357452"/>
                <a:gd name="connsiteX13" fmla="*/ 1040873 w 1425634"/>
                <a:gd name="connsiteY13" fmla="*/ 1210413 h 1357452"/>
                <a:gd name="connsiteX14" fmla="*/ 654048 w 1425634"/>
                <a:gd name="connsiteY14" fmla="*/ 1247854 h 1357452"/>
                <a:gd name="connsiteX15" fmla="*/ 68753 w 1425634"/>
                <a:gd name="connsiteY15" fmla="*/ 1210747 h 1357452"/>
                <a:gd name="connsiteX16" fmla="*/ 2449 w 1425634"/>
                <a:gd name="connsiteY16" fmla="*/ 895626 h 1357452"/>
                <a:gd name="connsiteX17" fmla="*/ 21705 w 1425634"/>
                <a:gd name="connsiteY17" fmla="*/ 748281 h 1357452"/>
                <a:gd name="connsiteX0" fmla="*/ 21705 w 1425634"/>
                <a:gd name="connsiteY0" fmla="*/ 748281 h 1264640"/>
                <a:gd name="connsiteX1" fmla="*/ 35199 w 1425634"/>
                <a:gd name="connsiteY1" fmla="*/ 361725 h 1264640"/>
                <a:gd name="connsiteX2" fmla="*/ 128066 w 1425634"/>
                <a:gd name="connsiteY2" fmla="*/ 395856 h 1264640"/>
                <a:gd name="connsiteX3" fmla="*/ 218554 w 1425634"/>
                <a:gd name="connsiteY3" fmla="*/ 923701 h 1264640"/>
                <a:gd name="connsiteX4" fmla="*/ 351904 w 1425634"/>
                <a:gd name="connsiteY4" fmla="*/ 1095151 h 1264640"/>
                <a:gd name="connsiteX5" fmla="*/ 558278 w 1425634"/>
                <a:gd name="connsiteY5" fmla="*/ 1152301 h 1264640"/>
                <a:gd name="connsiteX6" fmla="*/ 969918 w 1425634"/>
                <a:gd name="connsiteY6" fmla="*/ 908143 h 1264640"/>
                <a:gd name="connsiteX7" fmla="*/ 1274588 w 1425634"/>
                <a:gd name="connsiteY7" fmla="*/ 0 h 1264640"/>
                <a:gd name="connsiteX8" fmla="*/ 1309616 w 1425634"/>
                <a:gd name="connsiteY8" fmla="*/ 89042 h 1264640"/>
                <a:gd name="connsiteX9" fmla="*/ 1374044 w 1425634"/>
                <a:gd name="connsiteY9" fmla="*/ 649393 h 1264640"/>
                <a:gd name="connsiteX10" fmla="*/ 1375632 w 1425634"/>
                <a:gd name="connsiteY10" fmla="*/ 1030063 h 1264640"/>
                <a:gd name="connsiteX11" fmla="*/ 1278946 w 1425634"/>
                <a:gd name="connsiteY11" fmla="*/ 974142 h 1264640"/>
                <a:gd name="connsiteX12" fmla="*/ 1212542 w 1425634"/>
                <a:gd name="connsiteY12" fmla="*/ 1164968 h 1264640"/>
                <a:gd name="connsiteX13" fmla="*/ 1040873 w 1425634"/>
                <a:gd name="connsiteY13" fmla="*/ 1210413 h 1264640"/>
                <a:gd name="connsiteX14" fmla="*/ 654048 w 1425634"/>
                <a:gd name="connsiteY14" fmla="*/ 1247854 h 1264640"/>
                <a:gd name="connsiteX15" fmla="*/ 68753 w 1425634"/>
                <a:gd name="connsiteY15" fmla="*/ 1210747 h 1264640"/>
                <a:gd name="connsiteX16" fmla="*/ 2449 w 1425634"/>
                <a:gd name="connsiteY16" fmla="*/ 895626 h 1264640"/>
                <a:gd name="connsiteX17" fmla="*/ 21705 w 1425634"/>
                <a:gd name="connsiteY17" fmla="*/ 748281 h 1264640"/>
                <a:gd name="connsiteX0" fmla="*/ 21705 w 1425634"/>
                <a:gd name="connsiteY0" fmla="*/ 748281 h 1264640"/>
                <a:gd name="connsiteX1" fmla="*/ 35199 w 1425634"/>
                <a:gd name="connsiteY1" fmla="*/ 361725 h 1264640"/>
                <a:gd name="connsiteX2" fmla="*/ 128066 w 1425634"/>
                <a:gd name="connsiteY2" fmla="*/ 395856 h 1264640"/>
                <a:gd name="connsiteX3" fmla="*/ 218554 w 1425634"/>
                <a:gd name="connsiteY3" fmla="*/ 923701 h 1264640"/>
                <a:gd name="connsiteX4" fmla="*/ 351904 w 1425634"/>
                <a:gd name="connsiteY4" fmla="*/ 1095151 h 1264640"/>
                <a:gd name="connsiteX5" fmla="*/ 558278 w 1425634"/>
                <a:gd name="connsiteY5" fmla="*/ 1152301 h 1264640"/>
                <a:gd name="connsiteX6" fmla="*/ 969918 w 1425634"/>
                <a:gd name="connsiteY6" fmla="*/ 908143 h 1264640"/>
                <a:gd name="connsiteX7" fmla="*/ 1274588 w 1425634"/>
                <a:gd name="connsiteY7" fmla="*/ 0 h 1264640"/>
                <a:gd name="connsiteX8" fmla="*/ 1309616 w 1425634"/>
                <a:gd name="connsiteY8" fmla="*/ 89042 h 1264640"/>
                <a:gd name="connsiteX9" fmla="*/ 1374044 w 1425634"/>
                <a:gd name="connsiteY9" fmla="*/ 649393 h 1264640"/>
                <a:gd name="connsiteX10" fmla="*/ 1375632 w 1425634"/>
                <a:gd name="connsiteY10" fmla="*/ 1030063 h 1264640"/>
                <a:gd name="connsiteX11" fmla="*/ 1355237 w 1425634"/>
                <a:gd name="connsiteY11" fmla="*/ 1182209 h 1264640"/>
                <a:gd name="connsiteX12" fmla="*/ 1212542 w 1425634"/>
                <a:gd name="connsiteY12" fmla="*/ 1164968 h 1264640"/>
                <a:gd name="connsiteX13" fmla="*/ 1040873 w 1425634"/>
                <a:gd name="connsiteY13" fmla="*/ 1210413 h 1264640"/>
                <a:gd name="connsiteX14" fmla="*/ 654048 w 1425634"/>
                <a:gd name="connsiteY14" fmla="*/ 1247854 h 1264640"/>
                <a:gd name="connsiteX15" fmla="*/ 68753 w 1425634"/>
                <a:gd name="connsiteY15" fmla="*/ 1210747 h 1264640"/>
                <a:gd name="connsiteX16" fmla="*/ 2449 w 1425634"/>
                <a:gd name="connsiteY16" fmla="*/ 895626 h 1264640"/>
                <a:gd name="connsiteX17" fmla="*/ 21705 w 1425634"/>
                <a:gd name="connsiteY17" fmla="*/ 748281 h 126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25634" h="1264640">
                  <a:moveTo>
                    <a:pt x="21705" y="748281"/>
                  </a:moveTo>
                  <a:cubicBezTo>
                    <a:pt x="27163" y="659298"/>
                    <a:pt x="17472" y="420462"/>
                    <a:pt x="35199" y="361725"/>
                  </a:cubicBezTo>
                  <a:cubicBezTo>
                    <a:pt x="52926" y="302988"/>
                    <a:pt x="100549" y="364106"/>
                    <a:pt x="128066" y="395856"/>
                  </a:cubicBezTo>
                  <a:cubicBezTo>
                    <a:pt x="166166" y="446656"/>
                    <a:pt x="181248" y="807152"/>
                    <a:pt x="218554" y="923701"/>
                  </a:cubicBezTo>
                  <a:cubicBezTo>
                    <a:pt x="255860" y="1040250"/>
                    <a:pt x="295283" y="1057051"/>
                    <a:pt x="351904" y="1095151"/>
                  </a:cubicBezTo>
                  <a:cubicBezTo>
                    <a:pt x="408525" y="1133251"/>
                    <a:pt x="442973" y="1147353"/>
                    <a:pt x="558278" y="1152301"/>
                  </a:cubicBezTo>
                  <a:cubicBezTo>
                    <a:pt x="673583" y="1157249"/>
                    <a:pt x="983015" y="1029455"/>
                    <a:pt x="969918" y="908143"/>
                  </a:cubicBezTo>
                  <a:cubicBezTo>
                    <a:pt x="862233" y="733253"/>
                    <a:pt x="1202337" y="276787"/>
                    <a:pt x="1274588" y="0"/>
                  </a:cubicBezTo>
                  <a:cubicBezTo>
                    <a:pt x="1601750" y="88460"/>
                    <a:pt x="1293040" y="-19190"/>
                    <a:pt x="1309616" y="89042"/>
                  </a:cubicBezTo>
                  <a:cubicBezTo>
                    <a:pt x="1326192" y="197274"/>
                    <a:pt x="1365577" y="636693"/>
                    <a:pt x="1374044" y="649393"/>
                  </a:cubicBezTo>
                  <a:cubicBezTo>
                    <a:pt x="1369811" y="772160"/>
                    <a:pt x="1378766" y="941260"/>
                    <a:pt x="1375632" y="1030063"/>
                  </a:cubicBezTo>
                  <a:cubicBezTo>
                    <a:pt x="1372498" y="1118866"/>
                    <a:pt x="1382419" y="1159725"/>
                    <a:pt x="1355237" y="1182209"/>
                  </a:cubicBezTo>
                  <a:cubicBezTo>
                    <a:pt x="1328055" y="1204693"/>
                    <a:pt x="1264936" y="1160267"/>
                    <a:pt x="1212542" y="1164968"/>
                  </a:cubicBezTo>
                  <a:cubicBezTo>
                    <a:pt x="1160148" y="1169669"/>
                    <a:pt x="1133955" y="1196599"/>
                    <a:pt x="1040873" y="1210413"/>
                  </a:cubicBezTo>
                  <a:cubicBezTo>
                    <a:pt x="947791" y="1224227"/>
                    <a:pt x="847194" y="1250764"/>
                    <a:pt x="654048" y="1247854"/>
                  </a:cubicBezTo>
                  <a:cubicBezTo>
                    <a:pt x="472183" y="1253194"/>
                    <a:pt x="169858" y="1299431"/>
                    <a:pt x="68753" y="1210747"/>
                  </a:cubicBezTo>
                  <a:cubicBezTo>
                    <a:pt x="-32352" y="1122063"/>
                    <a:pt x="10290" y="972704"/>
                    <a:pt x="2449" y="895626"/>
                  </a:cubicBezTo>
                  <a:cubicBezTo>
                    <a:pt x="-5392" y="818548"/>
                    <a:pt x="16247" y="837265"/>
                    <a:pt x="21705" y="74828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45DF378-EF82-4784-B57C-1130548FF861}"/>
              </a:ext>
            </a:extLst>
          </p:cNvPr>
          <p:cNvGrpSpPr/>
          <p:nvPr/>
        </p:nvGrpSpPr>
        <p:grpSpPr>
          <a:xfrm>
            <a:off x="10103046" y="3694422"/>
            <a:ext cx="1575847" cy="2808519"/>
            <a:chOff x="7579459" y="3636363"/>
            <a:chExt cx="1575846" cy="2808518"/>
          </a:xfrm>
        </p:grpSpPr>
        <p:pic>
          <p:nvPicPr>
            <p:cNvPr id="22" name="Picture 2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CA3EBF7-5090-4A41-B30E-9529761F20D7}"/>
                </a:ext>
              </a:extLst>
            </p:cNvPr>
            <p:cNvPicPr/>
            <p:nvPr/>
          </p:nvPicPr>
          <p:blipFill rotWithShape="1">
            <a:blip r:embed="rId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83374" t="17333" r="7457" b="31197"/>
            <a:stretch/>
          </p:blipFill>
          <p:spPr>
            <a:xfrm>
              <a:off x="7716451" y="3696664"/>
              <a:ext cx="1351532" cy="2687916"/>
            </a:xfrm>
            <a:prstGeom prst="rect">
              <a:avLst/>
            </a:prstGeom>
          </p:spPr>
        </p:pic>
        <p:sp>
          <p:nvSpPr>
            <p:cNvPr id="23" name="Freeform: Shape 3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ECEA848-00DE-4F99-ADDB-685144406345}"/>
                </a:ext>
              </a:extLst>
            </p:cNvPr>
            <p:cNvSpPr/>
            <p:nvPr/>
          </p:nvSpPr>
          <p:spPr>
            <a:xfrm>
              <a:off x="7589619" y="5048946"/>
              <a:ext cx="1565686" cy="1395935"/>
            </a:xfrm>
            <a:custGeom>
              <a:avLst/>
              <a:gdLst>
                <a:gd name="connsiteX0" fmla="*/ 0 w 1816100"/>
                <a:gd name="connsiteY0" fmla="*/ 0 h 1079500"/>
                <a:gd name="connsiteX1" fmla="*/ 0 w 1816100"/>
                <a:gd name="connsiteY1" fmla="*/ 0 h 1079500"/>
                <a:gd name="connsiteX2" fmla="*/ 177800 w 1816100"/>
                <a:gd name="connsiteY2" fmla="*/ 139700 h 1079500"/>
                <a:gd name="connsiteX3" fmla="*/ 203200 w 1816100"/>
                <a:gd name="connsiteY3" fmla="*/ 177800 h 1079500"/>
                <a:gd name="connsiteX4" fmla="*/ 215900 w 1816100"/>
                <a:gd name="connsiteY4" fmla="*/ 215900 h 1079500"/>
                <a:gd name="connsiteX5" fmla="*/ 254000 w 1816100"/>
                <a:gd name="connsiteY5" fmla="*/ 228600 h 1079500"/>
                <a:gd name="connsiteX6" fmla="*/ 342900 w 1816100"/>
                <a:gd name="connsiteY6" fmla="*/ 330200 h 1079500"/>
                <a:gd name="connsiteX7" fmla="*/ 368300 w 1816100"/>
                <a:gd name="connsiteY7" fmla="*/ 406400 h 1079500"/>
                <a:gd name="connsiteX8" fmla="*/ 406400 w 1816100"/>
                <a:gd name="connsiteY8" fmla="*/ 444500 h 1079500"/>
                <a:gd name="connsiteX9" fmla="*/ 495300 w 1816100"/>
                <a:gd name="connsiteY9" fmla="*/ 520700 h 1079500"/>
                <a:gd name="connsiteX10" fmla="*/ 558800 w 1816100"/>
                <a:gd name="connsiteY10" fmla="*/ 596900 h 1079500"/>
                <a:gd name="connsiteX11" fmla="*/ 635000 w 1816100"/>
                <a:gd name="connsiteY11" fmla="*/ 647700 h 1079500"/>
                <a:gd name="connsiteX12" fmla="*/ 774700 w 1816100"/>
                <a:gd name="connsiteY12" fmla="*/ 660400 h 1079500"/>
                <a:gd name="connsiteX13" fmla="*/ 876300 w 1816100"/>
                <a:gd name="connsiteY13" fmla="*/ 685800 h 1079500"/>
                <a:gd name="connsiteX14" fmla="*/ 927100 w 1816100"/>
                <a:gd name="connsiteY14" fmla="*/ 698500 h 1079500"/>
                <a:gd name="connsiteX15" fmla="*/ 1003300 w 1816100"/>
                <a:gd name="connsiteY15" fmla="*/ 723900 h 1079500"/>
                <a:gd name="connsiteX16" fmla="*/ 1041400 w 1816100"/>
                <a:gd name="connsiteY16" fmla="*/ 749300 h 1079500"/>
                <a:gd name="connsiteX17" fmla="*/ 1092200 w 1816100"/>
                <a:gd name="connsiteY17" fmla="*/ 762000 h 1079500"/>
                <a:gd name="connsiteX18" fmla="*/ 1193800 w 1816100"/>
                <a:gd name="connsiteY18" fmla="*/ 787400 h 1079500"/>
                <a:gd name="connsiteX19" fmla="*/ 1219200 w 1816100"/>
                <a:gd name="connsiteY19" fmla="*/ 825500 h 1079500"/>
                <a:gd name="connsiteX20" fmla="*/ 1295400 w 1816100"/>
                <a:gd name="connsiteY20" fmla="*/ 850900 h 1079500"/>
                <a:gd name="connsiteX21" fmla="*/ 1333500 w 1816100"/>
                <a:gd name="connsiteY21" fmla="*/ 863600 h 1079500"/>
                <a:gd name="connsiteX22" fmla="*/ 1371600 w 1816100"/>
                <a:gd name="connsiteY22" fmla="*/ 876300 h 1079500"/>
                <a:gd name="connsiteX23" fmla="*/ 1435100 w 1816100"/>
                <a:gd name="connsiteY23" fmla="*/ 876300 h 1079500"/>
                <a:gd name="connsiteX24" fmla="*/ 1524000 w 1816100"/>
                <a:gd name="connsiteY24" fmla="*/ 774700 h 1079500"/>
                <a:gd name="connsiteX25" fmla="*/ 1498600 w 1816100"/>
                <a:gd name="connsiteY25" fmla="*/ 152400 h 1079500"/>
                <a:gd name="connsiteX26" fmla="*/ 1536700 w 1816100"/>
                <a:gd name="connsiteY26" fmla="*/ 76200 h 1079500"/>
                <a:gd name="connsiteX27" fmla="*/ 1752600 w 1816100"/>
                <a:gd name="connsiteY27" fmla="*/ 88900 h 1079500"/>
                <a:gd name="connsiteX28" fmla="*/ 1790700 w 1816100"/>
                <a:gd name="connsiteY28" fmla="*/ 101600 h 1079500"/>
                <a:gd name="connsiteX29" fmla="*/ 1816100 w 1816100"/>
                <a:gd name="connsiteY29" fmla="*/ 139700 h 1079500"/>
                <a:gd name="connsiteX30" fmla="*/ 1803400 w 1816100"/>
                <a:gd name="connsiteY30" fmla="*/ 508000 h 1079500"/>
                <a:gd name="connsiteX31" fmla="*/ 1790700 w 1816100"/>
                <a:gd name="connsiteY31" fmla="*/ 584200 h 1079500"/>
                <a:gd name="connsiteX32" fmla="*/ 1765300 w 1816100"/>
                <a:gd name="connsiteY32" fmla="*/ 660400 h 1079500"/>
                <a:gd name="connsiteX33" fmla="*/ 1752600 w 1816100"/>
                <a:gd name="connsiteY33" fmla="*/ 762000 h 1079500"/>
                <a:gd name="connsiteX34" fmla="*/ 1739900 w 1816100"/>
                <a:gd name="connsiteY34" fmla="*/ 939800 h 1079500"/>
                <a:gd name="connsiteX35" fmla="*/ 1663700 w 1816100"/>
                <a:gd name="connsiteY35" fmla="*/ 990600 h 1079500"/>
                <a:gd name="connsiteX36" fmla="*/ 1574800 w 1816100"/>
                <a:gd name="connsiteY36" fmla="*/ 1028700 h 1079500"/>
                <a:gd name="connsiteX37" fmla="*/ 1219200 w 1816100"/>
                <a:gd name="connsiteY37" fmla="*/ 1066800 h 1079500"/>
                <a:gd name="connsiteX38" fmla="*/ 863600 w 1816100"/>
                <a:gd name="connsiteY38" fmla="*/ 1079500 h 1079500"/>
                <a:gd name="connsiteX39" fmla="*/ 279400 w 1816100"/>
                <a:gd name="connsiteY39" fmla="*/ 1066800 h 1079500"/>
                <a:gd name="connsiteX40" fmla="*/ 215900 w 1816100"/>
                <a:gd name="connsiteY40" fmla="*/ 1054100 h 1079500"/>
                <a:gd name="connsiteX41" fmla="*/ 139700 w 1816100"/>
                <a:gd name="connsiteY41" fmla="*/ 1028700 h 1079500"/>
                <a:gd name="connsiteX42" fmla="*/ 101600 w 1816100"/>
                <a:gd name="connsiteY42" fmla="*/ 876300 h 1079500"/>
                <a:gd name="connsiteX43" fmla="*/ 76200 w 1816100"/>
                <a:gd name="connsiteY43" fmla="*/ 800100 h 1079500"/>
                <a:gd name="connsiteX44" fmla="*/ 38100 w 1816100"/>
                <a:gd name="connsiteY44" fmla="*/ 723900 h 1079500"/>
                <a:gd name="connsiteX45" fmla="*/ 25400 w 1816100"/>
                <a:gd name="connsiteY45" fmla="*/ 546100 h 1079500"/>
                <a:gd name="connsiteX46" fmla="*/ 0 w 1816100"/>
                <a:gd name="connsiteY46" fmla="*/ 0 h 1079500"/>
                <a:gd name="connsiteX0" fmla="*/ 0 w 1816100"/>
                <a:gd name="connsiteY0" fmla="*/ 0 h 1079500"/>
                <a:gd name="connsiteX1" fmla="*/ 0 w 1816100"/>
                <a:gd name="connsiteY1" fmla="*/ 0 h 1079500"/>
                <a:gd name="connsiteX2" fmla="*/ 177800 w 1816100"/>
                <a:gd name="connsiteY2" fmla="*/ 139700 h 1079500"/>
                <a:gd name="connsiteX3" fmla="*/ 203200 w 1816100"/>
                <a:gd name="connsiteY3" fmla="*/ 177800 h 1079500"/>
                <a:gd name="connsiteX4" fmla="*/ 215900 w 1816100"/>
                <a:gd name="connsiteY4" fmla="*/ 215900 h 1079500"/>
                <a:gd name="connsiteX5" fmla="*/ 254000 w 1816100"/>
                <a:gd name="connsiteY5" fmla="*/ 228600 h 1079500"/>
                <a:gd name="connsiteX6" fmla="*/ 342900 w 1816100"/>
                <a:gd name="connsiteY6" fmla="*/ 330200 h 1079500"/>
                <a:gd name="connsiteX7" fmla="*/ 368300 w 1816100"/>
                <a:gd name="connsiteY7" fmla="*/ 406400 h 1079500"/>
                <a:gd name="connsiteX8" fmla="*/ 406400 w 1816100"/>
                <a:gd name="connsiteY8" fmla="*/ 444500 h 1079500"/>
                <a:gd name="connsiteX9" fmla="*/ 495300 w 1816100"/>
                <a:gd name="connsiteY9" fmla="*/ 520700 h 1079500"/>
                <a:gd name="connsiteX10" fmla="*/ 558800 w 1816100"/>
                <a:gd name="connsiteY10" fmla="*/ 596900 h 1079500"/>
                <a:gd name="connsiteX11" fmla="*/ 635000 w 1816100"/>
                <a:gd name="connsiteY11" fmla="*/ 647700 h 1079500"/>
                <a:gd name="connsiteX12" fmla="*/ 774700 w 1816100"/>
                <a:gd name="connsiteY12" fmla="*/ 660400 h 1079500"/>
                <a:gd name="connsiteX13" fmla="*/ 876300 w 1816100"/>
                <a:gd name="connsiteY13" fmla="*/ 685800 h 1079500"/>
                <a:gd name="connsiteX14" fmla="*/ 927100 w 1816100"/>
                <a:gd name="connsiteY14" fmla="*/ 698500 h 1079500"/>
                <a:gd name="connsiteX15" fmla="*/ 1003300 w 1816100"/>
                <a:gd name="connsiteY15" fmla="*/ 723900 h 1079500"/>
                <a:gd name="connsiteX16" fmla="*/ 1041400 w 1816100"/>
                <a:gd name="connsiteY16" fmla="*/ 749300 h 1079500"/>
                <a:gd name="connsiteX17" fmla="*/ 1092200 w 1816100"/>
                <a:gd name="connsiteY17" fmla="*/ 762000 h 1079500"/>
                <a:gd name="connsiteX18" fmla="*/ 1179512 w 1816100"/>
                <a:gd name="connsiteY18" fmla="*/ 804069 h 1079500"/>
                <a:gd name="connsiteX19" fmla="*/ 1219200 w 1816100"/>
                <a:gd name="connsiteY19" fmla="*/ 825500 h 1079500"/>
                <a:gd name="connsiteX20" fmla="*/ 1295400 w 1816100"/>
                <a:gd name="connsiteY20" fmla="*/ 850900 h 1079500"/>
                <a:gd name="connsiteX21" fmla="*/ 1333500 w 1816100"/>
                <a:gd name="connsiteY21" fmla="*/ 863600 h 1079500"/>
                <a:gd name="connsiteX22" fmla="*/ 1371600 w 1816100"/>
                <a:gd name="connsiteY22" fmla="*/ 876300 h 1079500"/>
                <a:gd name="connsiteX23" fmla="*/ 1435100 w 1816100"/>
                <a:gd name="connsiteY23" fmla="*/ 876300 h 1079500"/>
                <a:gd name="connsiteX24" fmla="*/ 1524000 w 1816100"/>
                <a:gd name="connsiteY24" fmla="*/ 774700 h 1079500"/>
                <a:gd name="connsiteX25" fmla="*/ 1498600 w 1816100"/>
                <a:gd name="connsiteY25" fmla="*/ 152400 h 1079500"/>
                <a:gd name="connsiteX26" fmla="*/ 1536700 w 1816100"/>
                <a:gd name="connsiteY26" fmla="*/ 76200 h 1079500"/>
                <a:gd name="connsiteX27" fmla="*/ 1752600 w 1816100"/>
                <a:gd name="connsiteY27" fmla="*/ 88900 h 1079500"/>
                <a:gd name="connsiteX28" fmla="*/ 1790700 w 1816100"/>
                <a:gd name="connsiteY28" fmla="*/ 101600 h 1079500"/>
                <a:gd name="connsiteX29" fmla="*/ 1816100 w 1816100"/>
                <a:gd name="connsiteY29" fmla="*/ 139700 h 1079500"/>
                <a:gd name="connsiteX30" fmla="*/ 1803400 w 1816100"/>
                <a:gd name="connsiteY30" fmla="*/ 508000 h 1079500"/>
                <a:gd name="connsiteX31" fmla="*/ 1790700 w 1816100"/>
                <a:gd name="connsiteY31" fmla="*/ 584200 h 1079500"/>
                <a:gd name="connsiteX32" fmla="*/ 1765300 w 1816100"/>
                <a:gd name="connsiteY32" fmla="*/ 660400 h 1079500"/>
                <a:gd name="connsiteX33" fmla="*/ 1752600 w 1816100"/>
                <a:gd name="connsiteY33" fmla="*/ 762000 h 1079500"/>
                <a:gd name="connsiteX34" fmla="*/ 1739900 w 1816100"/>
                <a:gd name="connsiteY34" fmla="*/ 939800 h 1079500"/>
                <a:gd name="connsiteX35" fmla="*/ 1663700 w 1816100"/>
                <a:gd name="connsiteY35" fmla="*/ 990600 h 1079500"/>
                <a:gd name="connsiteX36" fmla="*/ 1574800 w 1816100"/>
                <a:gd name="connsiteY36" fmla="*/ 1028700 h 1079500"/>
                <a:gd name="connsiteX37" fmla="*/ 1219200 w 1816100"/>
                <a:gd name="connsiteY37" fmla="*/ 1066800 h 1079500"/>
                <a:gd name="connsiteX38" fmla="*/ 863600 w 1816100"/>
                <a:gd name="connsiteY38" fmla="*/ 1079500 h 1079500"/>
                <a:gd name="connsiteX39" fmla="*/ 279400 w 1816100"/>
                <a:gd name="connsiteY39" fmla="*/ 1066800 h 1079500"/>
                <a:gd name="connsiteX40" fmla="*/ 215900 w 1816100"/>
                <a:gd name="connsiteY40" fmla="*/ 1054100 h 1079500"/>
                <a:gd name="connsiteX41" fmla="*/ 139700 w 1816100"/>
                <a:gd name="connsiteY41" fmla="*/ 1028700 h 1079500"/>
                <a:gd name="connsiteX42" fmla="*/ 101600 w 1816100"/>
                <a:gd name="connsiteY42" fmla="*/ 876300 h 1079500"/>
                <a:gd name="connsiteX43" fmla="*/ 76200 w 1816100"/>
                <a:gd name="connsiteY43" fmla="*/ 800100 h 1079500"/>
                <a:gd name="connsiteX44" fmla="*/ 38100 w 1816100"/>
                <a:gd name="connsiteY44" fmla="*/ 723900 h 1079500"/>
                <a:gd name="connsiteX45" fmla="*/ 25400 w 1816100"/>
                <a:gd name="connsiteY45" fmla="*/ 546100 h 1079500"/>
                <a:gd name="connsiteX46" fmla="*/ 0 w 1816100"/>
                <a:gd name="connsiteY46" fmla="*/ 0 h 1079500"/>
                <a:gd name="connsiteX0" fmla="*/ 0 w 1816100"/>
                <a:gd name="connsiteY0" fmla="*/ 0 h 1079500"/>
                <a:gd name="connsiteX1" fmla="*/ 0 w 1816100"/>
                <a:gd name="connsiteY1" fmla="*/ 0 h 1079500"/>
                <a:gd name="connsiteX2" fmla="*/ 177800 w 1816100"/>
                <a:gd name="connsiteY2" fmla="*/ 139700 h 1079500"/>
                <a:gd name="connsiteX3" fmla="*/ 203200 w 1816100"/>
                <a:gd name="connsiteY3" fmla="*/ 177800 h 1079500"/>
                <a:gd name="connsiteX4" fmla="*/ 215900 w 1816100"/>
                <a:gd name="connsiteY4" fmla="*/ 215900 h 1079500"/>
                <a:gd name="connsiteX5" fmla="*/ 254000 w 1816100"/>
                <a:gd name="connsiteY5" fmla="*/ 228600 h 1079500"/>
                <a:gd name="connsiteX6" fmla="*/ 342900 w 1816100"/>
                <a:gd name="connsiteY6" fmla="*/ 330200 h 1079500"/>
                <a:gd name="connsiteX7" fmla="*/ 368300 w 1816100"/>
                <a:gd name="connsiteY7" fmla="*/ 406400 h 1079500"/>
                <a:gd name="connsiteX8" fmla="*/ 406400 w 1816100"/>
                <a:gd name="connsiteY8" fmla="*/ 444500 h 1079500"/>
                <a:gd name="connsiteX9" fmla="*/ 495300 w 1816100"/>
                <a:gd name="connsiteY9" fmla="*/ 520700 h 1079500"/>
                <a:gd name="connsiteX10" fmla="*/ 558800 w 1816100"/>
                <a:gd name="connsiteY10" fmla="*/ 596900 h 1079500"/>
                <a:gd name="connsiteX11" fmla="*/ 635000 w 1816100"/>
                <a:gd name="connsiteY11" fmla="*/ 647700 h 1079500"/>
                <a:gd name="connsiteX12" fmla="*/ 774700 w 1816100"/>
                <a:gd name="connsiteY12" fmla="*/ 660400 h 1079500"/>
                <a:gd name="connsiteX13" fmla="*/ 876300 w 1816100"/>
                <a:gd name="connsiteY13" fmla="*/ 685800 h 1079500"/>
                <a:gd name="connsiteX14" fmla="*/ 927100 w 1816100"/>
                <a:gd name="connsiteY14" fmla="*/ 698500 h 1079500"/>
                <a:gd name="connsiteX15" fmla="*/ 1003300 w 1816100"/>
                <a:gd name="connsiteY15" fmla="*/ 723900 h 1079500"/>
                <a:gd name="connsiteX16" fmla="*/ 1041400 w 1816100"/>
                <a:gd name="connsiteY16" fmla="*/ 749300 h 1079500"/>
                <a:gd name="connsiteX17" fmla="*/ 1092200 w 1816100"/>
                <a:gd name="connsiteY17" fmla="*/ 762000 h 1079500"/>
                <a:gd name="connsiteX18" fmla="*/ 1179512 w 1816100"/>
                <a:gd name="connsiteY18" fmla="*/ 804069 h 1079500"/>
                <a:gd name="connsiteX19" fmla="*/ 1219200 w 1816100"/>
                <a:gd name="connsiteY19" fmla="*/ 825500 h 1079500"/>
                <a:gd name="connsiteX20" fmla="*/ 1295400 w 1816100"/>
                <a:gd name="connsiteY20" fmla="*/ 850900 h 1079500"/>
                <a:gd name="connsiteX21" fmla="*/ 1333500 w 1816100"/>
                <a:gd name="connsiteY21" fmla="*/ 863600 h 1079500"/>
                <a:gd name="connsiteX22" fmla="*/ 1371600 w 1816100"/>
                <a:gd name="connsiteY22" fmla="*/ 876300 h 1079500"/>
                <a:gd name="connsiteX23" fmla="*/ 1435100 w 1816100"/>
                <a:gd name="connsiteY23" fmla="*/ 876300 h 1079500"/>
                <a:gd name="connsiteX24" fmla="*/ 1478756 w 1816100"/>
                <a:gd name="connsiteY24" fmla="*/ 738981 h 1079500"/>
                <a:gd name="connsiteX25" fmla="*/ 1498600 w 1816100"/>
                <a:gd name="connsiteY25" fmla="*/ 152400 h 1079500"/>
                <a:gd name="connsiteX26" fmla="*/ 1536700 w 1816100"/>
                <a:gd name="connsiteY26" fmla="*/ 76200 h 1079500"/>
                <a:gd name="connsiteX27" fmla="*/ 1752600 w 1816100"/>
                <a:gd name="connsiteY27" fmla="*/ 88900 h 1079500"/>
                <a:gd name="connsiteX28" fmla="*/ 1790700 w 1816100"/>
                <a:gd name="connsiteY28" fmla="*/ 101600 h 1079500"/>
                <a:gd name="connsiteX29" fmla="*/ 1816100 w 1816100"/>
                <a:gd name="connsiteY29" fmla="*/ 139700 h 1079500"/>
                <a:gd name="connsiteX30" fmla="*/ 1803400 w 1816100"/>
                <a:gd name="connsiteY30" fmla="*/ 508000 h 1079500"/>
                <a:gd name="connsiteX31" fmla="*/ 1790700 w 1816100"/>
                <a:gd name="connsiteY31" fmla="*/ 584200 h 1079500"/>
                <a:gd name="connsiteX32" fmla="*/ 1765300 w 1816100"/>
                <a:gd name="connsiteY32" fmla="*/ 660400 h 1079500"/>
                <a:gd name="connsiteX33" fmla="*/ 1752600 w 1816100"/>
                <a:gd name="connsiteY33" fmla="*/ 762000 h 1079500"/>
                <a:gd name="connsiteX34" fmla="*/ 1739900 w 1816100"/>
                <a:gd name="connsiteY34" fmla="*/ 939800 h 1079500"/>
                <a:gd name="connsiteX35" fmla="*/ 1663700 w 1816100"/>
                <a:gd name="connsiteY35" fmla="*/ 990600 h 1079500"/>
                <a:gd name="connsiteX36" fmla="*/ 1574800 w 1816100"/>
                <a:gd name="connsiteY36" fmla="*/ 1028700 h 1079500"/>
                <a:gd name="connsiteX37" fmla="*/ 1219200 w 1816100"/>
                <a:gd name="connsiteY37" fmla="*/ 1066800 h 1079500"/>
                <a:gd name="connsiteX38" fmla="*/ 863600 w 1816100"/>
                <a:gd name="connsiteY38" fmla="*/ 1079500 h 1079500"/>
                <a:gd name="connsiteX39" fmla="*/ 279400 w 1816100"/>
                <a:gd name="connsiteY39" fmla="*/ 1066800 h 1079500"/>
                <a:gd name="connsiteX40" fmla="*/ 215900 w 1816100"/>
                <a:gd name="connsiteY40" fmla="*/ 1054100 h 1079500"/>
                <a:gd name="connsiteX41" fmla="*/ 139700 w 1816100"/>
                <a:gd name="connsiteY41" fmla="*/ 1028700 h 1079500"/>
                <a:gd name="connsiteX42" fmla="*/ 101600 w 1816100"/>
                <a:gd name="connsiteY42" fmla="*/ 876300 h 1079500"/>
                <a:gd name="connsiteX43" fmla="*/ 76200 w 1816100"/>
                <a:gd name="connsiteY43" fmla="*/ 800100 h 1079500"/>
                <a:gd name="connsiteX44" fmla="*/ 38100 w 1816100"/>
                <a:gd name="connsiteY44" fmla="*/ 723900 h 1079500"/>
                <a:gd name="connsiteX45" fmla="*/ 25400 w 1816100"/>
                <a:gd name="connsiteY45" fmla="*/ 546100 h 1079500"/>
                <a:gd name="connsiteX46" fmla="*/ 0 w 1816100"/>
                <a:gd name="connsiteY46" fmla="*/ 0 h 1079500"/>
                <a:gd name="connsiteX0" fmla="*/ 0 w 1816100"/>
                <a:gd name="connsiteY0" fmla="*/ 0 h 1079500"/>
                <a:gd name="connsiteX1" fmla="*/ 0 w 1816100"/>
                <a:gd name="connsiteY1" fmla="*/ 0 h 1079500"/>
                <a:gd name="connsiteX2" fmla="*/ 177800 w 1816100"/>
                <a:gd name="connsiteY2" fmla="*/ 139700 h 1079500"/>
                <a:gd name="connsiteX3" fmla="*/ 203200 w 1816100"/>
                <a:gd name="connsiteY3" fmla="*/ 177800 h 1079500"/>
                <a:gd name="connsiteX4" fmla="*/ 215900 w 1816100"/>
                <a:gd name="connsiteY4" fmla="*/ 215900 h 1079500"/>
                <a:gd name="connsiteX5" fmla="*/ 254000 w 1816100"/>
                <a:gd name="connsiteY5" fmla="*/ 228600 h 1079500"/>
                <a:gd name="connsiteX6" fmla="*/ 342900 w 1816100"/>
                <a:gd name="connsiteY6" fmla="*/ 330200 h 1079500"/>
                <a:gd name="connsiteX7" fmla="*/ 368300 w 1816100"/>
                <a:gd name="connsiteY7" fmla="*/ 406400 h 1079500"/>
                <a:gd name="connsiteX8" fmla="*/ 406400 w 1816100"/>
                <a:gd name="connsiteY8" fmla="*/ 444500 h 1079500"/>
                <a:gd name="connsiteX9" fmla="*/ 495300 w 1816100"/>
                <a:gd name="connsiteY9" fmla="*/ 520700 h 1079500"/>
                <a:gd name="connsiteX10" fmla="*/ 558800 w 1816100"/>
                <a:gd name="connsiteY10" fmla="*/ 596900 h 1079500"/>
                <a:gd name="connsiteX11" fmla="*/ 635000 w 1816100"/>
                <a:gd name="connsiteY11" fmla="*/ 647700 h 1079500"/>
                <a:gd name="connsiteX12" fmla="*/ 774700 w 1816100"/>
                <a:gd name="connsiteY12" fmla="*/ 660400 h 1079500"/>
                <a:gd name="connsiteX13" fmla="*/ 876300 w 1816100"/>
                <a:gd name="connsiteY13" fmla="*/ 685800 h 1079500"/>
                <a:gd name="connsiteX14" fmla="*/ 927100 w 1816100"/>
                <a:gd name="connsiteY14" fmla="*/ 698500 h 1079500"/>
                <a:gd name="connsiteX15" fmla="*/ 1003300 w 1816100"/>
                <a:gd name="connsiteY15" fmla="*/ 723900 h 1079500"/>
                <a:gd name="connsiteX16" fmla="*/ 1041400 w 1816100"/>
                <a:gd name="connsiteY16" fmla="*/ 749300 h 1079500"/>
                <a:gd name="connsiteX17" fmla="*/ 1092200 w 1816100"/>
                <a:gd name="connsiteY17" fmla="*/ 762000 h 1079500"/>
                <a:gd name="connsiteX18" fmla="*/ 1179512 w 1816100"/>
                <a:gd name="connsiteY18" fmla="*/ 804069 h 1079500"/>
                <a:gd name="connsiteX19" fmla="*/ 1219200 w 1816100"/>
                <a:gd name="connsiteY19" fmla="*/ 825500 h 1079500"/>
                <a:gd name="connsiteX20" fmla="*/ 1295400 w 1816100"/>
                <a:gd name="connsiteY20" fmla="*/ 850900 h 1079500"/>
                <a:gd name="connsiteX21" fmla="*/ 1333500 w 1816100"/>
                <a:gd name="connsiteY21" fmla="*/ 863600 h 1079500"/>
                <a:gd name="connsiteX22" fmla="*/ 1371600 w 1816100"/>
                <a:gd name="connsiteY22" fmla="*/ 876300 h 1079500"/>
                <a:gd name="connsiteX23" fmla="*/ 1432719 w 1816100"/>
                <a:gd name="connsiteY23" fmla="*/ 852488 h 1079500"/>
                <a:gd name="connsiteX24" fmla="*/ 1478756 w 1816100"/>
                <a:gd name="connsiteY24" fmla="*/ 738981 h 1079500"/>
                <a:gd name="connsiteX25" fmla="*/ 1498600 w 1816100"/>
                <a:gd name="connsiteY25" fmla="*/ 152400 h 1079500"/>
                <a:gd name="connsiteX26" fmla="*/ 1536700 w 1816100"/>
                <a:gd name="connsiteY26" fmla="*/ 76200 h 1079500"/>
                <a:gd name="connsiteX27" fmla="*/ 1752600 w 1816100"/>
                <a:gd name="connsiteY27" fmla="*/ 88900 h 1079500"/>
                <a:gd name="connsiteX28" fmla="*/ 1790700 w 1816100"/>
                <a:gd name="connsiteY28" fmla="*/ 101600 h 1079500"/>
                <a:gd name="connsiteX29" fmla="*/ 1816100 w 1816100"/>
                <a:gd name="connsiteY29" fmla="*/ 139700 h 1079500"/>
                <a:gd name="connsiteX30" fmla="*/ 1803400 w 1816100"/>
                <a:gd name="connsiteY30" fmla="*/ 508000 h 1079500"/>
                <a:gd name="connsiteX31" fmla="*/ 1790700 w 1816100"/>
                <a:gd name="connsiteY31" fmla="*/ 584200 h 1079500"/>
                <a:gd name="connsiteX32" fmla="*/ 1765300 w 1816100"/>
                <a:gd name="connsiteY32" fmla="*/ 660400 h 1079500"/>
                <a:gd name="connsiteX33" fmla="*/ 1752600 w 1816100"/>
                <a:gd name="connsiteY33" fmla="*/ 762000 h 1079500"/>
                <a:gd name="connsiteX34" fmla="*/ 1739900 w 1816100"/>
                <a:gd name="connsiteY34" fmla="*/ 939800 h 1079500"/>
                <a:gd name="connsiteX35" fmla="*/ 1663700 w 1816100"/>
                <a:gd name="connsiteY35" fmla="*/ 990600 h 1079500"/>
                <a:gd name="connsiteX36" fmla="*/ 1574800 w 1816100"/>
                <a:gd name="connsiteY36" fmla="*/ 1028700 h 1079500"/>
                <a:gd name="connsiteX37" fmla="*/ 1219200 w 1816100"/>
                <a:gd name="connsiteY37" fmla="*/ 1066800 h 1079500"/>
                <a:gd name="connsiteX38" fmla="*/ 863600 w 1816100"/>
                <a:gd name="connsiteY38" fmla="*/ 1079500 h 1079500"/>
                <a:gd name="connsiteX39" fmla="*/ 279400 w 1816100"/>
                <a:gd name="connsiteY39" fmla="*/ 1066800 h 1079500"/>
                <a:gd name="connsiteX40" fmla="*/ 215900 w 1816100"/>
                <a:gd name="connsiteY40" fmla="*/ 1054100 h 1079500"/>
                <a:gd name="connsiteX41" fmla="*/ 139700 w 1816100"/>
                <a:gd name="connsiteY41" fmla="*/ 1028700 h 1079500"/>
                <a:gd name="connsiteX42" fmla="*/ 101600 w 1816100"/>
                <a:gd name="connsiteY42" fmla="*/ 876300 h 1079500"/>
                <a:gd name="connsiteX43" fmla="*/ 76200 w 1816100"/>
                <a:gd name="connsiteY43" fmla="*/ 800100 h 1079500"/>
                <a:gd name="connsiteX44" fmla="*/ 38100 w 1816100"/>
                <a:gd name="connsiteY44" fmla="*/ 723900 h 1079500"/>
                <a:gd name="connsiteX45" fmla="*/ 25400 w 1816100"/>
                <a:gd name="connsiteY45" fmla="*/ 546100 h 1079500"/>
                <a:gd name="connsiteX46" fmla="*/ 0 w 1816100"/>
                <a:gd name="connsiteY46" fmla="*/ 0 h 1079500"/>
                <a:gd name="connsiteX0" fmla="*/ 0 w 1816100"/>
                <a:gd name="connsiteY0" fmla="*/ 0 h 1079500"/>
                <a:gd name="connsiteX1" fmla="*/ 0 w 1816100"/>
                <a:gd name="connsiteY1" fmla="*/ 0 h 1079500"/>
                <a:gd name="connsiteX2" fmla="*/ 177800 w 1816100"/>
                <a:gd name="connsiteY2" fmla="*/ 139700 h 1079500"/>
                <a:gd name="connsiteX3" fmla="*/ 203200 w 1816100"/>
                <a:gd name="connsiteY3" fmla="*/ 177800 h 1079500"/>
                <a:gd name="connsiteX4" fmla="*/ 215900 w 1816100"/>
                <a:gd name="connsiteY4" fmla="*/ 215900 h 1079500"/>
                <a:gd name="connsiteX5" fmla="*/ 254000 w 1816100"/>
                <a:gd name="connsiteY5" fmla="*/ 228600 h 1079500"/>
                <a:gd name="connsiteX6" fmla="*/ 342900 w 1816100"/>
                <a:gd name="connsiteY6" fmla="*/ 330200 h 1079500"/>
                <a:gd name="connsiteX7" fmla="*/ 368300 w 1816100"/>
                <a:gd name="connsiteY7" fmla="*/ 406400 h 1079500"/>
                <a:gd name="connsiteX8" fmla="*/ 406400 w 1816100"/>
                <a:gd name="connsiteY8" fmla="*/ 444500 h 1079500"/>
                <a:gd name="connsiteX9" fmla="*/ 495300 w 1816100"/>
                <a:gd name="connsiteY9" fmla="*/ 520700 h 1079500"/>
                <a:gd name="connsiteX10" fmla="*/ 558800 w 1816100"/>
                <a:gd name="connsiteY10" fmla="*/ 596900 h 1079500"/>
                <a:gd name="connsiteX11" fmla="*/ 635000 w 1816100"/>
                <a:gd name="connsiteY11" fmla="*/ 647700 h 1079500"/>
                <a:gd name="connsiteX12" fmla="*/ 774700 w 1816100"/>
                <a:gd name="connsiteY12" fmla="*/ 660400 h 1079500"/>
                <a:gd name="connsiteX13" fmla="*/ 876300 w 1816100"/>
                <a:gd name="connsiteY13" fmla="*/ 685800 h 1079500"/>
                <a:gd name="connsiteX14" fmla="*/ 927100 w 1816100"/>
                <a:gd name="connsiteY14" fmla="*/ 698500 h 1079500"/>
                <a:gd name="connsiteX15" fmla="*/ 1003300 w 1816100"/>
                <a:gd name="connsiteY15" fmla="*/ 723900 h 1079500"/>
                <a:gd name="connsiteX16" fmla="*/ 1041400 w 1816100"/>
                <a:gd name="connsiteY16" fmla="*/ 749300 h 1079500"/>
                <a:gd name="connsiteX17" fmla="*/ 1092200 w 1816100"/>
                <a:gd name="connsiteY17" fmla="*/ 762000 h 1079500"/>
                <a:gd name="connsiteX18" fmla="*/ 1179512 w 1816100"/>
                <a:gd name="connsiteY18" fmla="*/ 804069 h 1079500"/>
                <a:gd name="connsiteX19" fmla="*/ 1219200 w 1816100"/>
                <a:gd name="connsiteY19" fmla="*/ 825500 h 1079500"/>
                <a:gd name="connsiteX20" fmla="*/ 1295400 w 1816100"/>
                <a:gd name="connsiteY20" fmla="*/ 850900 h 1079500"/>
                <a:gd name="connsiteX21" fmla="*/ 1333500 w 1816100"/>
                <a:gd name="connsiteY21" fmla="*/ 863600 h 1079500"/>
                <a:gd name="connsiteX22" fmla="*/ 1432719 w 1816100"/>
                <a:gd name="connsiteY22" fmla="*/ 852488 h 1079500"/>
                <a:gd name="connsiteX23" fmla="*/ 1478756 w 1816100"/>
                <a:gd name="connsiteY23" fmla="*/ 738981 h 1079500"/>
                <a:gd name="connsiteX24" fmla="*/ 1498600 w 1816100"/>
                <a:gd name="connsiteY24" fmla="*/ 152400 h 1079500"/>
                <a:gd name="connsiteX25" fmla="*/ 1536700 w 1816100"/>
                <a:gd name="connsiteY25" fmla="*/ 76200 h 1079500"/>
                <a:gd name="connsiteX26" fmla="*/ 1752600 w 1816100"/>
                <a:gd name="connsiteY26" fmla="*/ 88900 h 1079500"/>
                <a:gd name="connsiteX27" fmla="*/ 1790700 w 1816100"/>
                <a:gd name="connsiteY27" fmla="*/ 101600 h 1079500"/>
                <a:gd name="connsiteX28" fmla="*/ 1816100 w 1816100"/>
                <a:gd name="connsiteY28" fmla="*/ 139700 h 1079500"/>
                <a:gd name="connsiteX29" fmla="*/ 1803400 w 1816100"/>
                <a:gd name="connsiteY29" fmla="*/ 508000 h 1079500"/>
                <a:gd name="connsiteX30" fmla="*/ 1790700 w 1816100"/>
                <a:gd name="connsiteY30" fmla="*/ 584200 h 1079500"/>
                <a:gd name="connsiteX31" fmla="*/ 1765300 w 1816100"/>
                <a:gd name="connsiteY31" fmla="*/ 660400 h 1079500"/>
                <a:gd name="connsiteX32" fmla="*/ 1752600 w 1816100"/>
                <a:gd name="connsiteY32" fmla="*/ 762000 h 1079500"/>
                <a:gd name="connsiteX33" fmla="*/ 1739900 w 1816100"/>
                <a:gd name="connsiteY33" fmla="*/ 939800 h 1079500"/>
                <a:gd name="connsiteX34" fmla="*/ 1663700 w 1816100"/>
                <a:gd name="connsiteY34" fmla="*/ 990600 h 1079500"/>
                <a:gd name="connsiteX35" fmla="*/ 1574800 w 1816100"/>
                <a:gd name="connsiteY35" fmla="*/ 1028700 h 1079500"/>
                <a:gd name="connsiteX36" fmla="*/ 1219200 w 1816100"/>
                <a:gd name="connsiteY36" fmla="*/ 1066800 h 1079500"/>
                <a:gd name="connsiteX37" fmla="*/ 863600 w 1816100"/>
                <a:gd name="connsiteY37" fmla="*/ 1079500 h 1079500"/>
                <a:gd name="connsiteX38" fmla="*/ 279400 w 1816100"/>
                <a:gd name="connsiteY38" fmla="*/ 1066800 h 1079500"/>
                <a:gd name="connsiteX39" fmla="*/ 215900 w 1816100"/>
                <a:gd name="connsiteY39" fmla="*/ 1054100 h 1079500"/>
                <a:gd name="connsiteX40" fmla="*/ 139700 w 1816100"/>
                <a:gd name="connsiteY40" fmla="*/ 1028700 h 1079500"/>
                <a:gd name="connsiteX41" fmla="*/ 101600 w 1816100"/>
                <a:gd name="connsiteY41" fmla="*/ 876300 h 1079500"/>
                <a:gd name="connsiteX42" fmla="*/ 76200 w 1816100"/>
                <a:gd name="connsiteY42" fmla="*/ 800100 h 1079500"/>
                <a:gd name="connsiteX43" fmla="*/ 38100 w 1816100"/>
                <a:gd name="connsiteY43" fmla="*/ 723900 h 1079500"/>
                <a:gd name="connsiteX44" fmla="*/ 25400 w 1816100"/>
                <a:gd name="connsiteY44" fmla="*/ 546100 h 1079500"/>
                <a:gd name="connsiteX45" fmla="*/ 0 w 1816100"/>
                <a:gd name="connsiteY45" fmla="*/ 0 h 1079500"/>
                <a:gd name="connsiteX0" fmla="*/ 0 w 1816100"/>
                <a:gd name="connsiteY0" fmla="*/ 0 h 1079500"/>
                <a:gd name="connsiteX1" fmla="*/ 0 w 1816100"/>
                <a:gd name="connsiteY1" fmla="*/ 0 h 1079500"/>
                <a:gd name="connsiteX2" fmla="*/ 177800 w 1816100"/>
                <a:gd name="connsiteY2" fmla="*/ 139700 h 1079500"/>
                <a:gd name="connsiteX3" fmla="*/ 203200 w 1816100"/>
                <a:gd name="connsiteY3" fmla="*/ 177800 h 1079500"/>
                <a:gd name="connsiteX4" fmla="*/ 215900 w 1816100"/>
                <a:gd name="connsiteY4" fmla="*/ 215900 h 1079500"/>
                <a:gd name="connsiteX5" fmla="*/ 254000 w 1816100"/>
                <a:gd name="connsiteY5" fmla="*/ 228600 h 1079500"/>
                <a:gd name="connsiteX6" fmla="*/ 342900 w 1816100"/>
                <a:gd name="connsiteY6" fmla="*/ 330200 h 1079500"/>
                <a:gd name="connsiteX7" fmla="*/ 368300 w 1816100"/>
                <a:gd name="connsiteY7" fmla="*/ 406400 h 1079500"/>
                <a:gd name="connsiteX8" fmla="*/ 406400 w 1816100"/>
                <a:gd name="connsiteY8" fmla="*/ 444500 h 1079500"/>
                <a:gd name="connsiteX9" fmla="*/ 495300 w 1816100"/>
                <a:gd name="connsiteY9" fmla="*/ 520700 h 1079500"/>
                <a:gd name="connsiteX10" fmla="*/ 558800 w 1816100"/>
                <a:gd name="connsiteY10" fmla="*/ 596900 h 1079500"/>
                <a:gd name="connsiteX11" fmla="*/ 635000 w 1816100"/>
                <a:gd name="connsiteY11" fmla="*/ 647700 h 1079500"/>
                <a:gd name="connsiteX12" fmla="*/ 774700 w 1816100"/>
                <a:gd name="connsiteY12" fmla="*/ 660400 h 1079500"/>
                <a:gd name="connsiteX13" fmla="*/ 876300 w 1816100"/>
                <a:gd name="connsiteY13" fmla="*/ 685800 h 1079500"/>
                <a:gd name="connsiteX14" fmla="*/ 927100 w 1816100"/>
                <a:gd name="connsiteY14" fmla="*/ 698500 h 1079500"/>
                <a:gd name="connsiteX15" fmla="*/ 1003300 w 1816100"/>
                <a:gd name="connsiteY15" fmla="*/ 723900 h 1079500"/>
                <a:gd name="connsiteX16" fmla="*/ 1041400 w 1816100"/>
                <a:gd name="connsiteY16" fmla="*/ 749300 h 1079500"/>
                <a:gd name="connsiteX17" fmla="*/ 1092200 w 1816100"/>
                <a:gd name="connsiteY17" fmla="*/ 762000 h 1079500"/>
                <a:gd name="connsiteX18" fmla="*/ 1179512 w 1816100"/>
                <a:gd name="connsiteY18" fmla="*/ 804069 h 1079500"/>
                <a:gd name="connsiteX19" fmla="*/ 1295400 w 1816100"/>
                <a:gd name="connsiteY19" fmla="*/ 850900 h 1079500"/>
                <a:gd name="connsiteX20" fmla="*/ 1333500 w 1816100"/>
                <a:gd name="connsiteY20" fmla="*/ 863600 h 1079500"/>
                <a:gd name="connsiteX21" fmla="*/ 1432719 w 1816100"/>
                <a:gd name="connsiteY21" fmla="*/ 852488 h 1079500"/>
                <a:gd name="connsiteX22" fmla="*/ 1478756 w 1816100"/>
                <a:gd name="connsiteY22" fmla="*/ 738981 h 1079500"/>
                <a:gd name="connsiteX23" fmla="*/ 1498600 w 1816100"/>
                <a:gd name="connsiteY23" fmla="*/ 152400 h 1079500"/>
                <a:gd name="connsiteX24" fmla="*/ 1536700 w 1816100"/>
                <a:gd name="connsiteY24" fmla="*/ 76200 h 1079500"/>
                <a:gd name="connsiteX25" fmla="*/ 1752600 w 1816100"/>
                <a:gd name="connsiteY25" fmla="*/ 88900 h 1079500"/>
                <a:gd name="connsiteX26" fmla="*/ 1790700 w 1816100"/>
                <a:gd name="connsiteY26" fmla="*/ 101600 h 1079500"/>
                <a:gd name="connsiteX27" fmla="*/ 1816100 w 1816100"/>
                <a:gd name="connsiteY27" fmla="*/ 139700 h 1079500"/>
                <a:gd name="connsiteX28" fmla="*/ 1803400 w 1816100"/>
                <a:gd name="connsiteY28" fmla="*/ 508000 h 1079500"/>
                <a:gd name="connsiteX29" fmla="*/ 1790700 w 1816100"/>
                <a:gd name="connsiteY29" fmla="*/ 584200 h 1079500"/>
                <a:gd name="connsiteX30" fmla="*/ 1765300 w 1816100"/>
                <a:gd name="connsiteY30" fmla="*/ 660400 h 1079500"/>
                <a:gd name="connsiteX31" fmla="*/ 1752600 w 1816100"/>
                <a:gd name="connsiteY31" fmla="*/ 762000 h 1079500"/>
                <a:gd name="connsiteX32" fmla="*/ 1739900 w 1816100"/>
                <a:gd name="connsiteY32" fmla="*/ 939800 h 1079500"/>
                <a:gd name="connsiteX33" fmla="*/ 1663700 w 1816100"/>
                <a:gd name="connsiteY33" fmla="*/ 990600 h 1079500"/>
                <a:gd name="connsiteX34" fmla="*/ 1574800 w 1816100"/>
                <a:gd name="connsiteY34" fmla="*/ 1028700 h 1079500"/>
                <a:gd name="connsiteX35" fmla="*/ 1219200 w 1816100"/>
                <a:gd name="connsiteY35" fmla="*/ 1066800 h 1079500"/>
                <a:gd name="connsiteX36" fmla="*/ 863600 w 1816100"/>
                <a:gd name="connsiteY36" fmla="*/ 1079500 h 1079500"/>
                <a:gd name="connsiteX37" fmla="*/ 279400 w 1816100"/>
                <a:gd name="connsiteY37" fmla="*/ 1066800 h 1079500"/>
                <a:gd name="connsiteX38" fmla="*/ 215900 w 1816100"/>
                <a:gd name="connsiteY38" fmla="*/ 1054100 h 1079500"/>
                <a:gd name="connsiteX39" fmla="*/ 139700 w 1816100"/>
                <a:gd name="connsiteY39" fmla="*/ 1028700 h 1079500"/>
                <a:gd name="connsiteX40" fmla="*/ 101600 w 1816100"/>
                <a:gd name="connsiteY40" fmla="*/ 876300 h 1079500"/>
                <a:gd name="connsiteX41" fmla="*/ 76200 w 1816100"/>
                <a:gd name="connsiteY41" fmla="*/ 800100 h 1079500"/>
                <a:gd name="connsiteX42" fmla="*/ 38100 w 1816100"/>
                <a:gd name="connsiteY42" fmla="*/ 723900 h 1079500"/>
                <a:gd name="connsiteX43" fmla="*/ 25400 w 1816100"/>
                <a:gd name="connsiteY43" fmla="*/ 546100 h 1079500"/>
                <a:gd name="connsiteX44" fmla="*/ 0 w 1816100"/>
                <a:gd name="connsiteY44" fmla="*/ 0 h 1079500"/>
                <a:gd name="connsiteX0" fmla="*/ 0 w 1816100"/>
                <a:gd name="connsiteY0" fmla="*/ 0 h 1079500"/>
                <a:gd name="connsiteX1" fmla="*/ 0 w 1816100"/>
                <a:gd name="connsiteY1" fmla="*/ 0 h 1079500"/>
                <a:gd name="connsiteX2" fmla="*/ 177800 w 1816100"/>
                <a:gd name="connsiteY2" fmla="*/ 139700 h 1079500"/>
                <a:gd name="connsiteX3" fmla="*/ 203200 w 1816100"/>
                <a:gd name="connsiteY3" fmla="*/ 177800 h 1079500"/>
                <a:gd name="connsiteX4" fmla="*/ 215900 w 1816100"/>
                <a:gd name="connsiteY4" fmla="*/ 215900 h 1079500"/>
                <a:gd name="connsiteX5" fmla="*/ 254000 w 1816100"/>
                <a:gd name="connsiteY5" fmla="*/ 228600 h 1079500"/>
                <a:gd name="connsiteX6" fmla="*/ 342900 w 1816100"/>
                <a:gd name="connsiteY6" fmla="*/ 330200 h 1079500"/>
                <a:gd name="connsiteX7" fmla="*/ 368300 w 1816100"/>
                <a:gd name="connsiteY7" fmla="*/ 406400 h 1079500"/>
                <a:gd name="connsiteX8" fmla="*/ 406400 w 1816100"/>
                <a:gd name="connsiteY8" fmla="*/ 444500 h 1079500"/>
                <a:gd name="connsiteX9" fmla="*/ 495300 w 1816100"/>
                <a:gd name="connsiteY9" fmla="*/ 520700 h 1079500"/>
                <a:gd name="connsiteX10" fmla="*/ 558800 w 1816100"/>
                <a:gd name="connsiteY10" fmla="*/ 596900 h 1079500"/>
                <a:gd name="connsiteX11" fmla="*/ 635000 w 1816100"/>
                <a:gd name="connsiteY11" fmla="*/ 647700 h 1079500"/>
                <a:gd name="connsiteX12" fmla="*/ 774700 w 1816100"/>
                <a:gd name="connsiteY12" fmla="*/ 660400 h 1079500"/>
                <a:gd name="connsiteX13" fmla="*/ 876300 w 1816100"/>
                <a:gd name="connsiteY13" fmla="*/ 685800 h 1079500"/>
                <a:gd name="connsiteX14" fmla="*/ 927100 w 1816100"/>
                <a:gd name="connsiteY14" fmla="*/ 698500 h 1079500"/>
                <a:gd name="connsiteX15" fmla="*/ 1003300 w 1816100"/>
                <a:gd name="connsiteY15" fmla="*/ 723900 h 1079500"/>
                <a:gd name="connsiteX16" fmla="*/ 1092200 w 1816100"/>
                <a:gd name="connsiteY16" fmla="*/ 762000 h 1079500"/>
                <a:gd name="connsiteX17" fmla="*/ 1179512 w 1816100"/>
                <a:gd name="connsiteY17" fmla="*/ 804069 h 1079500"/>
                <a:gd name="connsiteX18" fmla="*/ 1295400 w 1816100"/>
                <a:gd name="connsiteY18" fmla="*/ 850900 h 1079500"/>
                <a:gd name="connsiteX19" fmla="*/ 1333500 w 1816100"/>
                <a:gd name="connsiteY19" fmla="*/ 863600 h 1079500"/>
                <a:gd name="connsiteX20" fmla="*/ 1432719 w 1816100"/>
                <a:gd name="connsiteY20" fmla="*/ 852488 h 1079500"/>
                <a:gd name="connsiteX21" fmla="*/ 1478756 w 1816100"/>
                <a:gd name="connsiteY21" fmla="*/ 738981 h 1079500"/>
                <a:gd name="connsiteX22" fmla="*/ 1498600 w 1816100"/>
                <a:gd name="connsiteY22" fmla="*/ 152400 h 1079500"/>
                <a:gd name="connsiteX23" fmla="*/ 1536700 w 1816100"/>
                <a:gd name="connsiteY23" fmla="*/ 76200 h 1079500"/>
                <a:gd name="connsiteX24" fmla="*/ 1752600 w 1816100"/>
                <a:gd name="connsiteY24" fmla="*/ 88900 h 1079500"/>
                <a:gd name="connsiteX25" fmla="*/ 1790700 w 1816100"/>
                <a:gd name="connsiteY25" fmla="*/ 101600 h 1079500"/>
                <a:gd name="connsiteX26" fmla="*/ 1816100 w 1816100"/>
                <a:gd name="connsiteY26" fmla="*/ 139700 h 1079500"/>
                <a:gd name="connsiteX27" fmla="*/ 1803400 w 1816100"/>
                <a:gd name="connsiteY27" fmla="*/ 508000 h 1079500"/>
                <a:gd name="connsiteX28" fmla="*/ 1790700 w 1816100"/>
                <a:gd name="connsiteY28" fmla="*/ 584200 h 1079500"/>
                <a:gd name="connsiteX29" fmla="*/ 1765300 w 1816100"/>
                <a:gd name="connsiteY29" fmla="*/ 660400 h 1079500"/>
                <a:gd name="connsiteX30" fmla="*/ 1752600 w 1816100"/>
                <a:gd name="connsiteY30" fmla="*/ 762000 h 1079500"/>
                <a:gd name="connsiteX31" fmla="*/ 1739900 w 1816100"/>
                <a:gd name="connsiteY31" fmla="*/ 939800 h 1079500"/>
                <a:gd name="connsiteX32" fmla="*/ 1663700 w 1816100"/>
                <a:gd name="connsiteY32" fmla="*/ 990600 h 1079500"/>
                <a:gd name="connsiteX33" fmla="*/ 1574800 w 1816100"/>
                <a:gd name="connsiteY33" fmla="*/ 1028700 h 1079500"/>
                <a:gd name="connsiteX34" fmla="*/ 1219200 w 1816100"/>
                <a:gd name="connsiteY34" fmla="*/ 1066800 h 1079500"/>
                <a:gd name="connsiteX35" fmla="*/ 863600 w 1816100"/>
                <a:gd name="connsiteY35" fmla="*/ 1079500 h 1079500"/>
                <a:gd name="connsiteX36" fmla="*/ 279400 w 1816100"/>
                <a:gd name="connsiteY36" fmla="*/ 1066800 h 1079500"/>
                <a:gd name="connsiteX37" fmla="*/ 215900 w 1816100"/>
                <a:gd name="connsiteY37" fmla="*/ 1054100 h 1079500"/>
                <a:gd name="connsiteX38" fmla="*/ 139700 w 1816100"/>
                <a:gd name="connsiteY38" fmla="*/ 1028700 h 1079500"/>
                <a:gd name="connsiteX39" fmla="*/ 101600 w 1816100"/>
                <a:gd name="connsiteY39" fmla="*/ 876300 h 1079500"/>
                <a:gd name="connsiteX40" fmla="*/ 76200 w 1816100"/>
                <a:gd name="connsiteY40" fmla="*/ 800100 h 1079500"/>
                <a:gd name="connsiteX41" fmla="*/ 38100 w 1816100"/>
                <a:gd name="connsiteY41" fmla="*/ 723900 h 1079500"/>
                <a:gd name="connsiteX42" fmla="*/ 25400 w 1816100"/>
                <a:gd name="connsiteY42" fmla="*/ 546100 h 1079500"/>
                <a:gd name="connsiteX43" fmla="*/ 0 w 1816100"/>
                <a:gd name="connsiteY43" fmla="*/ 0 h 1079500"/>
                <a:gd name="connsiteX0" fmla="*/ 0 w 1816100"/>
                <a:gd name="connsiteY0" fmla="*/ 0 h 1079500"/>
                <a:gd name="connsiteX1" fmla="*/ 0 w 1816100"/>
                <a:gd name="connsiteY1" fmla="*/ 0 h 1079500"/>
                <a:gd name="connsiteX2" fmla="*/ 177800 w 1816100"/>
                <a:gd name="connsiteY2" fmla="*/ 139700 h 1079500"/>
                <a:gd name="connsiteX3" fmla="*/ 203200 w 1816100"/>
                <a:gd name="connsiteY3" fmla="*/ 177800 h 1079500"/>
                <a:gd name="connsiteX4" fmla="*/ 215900 w 1816100"/>
                <a:gd name="connsiteY4" fmla="*/ 215900 h 1079500"/>
                <a:gd name="connsiteX5" fmla="*/ 254000 w 1816100"/>
                <a:gd name="connsiteY5" fmla="*/ 228600 h 1079500"/>
                <a:gd name="connsiteX6" fmla="*/ 342900 w 1816100"/>
                <a:gd name="connsiteY6" fmla="*/ 330200 h 1079500"/>
                <a:gd name="connsiteX7" fmla="*/ 368300 w 1816100"/>
                <a:gd name="connsiteY7" fmla="*/ 406400 h 1079500"/>
                <a:gd name="connsiteX8" fmla="*/ 406400 w 1816100"/>
                <a:gd name="connsiteY8" fmla="*/ 444500 h 1079500"/>
                <a:gd name="connsiteX9" fmla="*/ 495300 w 1816100"/>
                <a:gd name="connsiteY9" fmla="*/ 520700 h 1079500"/>
                <a:gd name="connsiteX10" fmla="*/ 558800 w 1816100"/>
                <a:gd name="connsiteY10" fmla="*/ 596900 h 1079500"/>
                <a:gd name="connsiteX11" fmla="*/ 635000 w 1816100"/>
                <a:gd name="connsiteY11" fmla="*/ 647700 h 1079500"/>
                <a:gd name="connsiteX12" fmla="*/ 774700 w 1816100"/>
                <a:gd name="connsiteY12" fmla="*/ 660400 h 1079500"/>
                <a:gd name="connsiteX13" fmla="*/ 876300 w 1816100"/>
                <a:gd name="connsiteY13" fmla="*/ 685800 h 1079500"/>
                <a:gd name="connsiteX14" fmla="*/ 1003300 w 1816100"/>
                <a:gd name="connsiteY14" fmla="*/ 723900 h 1079500"/>
                <a:gd name="connsiteX15" fmla="*/ 1092200 w 1816100"/>
                <a:gd name="connsiteY15" fmla="*/ 762000 h 1079500"/>
                <a:gd name="connsiteX16" fmla="*/ 1179512 w 1816100"/>
                <a:gd name="connsiteY16" fmla="*/ 804069 h 1079500"/>
                <a:gd name="connsiteX17" fmla="*/ 1295400 w 1816100"/>
                <a:gd name="connsiteY17" fmla="*/ 850900 h 1079500"/>
                <a:gd name="connsiteX18" fmla="*/ 1333500 w 1816100"/>
                <a:gd name="connsiteY18" fmla="*/ 863600 h 1079500"/>
                <a:gd name="connsiteX19" fmla="*/ 1432719 w 1816100"/>
                <a:gd name="connsiteY19" fmla="*/ 852488 h 1079500"/>
                <a:gd name="connsiteX20" fmla="*/ 1478756 w 1816100"/>
                <a:gd name="connsiteY20" fmla="*/ 738981 h 1079500"/>
                <a:gd name="connsiteX21" fmla="*/ 1498600 w 1816100"/>
                <a:gd name="connsiteY21" fmla="*/ 152400 h 1079500"/>
                <a:gd name="connsiteX22" fmla="*/ 1536700 w 1816100"/>
                <a:gd name="connsiteY22" fmla="*/ 76200 h 1079500"/>
                <a:gd name="connsiteX23" fmla="*/ 1752600 w 1816100"/>
                <a:gd name="connsiteY23" fmla="*/ 88900 h 1079500"/>
                <a:gd name="connsiteX24" fmla="*/ 1790700 w 1816100"/>
                <a:gd name="connsiteY24" fmla="*/ 101600 h 1079500"/>
                <a:gd name="connsiteX25" fmla="*/ 1816100 w 1816100"/>
                <a:gd name="connsiteY25" fmla="*/ 139700 h 1079500"/>
                <a:gd name="connsiteX26" fmla="*/ 1803400 w 1816100"/>
                <a:gd name="connsiteY26" fmla="*/ 508000 h 1079500"/>
                <a:gd name="connsiteX27" fmla="*/ 1790700 w 1816100"/>
                <a:gd name="connsiteY27" fmla="*/ 584200 h 1079500"/>
                <a:gd name="connsiteX28" fmla="*/ 1765300 w 1816100"/>
                <a:gd name="connsiteY28" fmla="*/ 660400 h 1079500"/>
                <a:gd name="connsiteX29" fmla="*/ 1752600 w 1816100"/>
                <a:gd name="connsiteY29" fmla="*/ 762000 h 1079500"/>
                <a:gd name="connsiteX30" fmla="*/ 1739900 w 1816100"/>
                <a:gd name="connsiteY30" fmla="*/ 939800 h 1079500"/>
                <a:gd name="connsiteX31" fmla="*/ 1663700 w 1816100"/>
                <a:gd name="connsiteY31" fmla="*/ 990600 h 1079500"/>
                <a:gd name="connsiteX32" fmla="*/ 1574800 w 1816100"/>
                <a:gd name="connsiteY32" fmla="*/ 1028700 h 1079500"/>
                <a:gd name="connsiteX33" fmla="*/ 1219200 w 1816100"/>
                <a:gd name="connsiteY33" fmla="*/ 1066800 h 1079500"/>
                <a:gd name="connsiteX34" fmla="*/ 863600 w 1816100"/>
                <a:gd name="connsiteY34" fmla="*/ 1079500 h 1079500"/>
                <a:gd name="connsiteX35" fmla="*/ 279400 w 1816100"/>
                <a:gd name="connsiteY35" fmla="*/ 1066800 h 1079500"/>
                <a:gd name="connsiteX36" fmla="*/ 215900 w 1816100"/>
                <a:gd name="connsiteY36" fmla="*/ 1054100 h 1079500"/>
                <a:gd name="connsiteX37" fmla="*/ 139700 w 1816100"/>
                <a:gd name="connsiteY37" fmla="*/ 1028700 h 1079500"/>
                <a:gd name="connsiteX38" fmla="*/ 101600 w 1816100"/>
                <a:gd name="connsiteY38" fmla="*/ 876300 h 1079500"/>
                <a:gd name="connsiteX39" fmla="*/ 76200 w 1816100"/>
                <a:gd name="connsiteY39" fmla="*/ 800100 h 1079500"/>
                <a:gd name="connsiteX40" fmla="*/ 38100 w 1816100"/>
                <a:gd name="connsiteY40" fmla="*/ 723900 h 1079500"/>
                <a:gd name="connsiteX41" fmla="*/ 25400 w 1816100"/>
                <a:gd name="connsiteY41" fmla="*/ 546100 h 1079500"/>
                <a:gd name="connsiteX42" fmla="*/ 0 w 1816100"/>
                <a:gd name="connsiteY42" fmla="*/ 0 h 1079500"/>
                <a:gd name="connsiteX0" fmla="*/ 0 w 1816100"/>
                <a:gd name="connsiteY0" fmla="*/ 0 h 1079500"/>
                <a:gd name="connsiteX1" fmla="*/ 0 w 1816100"/>
                <a:gd name="connsiteY1" fmla="*/ 0 h 1079500"/>
                <a:gd name="connsiteX2" fmla="*/ 177800 w 1816100"/>
                <a:gd name="connsiteY2" fmla="*/ 139700 h 1079500"/>
                <a:gd name="connsiteX3" fmla="*/ 203200 w 1816100"/>
                <a:gd name="connsiteY3" fmla="*/ 177800 h 1079500"/>
                <a:gd name="connsiteX4" fmla="*/ 215900 w 1816100"/>
                <a:gd name="connsiteY4" fmla="*/ 215900 h 1079500"/>
                <a:gd name="connsiteX5" fmla="*/ 254000 w 1816100"/>
                <a:gd name="connsiteY5" fmla="*/ 228600 h 1079500"/>
                <a:gd name="connsiteX6" fmla="*/ 342900 w 1816100"/>
                <a:gd name="connsiteY6" fmla="*/ 330200 h 1079500"/>
                <a:gd name="connsiteX7" fmla="*/ 368300 w 1816100"/>
                <a:gd name="connsiteY7" fmla="*/ 406400 h 1079500"/>
                <a:gd name="connsiteX8" fmla="*/ 406400 w 1816100"/>
                <a:gd name="connsiteY8" fmla="*/ 444500 h 1079500"/>
                <a:gd name="connsiteX9" fmla="*/ 495300 w 1816100"/>
                <a:gd name="connsiteY9" fmla="*/ 520700 h 1079500"/>
                <a:gd name="connsiteX10" fmla="*/ 558800 w 1816100"/>
                <a:gd name="connsiteY10" fmla="*/ 596900 h 1079500"/>
                <a:gd name="connsiteX11" fmla="*/ 774700 w 1816100"/>
                <a:gd name="connsiteY11" fmla="*/ 660400 h 1079500"/>
                <a:gd name="connsiteX12" fmla="*/ 876300 w 1816100"/>
                <a:gd name="connsiteY12" fmla="*/ 685800 h 1079500"/>
                <a:gd name="connsiteX13" fmla="*/ 1003300 w 1816100"/>
                <a:gd name="connsiteY13" fmla="*/ 723900 h 1079500"/>
                <a:gd name="connsiteX14" fmla="*/ 1092200 w 1816100"/>
                <a:gd name="connsiteY14" fmla="*/ 762000 h 1079500"/>
                <a:gd name="connsiteX15" fmla="*/ 1179512 w 1816100"/>
                <a:gd name="connsiteY15" fmla="*/ 804069 h 1079500"/>
                <a:gd name="connsiteX16" fmla="*/ 1295400 w 1816100"/>
                <a:gd name="connsiteY16" fmla="*/ 850900 h 1079500"/>
                <a:gd name="connsiteX17" fmla="*/ 1333500 w 1816100"/>
                <a:gd name="connsiteY17" fmla="*/ 863600 h 1079500"/>
                <a:gd name="connsiteX18" fmla="*/ 1432719 w 1816100"/>
                <a:gd name="connsiteY18" fmla="*/ 852488 h 1079500"/>
                <a:gd name="connsiteX19" fmla="*/ 1478756 w 1816100"/>
                <a:gd name="connsiteY19" fmla="*/ 738981 h 1079500"/>
                <a:gd name="connsiteX20" fmla="*/ 1498600 w 1816100"/>
                <a:gd name="connsiteY20" fmla="*/ 152400 h 1079500"/>
                <a:gd name="connsiteX21" fmla="*/ 1536700 w 1816100"/>
                <a:gd name="connsiteY21" fmla="*/ 76200 h 1079500"/>
                <a:gd name="connsiteX22" fmla="*/ 1752600 w 1816100"/>
                <a:gd name="connsiteY22" fmla="*/ 88900 h 1079500"/>
                <a:gd name="connsiteX23" fmla="*/ 1790700 w 1816100"/>
                <a:gd name="connsiteY23" fmla="*/ 101600 h 1079500"/>
                <a:gd name="connsiteX24" fmla="*/ 1816100 w 1816100"/>
                <a:gd name="connsiteY24" fmla="*/ 139700 h 1079500"/>
                <a:gd name="connsiteX25" fmla="*/ 1803400 w 1816100"/>
                <a:gd name="connsiteY25" fmla="*/ 508000 h 1079500"/>
                <a:gd name="connsiteX26" fmla="*/ 1790700 w 1816100"/>
                <a:gd name="connsiteY26" fmla="*/ 584200 h 1079500"/>
                <a:gd name="connsiteX27" fmla="*/ 1765300 w 1816100"/>
                <a:gd name="connsiteY27" fmla="*/ 660400 h 1079500"/>
                <a:gd name="connsiteX28" fmla="*/ 1752600 w 1816100"/>
                <a:gd name="connsiteY28" fmla="*/ 762000 h 1079500"/>
                <a:gd name="connsiteX29" fmla="*/ 1739900 w 1816100"/>
                <a:gd name="connsiteY29" fmla="*/ 939800 h 1079500"/>
                <a:gd name="connsiteX30" fmla="*/ 1663700 w 1816100"/>
                <a:gd name="connsiteY30" fmla="*/ 990600 h 1079500"/>
                <a:gd name="connsiteX31" fmla="*/ 1574800 w 1816100"/>
                <a:gd name="connsiteY31" fmla="*/ 1028700 h 1079500"/>
                <a:gd name="connsiteX32" fmla="*/ 1219200 w 1816100"/>
                <a:gd name="connsiteY32" fmla="*/ 1066800 h 1079500"/>
                <a:gd name="connsiteX33" fmla="*/ 863600 w 1816100"/>
                <a:gd name="connsiteY33" fmla="*/ 1079500 h 1079500"/>
                <a:gd name="connsiteX34" fmla="*/ 279400 w 1816100"/>
                <a:gd name="connsiteY34" fmla="*/ 1066800 h 1079500"/>
                <a:gd name="connsiteX35" fmla="*/ 215900 w 1816100"/>
                <a:gd name="connsiteY35" fmla="*/ 1054100 h 1079500"/>
                <a:gd name="connsiteX36" fmla="*/ 139700 w 1816100"/>
                <a:gd name="connsiteY36" fmla="*/ 1028700 h 1079500"/>
                <a:gd name="connsiteX37" fmla="*/ 101600 w 1816100"/>
                <a:gd name="connsiteY37" fmla="*/ 876300 h 1079500"/>
                <a:gd name="connsiteX38" fmla="*/ 76200 w 1816100"/>
                <a:gd name="connsiteY38" fmla="*/ 800100 h 1079500"/>
                <a:gd name="connsiteX39" fmla="*/ 38100 w 1816100"/>
                <a:gd name="connsiteY39" fmla="*/ 723900 h 1079500"/>
                <a:gd name="connsiteX40" fmla="*/ 25400 w 1816100"/>
                <a:gd name="connsiteY40" fmla="*/ 546100 h 1079500"/>
                <a:gd name="connsiteX41" fmla="*/ 0 w 1816100"/>
                <a:gd name="connsiteY41" fmla="*/ 0 h 1079500"/>
                <a:gd name="connsiteX0" fmla="*/ 0 w 1816100"/>
                <a:gd name="connsiteY0" fmla="*/ 0 h 1079500"/>
                <a:gd name="connsiteX1" fmla="*/ 0 w 1816100"/>
                <a:gd name="connsiteY1" fmla="*/ 0 h 1079500"/>
                <a:gd name="connsiteX2" fmla="*/ 177800 w 1816100"/>
                <a:gd name="connsiteY2" fmla="*/ 139700 h 1079500"/>
                <a:gd name="connsiteX3" fmla="*/ 203200 w 1816100"/>
                <a:gd name="connsiteY3" fmla="*/ 177800 h 1079500"/>
                <a:gd name="connsiteX4" fmla="*/ 215900 w 1816100"/>
                <a:gd name="connsiteY4" fmla="*/ 215900 h 1079500"/>
                <a:gd name="connsiteX5" fmla="*/ 254000 w 1816100"/>
                <a:gd name="connsiteY5" fmla="*/ 228600 h 1079500"/>
                <a:gd name="connsiteX6" fmla="*/ 342900 w 1816100"/>
                <a:gd name="connsiteY6" fmla="*/ 330200 h 1079500"/>
                <a:gd name="connsiteX7" fmla="*/ 368300 w 1816100"/>
                <a:gd name="connsiteY7" fmla="*/ 406400 h 1079500"/>
                <a:gd name="connsiteX8" fmla="*/ 406400 w 1816100"/>
                <a:gd name="connsiteY8" fmla="*/ 444500 h 1079500"/>
                <a:gd name="connsiteX9" fmla="*/ 558800 w 1816100"/>
                <a:gd name="connsiteY9" fmla="*/ 596900 h 1079500"/>
                <a:gd name="connsiteX10" fmla="*/ 774700 w 1816100"/>
                <a:gd name="connsiteY10" fmla="*/ 660400 h 1079500"/>
                <a:gd name="connsiteX11" fmla="*/ 876300 w 1816100"/>
                <a:gd name="connsiteY11" fmla="*/ 685800 h 1079500"/>
                <a:gd name="connsiteX12" fmla="*/ 1003300 w 1816100"/>
                <a:gd name="connsiteY12" fmla="*/ 723900 h 1079500"/>
                <a:gd name="connsiteX13" fmla="*/ 1092200 w 1816100"/>
                <a:gd name="connsiteY13" fmla="*/ 762000 h 1079500"/>
                <a:gd name="connsiteX14" fmla="*/ 1179512 w 1816100"/>
                <a:gd name="connsiteY14" fmla="*/ 804069 h 1079500"/>
                <a:gd name="connsiteX15" fmla="*/ 1295400 w 1816100"/>
                <a:gd name="connsiteY15" fmla="*/ 850900 h 1079500"/>
                <a:gd name="connsiteX16" fmla="*/ 1333500 w 1816100"/>
                <a:gd name="connsiteY16" fmla="*/ 863600 h 1079500"/>
                <a:gd name="connsiteX17" fmla="*/ 1432719 w 1816100"/>
                <a:gd name="connsiteY17" fmla="*/ 852488 h 1079500"/>
                <a:gd name="connsiteX18" fmla="*/ 1478756 w 1816100"/>
                <a:gd name="connsiteY18" fmla="*/ 738981 h 1079500"/>
                <a:gd name="connsiteX19" fmla="*/ 1498600 w 1816100"/>
                <a:gd name="connsiteY19" fmla="*/ 152400 h 1079500"/>
                <a:gd name="connsiteX20" fmla="*/ 1536700 w 1816100"/>
                <a:gd name="connsiteY20" fmla="*/ 76200 h 1079500"/>
                <a:gd name="connsiteX21" fmla="*/ 1752600 w 1816100"/>
                <a:gd name="connsiteY21" fmla="*/ 88900 h 1079500"/>
                <a:gd name="connsiteX22" fmla="*/ 1790700 w 1816100"/>
                <a:gd name="connsiteY22" fmla="*/ 101600 h 1079500"/>
                <a:gd name="connsiteX23" fmla="*/ 1816100 w 1816100"/>
                <a:gd name="connsiteY23" fmla="*/ 139700 h 1079500"/>
                <a:gd name="connsiteX24" fmla="*/ 1803400 w 1816100"/>
                <a:gd name="connsiteY24" fmla="*/ 508000 h 1079500"/>
                <a:gd name="connsiteX25" fmla="*/ 1790700 w 1816100"/>
                <a:gd name="connsiteY25" fmla="*/ 584200 h 1079500"/>
                <a:gd name="connsiteX26" fmla="*/ 1765300 w 1816100"/>
                <a:gd name="connsiteY26" fmla="*/ 660400 h 1079500"/>
                <a:gd name="connsiteX27" fmla="*/ 1752600 w 1816100"/>
                <a:gd name="connsiteY27" fmla="*/ 762000 h 1079500"/>
                <a:gd name="connsiteX28" fmla="*/ 1739900 w 1816100"/>
                <a:gd name="connsiteY28" fmla="*/ 939800 h 1079500"/>
                <a:gd name="connsiteX29" fmla="*/ 1663700 w 1816100"/>
                <a:gd name="connsiteY29" fmla="*/ 990600 h 1079500"/>
                <a:gd name="connsiteX30" fmla="*/ 1574800 w 1816100"/>
                <a:gd name="connsiteY30" fmla="*/ 1028700 h 1079500"/>
                <a:gd name="connsiteX31" fmla="*/ 1219200 w 1816100"/>
                <a:gd name="connsiteY31" fmla="*/ 1066800 h 1079500"/>
                <a:gd name="connsiteX32" fmla="*/ 863600 w 1816100"/>
                <a:gd name="connsiteY32" fmla="*/ 1079500 h 1079500"/>
                <a:gd name="connsiteX33" fmla="*/ 279400 w 1816100"/>
                <a:gd name="connsiteY33" fmla="*/ 1066800 h 1079500"/>
                <a:gd name="connsiteX34" fmla="*/ 215900 w 1816100"/>
                <a:gd name="connsiteY34" fmla="*/ 1054100 h 1079500"/>
                <a:gd name="connsiteX35" fmla="*/ 139700 w 1816100"/>
                <a:gd name="connsiteY35" fmla="*/ 1028700 h 1079500"/>
                <a:gd name="connsiteX36" fmla="*/ 101600 w 1816100"/>
                <a:gd name="connsiteY36" fmla="*/ 876300 h 1079500"/>
                <a:gd name="connsiteX37" fmla="*/ 76200 w 1816100"/>
                <a:gd name="connsiteY37" fmla="*/ 800100 h 1079500"/>
                <a:gd name="connsiteX38" fmla="*/ 38100 w 1816100"/>
                <a:gd name="connsiteY38" fmla="*/ 723900 h 1079500"/>
                <a:gd name="connsiteX39" fmla="*/ 25400 w 1816100"/>
                <a:gd name="connsiteY39" fmla="*/ 546100 h 1079500"/>
                <a:gd name="connsiteX40" fmla="*/ 0 w 1816100"/>
                <a:gd name="connsiteY40" fmla="*/ 0 h 1079500"/>
                <a:gd name="connsiteX0" fmla="*/ 0 w 1816100"/>
                <a:gd name="connsiteY0" fmla="*/ 0 h 1079500"/>
                <a:gd name="connsiteX1" fmla="*/ 0 w 1816100"/>
                <a:gd name="connsiteY1" fmla="*/ 0 h 1079500"/>
                <a:gd name="connsiteX2" fmla="*/ 177800 w 1816100"/>
                <a:gd name="connsiteY2" fmla="*/ 139700 h 1079500"/>
                <a:gd name="connsiteX3" fmla="*/ 215900 w 1816100"/>
                <a:gd name="connsiteY3" fmla="*/ 215900 h 1079500"/>
                <a:gd name="connsiteX4" fmla="*/ 254000 w 1816100"/>
                <a:gd name="connsiteY4" fmla="*/ 228600 h 1079500"/>
                <a:gd name="connsiteX5" fmla="*/ 342900 w 1816100"/>
                <a:gd name="connsiteY5" fmla="*/ 330200 h 1079500"/>
                <a:gd name="connsiteX6" fmla="*/ 368300 w 1816100"/>
                <a:gd name="connsiteY6" fmla="*/ 406400 h 1079500"/>
                <a:gd name="connsiteX7" fmla="*/ 406400 w 1816100"/>
                <a:gd name="connsiteY7" fmla="*/ 444500 h 1079500"/>
                <a:gd name="connsiteX8" fmla="*/ 558800 w 1816100"/>
                <a:gd name="connsiteY8" fmla="*/ 596900 h 1079500"/>
                <a:gd name="connsiteX9" fmla="*/ 774700 w 1816100"/>
                <a:gd name="connsiteY9" fmla="*/ 660400 h 1079500"/>
                <a:gd name="connsiteX10" fmla="*/ 876300 w 1816100"/>
                <a:gd name="connsiteY10" fmla="*/ 685800 h 1079500"/>
                <a:gd name="connsiteX11" fmla="*/ 1003300 w 1816100"/>
                <a:gd name="connsiteY11" fmla="*/ 723900 h 1079500"/>
                <a:gd name="connsiteX12" fmla="*/ 1092200 w 1816100"/>
                <a:gd name="connsiteY12" fmla="*/ 762000 h 1079500"/>
                <a:gd name="connsiteX13" fmla="*/ 1179512 w 1816100"/>
                <a:gd name="connsiteY13" fmla="*/ 804069 h 1079500"/>
                <a:gd name="connsiteX14" fmla="*/ 1295400 w 1816100"/>
                <a:gd name="connsiteY14" fmla="*/ 850900 h 1079500"/>
                <a:gd name="connsiteX15" fmla="*/ 1333500 w 1816100"/>
                <a:gd name="connsiteY15" fmla="*/ 863600 h 1079500"/>
                <a:gd name="connsiteX16" fmla="*/ 1432719 w 1816100"/>
                <a:gd name="connsiteY16" fmla="*/ 852488 h 1079500"/>
                <a:gd name="connsiteX17" fmla="*/ 1478756 w 1816100"/>
                <a:gd name="connsiteY17" fmla="*/ 738981 h 1079500"/>
                <a:gd name="connsiteX18" fmla="*/ 1498600 w 1816100"/>
                <a:gd name="connsiteY18" fmla="*/ 152400 h 1079500"/>
                <a:gd name="connsiteX19" fmla="*/ 1536700 w 1816100"/>
                <a:gd name="connsiteY19" fmla="*/ 76200 h 1079500"/>
                <a:gd name="connsiteX20" fmla="*/ 1752600 w 1816100"/>
                <a:gd name="connsiteY20" fmla="*/ 88900 h 1079500"/>
                <a:gd name="connsiteX21" fmla="*/ 1790700 w 1816100"/>
                <a:gd name="connsiteY21" fmla="*/ 101600 h 1079500"/>
                <a:gd name="connsiteX22" fmla="*/ 1816100 w 1816100"/>
                <a:gd name="connsiteY22" fmla="*/ 139700 h 1079500"/>
                <a:gd name="connsiteX23" fmla="*/ 1803400 w 1816100"/>
                <a:gd name="connsiteY23" fmla="*/ 508000 h 1079500"/>
                <a:gd name="connsiteX24" fmla="*/ 1790700 w 1816100"/>
                <a:gd name="connsiteY24" fmla="*/ 584200 h 1079500"/>
                <a:gd name="connsiteX25" fmla="*/ 1765300 w 1816100"/>
                <a:gd name="connsiteY25" fmla="*/ 660400 h 1079500"/>
                <a:gd name="connsiteX26" fmla="*/ 1752600 w 1816100"/>
                <a:gd name="connsiteY26" fmla="*/ 762000 h 1079500"/>
                <a:gd name="connsiteX27" fmla="*/ 1739900 w 1816100"/>
                <a:gd name="connsiteY27" fmla="*/ 939800 h 1079500"/>
                <a:gd name="connsiteX28" fmla="*/ 1663700 w 1816100"/>
                <a:gd name="connsiteY28" fmla="*/ 990600 h 1079500"/>
                <a:gd name="connsiteX29" fmla="*/ 1574800 w 1816100"/>
                <a:gd name="connsiteY29" fmla="*/ 1028700 h 1079500"/>
                <a:gd name="connsiteX30" fmla="*/ 1219200 w 1816100"/>
                <a:gd name="connsiteY30" fmla="*/ 1066800 h 1079500"/>
                <a:gd name="connsiteX31" fmla="*/ 863600 w 1816100"/>
                <a:gd name="connsiteY31" fmla="*/ 1079500 h 1079500"/>
                <a:gd name="connsiteX32" fmla="*/ 279400 w 1816100"/>
                <a:gd name="connsiteY32" fmla="*/ 1066800 h 1079500"/>
                <a:gd name="connsiteX33" fmla="*/ 215900 w 1816100"/>
                <a:gd name="connsiteY33" fmla="*/ 1054100 h 1079500"/>
                <a:gd name="connsiteX34" fmla="*/ 139700 w 1816100"/>
                <a:gd name="connsiteY34" fmla="*/ 1028700 h 1079500"/>
                <a:gd name="connsiteX35" fmla="*/ 101600 w 1816100"/>
                <a:gd name="connsiteY35" fmla="*/ 876300 h 1079500"/>
                <a:gd name="connsiteX36" fmla="*/ 76200 w 1816100"/>
                <a:gd name="connsiteY36" fmla="*/ 800100 h 1079500"/>
                <a:gd name="connsiteX37" fmla="*/ 38100 w 1816100"/>
                <a:gd name="connsiteY37" fmla="*/ 723900 h 1079500"/>
                <a:gd name="connsiteX38" fmla="*/ 25400 w 1816100"/>
                <a:gd name="connsiteY38" fmla="*/ 546100 h 1079500"/>
                <a:gd name="connsiteX39" fmla="*/ 0 w 1816100"/>
                <a:gd name="connsiteY39"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342900 w 1816100"/>
                <a:gd name="connsiteY4" fmla="*/ 330200 h 1079500"/>
                <a:gd name="connsiteX5" fmla="*/ 368300 w 1816100"/>
                <a:gd name="connsiteY5" fmla="*/ 406400 h 1079500"/>
                <a:gd name="connsiteX6" fmla="*/ 406400 w 1816100"/>
                <a:gd name="connsiteY6" fmla="*/ 444500 h 1079500"/>
                <a:gd name="connsiteX7" fmla="*/ 558800 w 1816100"/>
                <a:gd name="connsiteY7" fmla="*/ 596900 h 1079500"/>
                <a:gd name="connsiteX8" fmla="*/ 774700 w 1816100"/>
                <a:gd name="connsiteY8" fmla="*/ 660400 h 1079500"/>
                <a:gd name="connsiteX9" fmla="*/ 876300 w 1816100"/>
                <a:gd name="connsiteY9" fmla="*/ 685800 h 1079500"/>
                <a:gd name="connsiteX10" fmla="*/ 1003300 w 1816100"/>
                <a:gd name="connsiteY10" fmla="*/ 723900 h 1079500"/>
                <a:gd name="connsiteX11" fmla="*/ 1092200 w 1816100"/>
                <a:gd name="connsiteY11" fmla="*/ 762000 h 1079500"/>
                <a:gd name="connsiteX12" fmla="*/ 1179512 w 1816100"/>
                <a:gd name="connsiteY12" fmla="*/ 804069 h 1079500"/>
                <a:gd name="connsiteX13" fmla="*/ 1295400 w 1816100"/>
                <a:gd name="connsiteY13" fmla="*/ 850900 h 1079500"/>
                <a:gd name="connsiteX14" fmla="*/ 1333500 w 1816100"/>
                <a:gd name="connsiteY14" fmla="*/ 863600 h 1079500"/>
                <a:gd name="connsiteX15" fmla="*/ 1432719 w 1816100"/>
                <a:gd name="connsiteY15" fmla="*/ 852488 h 1079500"/>
                <a:gd name="connsiteX16" fmla="*/ 1478756 w 1816100"/>
                <a:gd name="connsiteY16" fmla="*/ 738981 h 1079500"/>
                <a:gd name="connsiteX17" fmla="*/ 1498600 w 1816100"/>
                <a:gd name="connsiteY17" fmla="*/ 152400 h 1079500"/>
                <a:gd name="connsiteX18" fmla="*/ 1536700 w 1816100"/>
                <a:gd name="connsiteY18" fmla="*/ 76200 h 1079500"/>
                <a:gd name="connsiteX19" fmla="*/ 1752600 w 1816100"/>
                <a:gd name="connsiteY19" fmla="*/ 88900 h 1079500"/>
                <a:gd name="connsiteX20" fmla="*/ 1790700 w 1816100"/>
                <a:gd name="connsiteY20" fmla="*/ 101600 h 1079500"/>
                <a:gd name="connsiteX21" fmla="*/ 1816100 w 1816100"/>
                <a:gd name="connsiteY21" fmla="*/ 139700 h 1079500"/>
                <a:gd name="connsiteX22" fmla="*/ 1803400 w 1816100"/>
                <a:gd name="connsiteY22" fmla="*/ 508000 h 1079500"/>
                <a:gd name="connsiteX23" fmla="*/ 1790700 w 1816100"/>
                <a:gd name="connsiteY23" fmla="*/ 584200 h 1079500"/>
                <a:gd name="connsiteX24" fmla="*/ 1765300 w 1816100"/>
                <a:gd name="connsiteY24" fmla="*/ 660400 h 1079500"/>
                <a:gd name="connsiteX25" fmla="*/ 1752600 w 1816100"/>
                <a:gd name="connsiteY25" fmla="*/ 762000 h 1079500"/>
                <a:gd name="connsiteX26" fmla="*/ 1739900 w 1816100"/>
                <a:gd name="connsiteY26" fmla="*/ 939800 h 1079500"/>
                <a:gd name="connsiteX27" fmla="*/ 1663700 w 1816100"/>
                <a:gd name="connsiteY27" fmla="*/ 990600 h 1079500"/>
                <a:gd name="connsiteX28" fmla="*/ 1574800 w 1816100"/>
                <a:gd name="connsiteY28" fmla="*/ 1028700 h 1079500"/>
                <a:gd name="connsiteX29" fmla="*/ 1219200 w 1816100"/>
                <a:gd name="connsiteY29" fmla="*/ 1066800 h 1079500"/>
                <a:gd name="connsiteX30" fmla="*/ 863600 w 1816100"/>
                <a:gd name="connsiteY30" fmla="*/ 1079500 h 1079500"/>
                <a:gd name="connsiteX31" fmla="*/ 279400 w 1816100"/>
                <a:gd name="connsiteY31" fmla="*/ 1066800 h 1079500"/>
                <a:gd name="connsiteX32" fmla="*/ 215900 w 1816100"/>
                <a:gd name="connsiteY32" fmla="*/ 1054100 h 1079500"/>
                <a:gd name="connsiteX33" fmla="*/ 139700 w 1816100"/>
                <a:gd name="connsiteY33" fmla="*/ 1028700 h 1079500"/>
                <a:gd name="connsiteX34" fmla="*/ 101600 w 1816100"/>
                <a:gd name="connsiteY34" fmla="*/ 876300 h 1079500"/>
                <a:gd name="connsiteX35" fmla="*/ 76200 w 1816100"/>
                <a:gd name="connsiteY35" fmla="*/ 800100 h 1079500"/>
                <a:gd name="connsiteX36" fmla="*/ 38100 w 1816100"/>
                <a:gd name="connsiteY36" fmla="*/ 723900 h 1079500"/>
                <a:gd name="connsiteX37" fmla="*/ 25400 w 1816100"/>
                <a:gd name="connsiteY37" fmla="*/ 546100 h 1079500"/>
                <a:gd name="connsiteX38" fmla="*/ 0 w 1816100"/>
                <a:gd name="connsiteY38"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342900 w 1816100"/>
                <a:gd name="connsiteY4" fmla="*/ 330200 h 1079500"/>
                <a:gd name="connsiteX5" fmla="*/ 368300 w 1816100"/>
                <a:gd name="connsiteY5" fmla="*/ 406400 h 1079500"/>
                <a:gd name="connsiteX6" fmla="*/ 406400 w 1816100"/>
                <a:gd name="connsiteY6" fmla="*/ 444500 h 1079500"/>
                <a:gd name="connsiteX7" fmla="*/ 558800 w 1816100"/>
                <a:gd name="connsiteY7" fmla="*/ 596900 h 1079500"/>
                <a:gd name="connsiteX8" fmla="*/ 774700 w 1816100"/>
                <a:gd name="connsiteY8" fmla="*/ 660400 h 1079500"/>
                <a:gd name="connsiteX9" fmla="*/ 876300 w 1816100"/>
                <a:gd name="connsiteY9" fmla="*/ 685800 h 1079500"/>
                <a:gd name="connsiteX10" fmla="*/ 1003300 w 1816100"/>
                <a:gd name="connsiteY10" fmla="*/ 723900 h 1079500"/>
                <a:gd name="connsiteX11" fmla="*/ 1092200 w 1816100"/>
                <a:gd name="connsiteY11" fmla="*/ 762000 h 1079500"/>
                <a:gd name="connsiteX12" fmla="*/ 1179512 w 1816100"/>
                <a:gd name="connsiteY12" fmla="*/ 804069 h 1079500"/>
                <a:gd name="connsiteX13" fmla="*/ 1295400 w 1816100"/>
                <a:gd name="connsiteY13" fmla="*/ 850900 h 1079500"/>
                <a:gd name="connsiteX14" fmla="*/ 1333500 w 1816100"/>
                <a:gd name="connsiteY14" fmla="*/ 863600 h 1079500"/>
                <a:gd name="connsiteX15" fmla="*/ 1432719 w 1816100"/>
                <a:gd name="connsiteY15" fmla="*/ 852488 h 1079500"/>
                <a:gd name="connsiteX16" fmla="*/ 1478756 w 1816100"/>
                <a:gd name="connsiteY16" fmla="*/ 738981 h 1079500"/>
                <a:gd name="connsiteX17" fmla="*/ 1498600 w 1816100"/>
                <a:gd name="connsiteY17" fmla="*/ 152400 h 1079500"/>
                <a:gd name="connsiteX18" fmla="*/ 1536700 w 1816100"/>
                <a:gd name="connsiteY18" fmla="*/ 76200 h 1079500"/>
                <a:gd name="connsiteX19" fmla="*/ 1752600 w 1816100"/>
                <a:gd name="connsiteY19" fmla="*/ 88900 h 1079500"/>
                <a:gd name="connsiteX20" fmla="*/ 1790700 w 1816100"/>
                <a:gd name="connsiteY20" fmla="*/ 101600 h 1079500"/>
                <a:gd name="connsiteX21" fmla="*/ 1816100 w 1816100"/>
                <a:gd name="connsiteY21" fmla="*/ 139700 h 1079500"/>
                <a:gd name="connsiteX22" fmla="*/ 1803400 w 1816100"/>
                <a:gd name="connsiteY22" fmla="*/ 508000 h 1079500"/>
                <a:gd name="connsiteX23" fmla="*/ 1790700 w 1816100"/>
                <a:gd name="connsiteY23" fmla="*/ 584200 h 1079500"/>
                <a:gd name="connsiteX24" fmla="*/ 1765300 w 1816100"/>
                <a:gd name="connsiteY24" fmla="*/ 660400 h 1079500"/>
                <a:gd name="connsiteX25" fmla="*/ 1752600 w 1816100"/>
                <a:gd name="connsiteY25" fmla="*/ 762000 h 1079500"/>
                <a:gd name="connsiteX26" fmla="*/ 1739900 w 1816100"/>
                <a:gd name="connsiteY26" fmla="*/ 939800 h 1079500"/>
                <a:gd name="connsiteX27" fmla="*/ 1663700 w 1816100"/>
                <a:gd name="connsiteY27" fmla="*/ 990600 h 1079500"/>
                <a:gd name="connsiteX28" fmla="*/ 1574800 w 1816100"/>
                <a:gd name="connsiteY28" fmla="*/ 1028700 h 1079500"/>
                <a:gd name="connsiteX29" fmla="*/ 1219200 w 1816100"/>
                <a:gd name="connsiteY29" fmla="*/ 1066800 h 1079500"/>
                <a:gd name="connsiteX30" fmla="*/ 863600 w 1816100"/>
                <a:gd name="connsiteY30" fmla="*/ 1079500 h 1079500"/>
                <a:gd name="connsiteX31" fmla="*/ 279400 w 1816100"/>
                <a:gd name="connsiteY31" fmla="*/ 1066800 h 1079500"/>
                <a:gd name="connsiteX32" fmla="*/ 215900 w 1816100"/>
                <a:gd name="connsiteY32" fmla="*/ 1054100 h 1079500"/>
                <a:gd name="connsiteX33" fmla="*/ 139700 w 1816100"/>
                <a:gd name="connsiteY33" fmla="*/ 1028700 h 1079500"/>
                <a:gd name="connsiteX34" fmla="*/ 101600 w 1816100"/>
                <a:gd name="connsiteY34" fmla="*/ 876300 h 1079500"/>
                <a:gd name="connsiteX35" fmla="*/ 38100 w 1816100"/>
                <a:gd name="connsiteY35" fmla="*/ 723900 h 1079500"/>
                <a:gd name="connsiteX36" fmla="*/ 25400 w 1816100"/>
                <a:gd name="connsiteY36" fmla="*/ 546100 h 1079500"/>
                <a:gd name="connsiteX37" fmla="*/ 0 w 1816100"/>
                <a:gd name="connsiteY3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342900 w 1816100"/>
                <a:gd name="connsiteY4" fmla="*/ 330200 h 1079500"/>
                <a:gd name="connsiteX5" fmla="*/ 368300 w 1816100"/>
                <a:gd name="connsiteY5" fmla="*/ 406400 h 1079500"/>
                <a:gd name="connsiteX6" fmla="*/ 406400 w 1816100"/>
                <a:gd name="connsiteY6" fmla="*/ 444500 h 1079500"/>
                <a:gd name="connsiteX7" fmla="*/ 558800 w 1816100"/>
                <a:gd name="connsiteY7" fmla="*/ 596900 h 1079500"/>
                <a:gd name="connsiteX8" fmla="*/ 774700 w 1816100"/>
                <a:gd name="connsiteY8" fmla="*/ 660400 h 1079500"/>
                <a:gd name="connsiteX9" fmla="*/ 876300 w 1816100"/>
                <a:gd name="connsiteY9" fmla="*/ 685800 h 1079500"/>
                <a:gd name="connsiteX10" fmla="*/ 1003300 w 1816100"/>
                <a:gd name="connsiteY10" fmla="*/ 723900 h 1079500"/>
                <a:gd name="connsiteX11" fmla="*/ 1092200 w 1816100"/>
                <a:gd name="connsiteY11" fmla="*/ 762000 h 1079500"/>
                <a:gd name="connsiteX12" fmla="*/ 1179512 w 1816100"/>
                <a:gd name="connsiteY12" fmla="*/ 804069 h 1079500"/>
                <a:gd name="connsiteX13" fmla="*/ 1295400 w 1816100"/>
                <a:gd name="connsiteY13" fmla="*/ 850900 h 1079500"/>
                <a:gd name="connsiteX14" fmla="*/ 1333500 w 1816100"/>
                <a:gd name="connsiteY14" fmla="*/ 863600 h 1079500"/>
                <a:gd name="connsiteX15" fmla="*/ 1432719 w 1816100"/>
                <a:gd name="connsiteY15" fmla="*/ 852488 h 1079500"/>
                <a:gd name="connsiteX16" fmla="*/ 1478756 w 1816100"/>
                <a:gd name="connsiteY16" fmla="*/ 738981 h 1079500"/>
                <a:gd name="connsiteX17" fmla="*/ 1498600 w 1816100"/>
                <a:gd name="connsiteY17" fmla="*/ 152400 h 1079500"/>
                <a:gd name="connsiteX18" fmla="*/ 1536700 w 1816100"/>
                <a:gd name="connsiteY18" fmla="*/ 76200 h 1079500"/>
                <a:gd name="connsiteX19" fmla="*/ 1752600 w 1816100"/>
                <a:gd name="connsiteY19" fmla="*/ 88900 h 1079500"/>
                <a:gd name="connsiteX20" fmla="*/ 1790700 w 1816100"/>
                <a:gd name="connsiteY20" fmla="*/ 101600 h 1079500"/>
                <a:gd name="connsiteX21" fmla="*/ 1816100 w 1816100"/>
                <a:gd name="connsiteY21" fmla="*/ 139700 h 1079500"/>
                <a:gd name="connsiteX22" fmla="*/ 1803400 w 1816100"/>
                <a:gd name="connsiteY22" fmla="*/ 508000 h 1079500"/>
                <a:gd name="connsiteX23" fmla="*/ 1790700 w 1816100"/>
                <a:gd name="connsiteY23" fmla="*/ 584200 h 1079500"/>
                <a:gd name="connsiteX24" fmla="*/ 1765300 w 1816100"/>
                <a:gd name="connsiteY24" fmla="*/ 660400 h 1079500"/>
                <a:gd name="connsiteX25" fmla="*/ 1752600 w 1816100"/>
                <a:gd name="connsiteY25" fmla="*/ 762000 h 1079500"/>
                <a:gd name="connsiteX26" fmla="*/ 1739900 w 1816100"/>
                <a:gd name="connsiteY26" fmla="*/ 939800 h 1079500"/>
                <a:gd name="connsiteX27" fmla="*/ 1663700 w 1816100"/>
                <a:gd name="connsiteY27" fmla="*/ 990600 h 1079500"/>
                <a:gd name="connsiteX28" fmla="*/ 1574800 w 1816100"/>
                <a:gd name="connsiteY28" fmla="*/ 1028700 h 1079500"/>
                <a:gd name="connsiteX29" fmla="*/ 1219200 w 1816100"/>
                <a:gd name="connsiteY29" fmla="*/ 1066800 h 1079500"/>
                <a:gd name="connsiteX30" fmla="*/ 863600 w 1816100"/>
                <a:gd name="connsiteY30" fmla="*/ 1079500 h 1079500"/>
                <a:gd name="connsiteX31" fmla="*/ 279400 w 1816100"/>
                <a:gd name="connsiteY31" fmla="*/ 1066800 h 1079500"/>
                <a:gd name="connsiteX32" fmla="*/ 215900 w 1816100"/>
                <a:gd name="connsiteY32" fmla="*/ 1054100 h 1079500"/>
                <a:gd name="connsiteX33" fmla="*/ 139700 w 1816100"/>
                <a:gd name="connsiteY33" fmla="*/ 1028700 h 1079500"/>
                <a:gd name="connsiteX34" fmla="*/ 38100 w 1816100"/>
                <a:gd name="connsiteY34" fmla="*/ 723900 h 1079500"/>
                <a:gd name="connsiteX35" fmla="*/ 25400 w 1816100"/>
                <a:gd name="connsiteY35" fmla="*/ 546100 h 1079500"/>
                <a:gd name="connsiteX36" fmla="*/ 0 w 1816100"/>
                <a:gd name="connsiteY36"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342900 w 1816100"/>
                <a:gd name="connsiteY4" fmla="*/ 330200 h 1079500"/>
                <a:gd name="connsiteX5" fmla="*/ 368300 w 1816100"/>
                <a:gd name="connsiteY5" fmla="*/ 406400 h 1079500"/>
                <a:gd name="connsiteX6" fmla="*/ 406400 w 1816100"/>
                <a:gd name="connsiteY6" fmla="*/ 444500 h 1079500"/>
                <a:gd name="connsiteX7" fmla="*/ 558800 w 1816100"/>
                <a:gd name="connsiteY7" fmla="*/ 596900 h 1079500"/>
                <a:gd name="connsiteX8" fmla="*/ 774700 w 1816100"/>
                <a:gd name="connsiteY8" fmla="*/ 660400 h 1079500"/>
                <a:gd name="connsiteX9" fmla="*/ 876300 w 1816100"/>
                <a:gd name="connsiteY9" fmla="*/ 685800 h 1079500"/>
                <a:gd name="connsiteX10" fmla="*/ 1003300 w 1816100"/>
                <a:gd name="connsiteY10" fmla="*/ 723900 h 1079500"/>
                <a:gd name="connsiteX11" fmla="*/ 1092200 w 1816100"/>
                <a:gd name="connsiteY11" fmla="*/ 762000 h 1079500"/>
                <a:gd name="connsiteX12" fmla="*/ 1179512 w 1816100"/>
                <a:gd name="connsiteY12" fmla="*/ 804069 h 1079500"/>
                <a:gd name="connsiteX13" fmla="*/ 1295400 w 1816100"/>
                <a:gd name="connsiteY13" fmla="*/ 850900 h 1079500"/>
                <a:gd name="connsiteX14" fmla="*/ 1333500 w 1816100"/>
                <a:gd name="connsiteY14" fmla="*/ 863600 h 1079500"/>
                <a:gd name="connsiteX15" fmla="*/ 1432719 w 1816100"/>
                <a:gd name="connsiteY15" fmla="*/ 852488 h 1079500"/>
                <a:gd name="connsiteX16" fmla="*/ 1478756 w 1816100"/>
                <a:gd name="connsiteY16" fmla="*/ 738981 h 1079500"/>
                <a:gd name="connsiteX17" fmla="*/ 1498600 w 1816100"/>
                <a:gd name="connsiteY17" fmla="*/ 152400 h 1079500"/>
                <a:gd name="connsiteX18" fmla="*/ 1536700 w 1816100"/>
                <a:gd name="connsiteY18" fmla="*/ 76200 h 1079500"/>
                <a:gd name="connsiteX19" fmla="*/ 1752600 w 1816100"/>
                <a:gd name="connsiteY19" fmla="*/ 88900 h 1079500"/>
                <a:gd name="connsiteX20" fmla="*/ 1790700 w 1816100"/>
                <a:gd name="connsiteY20" fmla="*/ 101600 h 1079500"/>
                <a:gd name="connsiteX21" fmla="*/ 1816100 w 1816100"/>
                <a:gd name="connsiteY21" fmla="*/ 139700 h 1079500"/>
                <a:gd name="connsiteX22" fmla="*/ 1803400 w 1816100"/>
                <a:gd name="connsiteY22" fmla="*/ 508000 h 1079500"/>
                <a:gd name="connsiteX23" fmla="*/ 1790700 w 1816100"/>
                <a:gd name="connsiteY23" fmla="*/ 584200 h 1079500"/>
                <a:gd name="connsiteX24" fmla="*/ 1765300 w 1816100"/>
                <a:gd name="connsiteY24" fmla="*/ 660400 h 1079500"/>
                <a:gd name="connsiteX25" fmla="*/ 1752600 w 1816100"/>
                <a:gd name="connsiteY25" fmla="*/ 762000 h 1079500"/>
                <a:gd name="connsiteX26" fmla="*/ 1739900 w 1816100"/>
                <a:gd name="connsiteY26" fmla="*/ 939800 h 1079500"/>
                <a:gd name="connsiteX27" fmla="*/ 1663700 w 1816100"/>
                <a:gd name="connsiteY27" fmla="*/ 990600 h 1079500"/>
                <a:gd name="connsiteX28" fmla="*/ 1574800 w 1816100"/>
                <a:gd name="connsiteY28" fmla="*/ 1028700 h 1079500"/>
                <a:gd name="connsiteX29" fmla="*/ 1219200 w 1816100"/>
                <a:gd name="connsiteY29" fmla="*/ 1066800 h 1079500"/>
                <a:gd name="connsiteX30" fmla="*/ 863600 w 1816100"/>
                <a:gd name="connsiteY30" fmla="*/ 1079500 h 1079500"/>
                <a:gd name="connsiteX31" fmla="*/ 279400 w 1816100"/>
                <a:gd name="connsiteY31" fmla="*/ 1066800 h 1079500"/>
                <a:gd name="connsiteX32" fmla="*/ 139700 w 1816100"/>
                <a:gd name="connsiteY32" fmla="*/ 1028700 h 1079500"/>
                <a:gd name="connsiteX33" fmla="*/ 38100 w 1816100"/>
                <a:gd name="connsiteY33" fmla="*/ 723900 h 1079500"/>
                <a:gd name="connsiteX34" fmla="*/ 25400 w 1816100"/>
                <a:gd name="connsiteY34" fmla="*/ 546100 h 1079500"/>
                <a:gd name="connsiteX35" fmla="*/ 0 w 1816100"/>
                <a:gd name="connsiteY35"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342900 w 1816100"/>
                <a:gd name="connsiteY4" fmla="*/ 330200 h 1079500"/>
                <a:gd name="connsiteX5" fmla="*/ 368300 w 1816100"/>
                <a:gd name="connsiteY5" fmla="*/ 406400 h 1079500"/>
                <a:gd name="connsiteX6" fmla="*/ 406400 w 1816100"/>
                <a:gd name="connsiteY6" fmla="*/ 444500 h 1079500"/>
                <a:gd name="connsiteX7" fmla="*/ 558800 w 1816100"/>
                <a:gd name="connsiteY7" fmla="*/ 596900 h 1079500"/>
                <a:gd name="connsiteX8" fmla="*/ 774700 w 1816100"/>
                <a:gd name="connsiteY8" fmla="*/ 660400 h 1079500"/>
                <a:gd name="connsiteX9" fmla="*/ 876300 w 1816100"/>
                <a:gd name="connsiteY9" fmla="*/ 685800 h 1079500"/>
                <a:gd name="connsiteX10" fmla="*/ 1092200 w 1816100"/>
                <a:gd name="connsiteY10" fmla="*/ 762000 h 1079500"/>
                <a:gd name="connsiteX11" fmla="*/ 1179512 w 1816100"/>
                <a:gd name="connsiteY11" fmla="*/ 804069 h 1079500"/>
                <a:gd name="connsiteX12" fmla="*/ 1295400 w 1816100"/>
                <a:gd name="connsiteY12" fmla="*/ 850900 h 1079500"/>
                <a:gd name="connsiteX13" fmla="*/ 1333500 w 1816100"/>
                <a:gd name="connsiteY13" fmla="*/ 863600 h 1079500"/>
                <a:gd name="connsiteX14" fmla="*/ 1432719 w 1816100"/>
                <a:gd name="connsiteY14" fmla="*/ 852488 h 1079500"/>
                <a:gd name="connsiteX15" fmla="*/ 1478756 w 1816100"/>
                <a:gd name="connsiteY15" fmla="*/ 738981 h 1079500"/>
                <a:gd name="connsiteX16" fmla="*/ 1498600 w 1816100"/>
                <a:gd name="connsiteY16" fmla="*/ 152400 h 1079500"/>
                <a:gd name="connsiteX17" fmla="*/ 1536700 w 1816100"/>
                <a:gd name="connsiteY17" fmla="*/ 76200 h 1079500"/>
                <a:gd name="connsiteX18" fmla="*/ 1752600 w 1816100"/>
                <a:gd name="connsiteY18" fmla="*/ 88900 h 1079500"/>
                <a:gd name="connsiteX19" fmla="*/ 1790700 w 1816100"/>
                <a:gd name="connsiteY19" fmla="*/ 101600 h 1079500"/>
                <a:gd name="connsiteX20" fmla="*/ 1816100 w 1816100"/>
                <a:gd name="connsiteY20" fmla="*/ 139700 h 1079500"/>
                <a:gd name="connsiteX21" fmla="*/ 1803400 w 1816100"/>
                <a:gd name="connsiteY21" fmla="*/ 508000 h 1079500"/>
                <a:gd name="connsiteX22" fmla="*/ 1790700 w 1816100"/>
                <a:gd name="connsiteY22" fmla="*/ 584200 h 1079500"/>
                <a:gd name="connsiteX23" fmla="*/ 1765300 w 1816100"/>
                <a:gd name="connsiteY23" fmla="*/ 660400 h 1079500"/>
                <a:gd name="connsiteX24" fmla="*/ 1752600 w 1816100"/>
                <a:gd name="connsiteY24" fmla="*/ 762000 h 1079500"/>
                <a:gd name="connsiteX25" fmla="*/ 1739900 w 1816100"/>
                <a:gd name="connsiteY25" fmla="*/ 939800 h 1079500"/>
                <a:gd name="connsiteX26" fmla="*/ 1663700 w 1816100"/>
                <a:gd name="connsiteY26" fmla="*/ 990600 h 1079500"/>
                <a:gd name="connsiteX27" fmla="*/ 1574800 w 1816100"/>
                <a:gd name="connsiteY27" fmla="*/ 1028700 h 1079500"/>
                <a:gd name="connsiteX28" fmla="*/ 1219200 w 1816100"/>
                <a:gd name="connsiteY28" fmla="*/ 1066800 h 1079500"/>
                <a:gd name="connsiteX29" fmla="*/ 863600 w 1816100"/>
                <a:gd name="connsiteY29" fmla="*/ 1079500 h 1079500"/>
                <a:gd name="connsiteX30" fmla="*/ 279400 w 1816100"/>
                <a:gd name="connsiteY30" fmla="*/ 1066800 h 1079500"/>
                <a:gd name="connsiteX31" fmla="*/ 139700 w 1816100"/>
                <a:gd name="connsiteY31" fmla="*/ 1028700 h 1079500"/>
                <a:gd name="connsiteX32" fmla="*/ 38100 w 1816100"/>
                <a:gd name="connsiteY32" fmla="*/ 723900 h 1079500"/>
                <a:gd name="connsiteX33" fmla="*/ 25400 w 1816100"/>
                <a:gd name="connsiteY33" fmla="*/ 546100 h 1079500"/>
                <a:gd name="connsiteX34" fmla="*/ 0 w 1816100"/>
                <a:gd name="connsiteY34"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342900 w 1816100"/>
                <a:gd name="connsiteY4" fmla="*/ 330200 h 1079500"/>
                <a:gd name="connsiteX5" fmla="*/ 368300 w 1816100"/>
                <a:gd name="connsiteY5" fmla="*/ 406400 h 1079500"/>
                <a:gd name="connsiteX6" fmla="*/ 406400 w 1816100"/>
                <a:gd name="connsiteY6" fmla="*/ 444500 h 1079500"/>
                <a:gd name="connsiteX7" fmla="*/ 558800 w 1816100"/>
                <a:gd name="connsiteY7" fmla="*/ 596900 h 1079500"/>
                <a:gd name="connsiteX8" fmla="*/ 876300 w 1816100"/>
                <a:gd name="connsiteY8" fmla="*/ 685800 h 1079500"/>
                <a:gd name="connsiteX9" fmla="*/ 1092200 w 1816100"/>
                <a:gd name="connsiteY9" fmla="*/ 762000 h 1079500"/>
                <a:gd name="connsiteX10" fmla="*/ 1179512 w 1816100"/>
                <a:gd name="connsiteY10" fmla="*/ 804069 h 1079500"/>
                <a:gd name="connsiteX11" fmla="*/ 1295400 w 1816100"/>
                <a:gd name="connsiteY11" fmla="*/ 850900 h 1079500"/>
                <a:gd name="connsiteX12" fmla="*/ 1333500 w 1816100"/>
                <a:gd name="connsiteY12" fmla="*/ 863600 h 1079500"/>
                <a:gd name="connsiteX13" fmla="*/ 1432719 w 1816100"/>
                <a:gd name="connsiteY13" fmla="*/ 852488 h 1079500"/>
                <a:gd name="connsiteX14" fmla="*/ 1478756 w 1816100"/>
                <a:gd name="connsiteY14" fmla="*/ 738981 h 1079500"/>
                <a:gd name="connsiteX15" fmla="*/ 1498600 w 1816100"/>
                <a:gd name="connsiteY15" fmla="*/ 152400 h 1079500"/>
                <a:gd name="connsiteX16" fmla="*/ 1536700 w 1816100"/>
                <a:gd name="connsiteY16" fmla="*/ 76200 h 1079500"/>
                <a:gd name="connsiteX17" fmla="*/ 1752600 w 1816100"/>
                <a:gd name="connsiteY17" fmla="*/ 88900 h 1079500"/>
                <a:gd name="connsiteX18" fmla="*/ 1790700 w 1816100"/>
                <a:gd name="connsiteY18" fmla="*/ 101600 h 1079500"/>
                <a:gd name="connsiteX19" fmla="*/ 1816100 w 1816100"/>
                <a:gd name="connsiteY19" fmla="*/ 139700 h 1079500"/>
                <a:gd name="connsiteX20" fmla="*/ 1803400 w 1816100"/>
                <a:gd name="connsiteY20" fmla="*/ 508000 h 1079500"/>
                <a:gd name="connsiteX21" fmla="*/ 1790700 w 1816100"/>
                <a:gd name="connsiteY21" fmla="*/ 584200 h 1079500"/>
                <a:gd name="connsiteX22" fmla="*/ 1765300 w 1816100"/>
                <a:gd name="connsiteY22" fmla="*/ 660400 h 1079500"/>
                <a:gd name="connsiteX23" fmla="*/ 1752600 w 1816100"/>
                <a:gd name="connsiteY23" fmla="*/ 762000 h 1079500"/>
                <a:gd name="connsiteX24" fmla="*/ 1739900 w 1816100"/>
                <a:gd name="connsiteY24" fmla="*/ 939800 h 1079500"/>
                <a:gd name="connsiteX25" fmla="*/ 1663700 w 1816100"/>
                <a:gd name="connsiteY25" fmla="*/ 990600 h 1079500"/>
                <a:gd name="connsiteX26" fmla="*/ 1574800 w 1816100"/>
                <a:gd name="connsiteY26" fmla="*/ 1028700 h 1079500"/>
                <a:gd name="connsiteX27" fmla="*/ 1219200 w 1816100"/>
                <a:gd name="connsiteY27" fmla="*/ 1066800 h 1079500"/>
                <a:gd name="connsiteX28" fmla="*/ 863600 w 1816100"/>
                <a:gd name="connsiteY28" fmla="*/ 1079500 h 1079500"/>
                <a:gd name="connsiteX29" fmla="*/ 279400 w 1816100"/>
                <a:gd name="connsiteY29" fmla="*/ 1066800 h 1079500"/>
                <a:gd name="connsiteX30" fmla="*/ 139700 w 1816100"/>
                <a:gd name="connsiteY30" fmla="*/ 1028700 h 1079500"/>
                <a:gd name="connsiteX31" fmla="*/ 38100 w 1816100"/>
                <a:gd name="connsiteY31" fmla="*/ 723900 h 1079500"/>
                <a:gd name="connsiteX32" fmla="*/ 25400 w 1816100"/>
                <a:gd name="connsiteY32" fmla="*/ 546100 h 1079500"/>
                <a:gd name="connsiteX33" fmla="*/ 0 w 1816100"/>
                <a:gd name="connsiteY33"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342900 w 1816100"/>
                <a:gd name="connsiteY4" fmla="*/ 330200 h 1079500"/>
                <a:gd name="connsiteX5" fmla="*/ 406400 w 1816100"/>
                <a:gd name="connsiteY5" fmla="*/ 444500 h 1079500"/>
                <a:gd name="connsiteX6" fmla="*/ 558800 w 1816100"/>
                <a:gd name="connsiteY6" fmla="*/ 596900 h 1079500"/>
                <a:gd name="connsiteX7" fmla="*/ 876300 w 1816100"/>
                <a:gd name="connsiteY7" fmla="*/ 685800 h 1079500"/>
                <a:gd name="connsiteX8" fmla="*/ 1092200 w 1816100"/>
                <a:gd name="connsiteY8" fmla="*/ 762000 h 1079500"/>
                <a:gd name="connsiteX9" fmla="*/ 1179512 w 1816100"/>
                <a:gd name="connsiteY9" fmla="*/ 804069 h 1079500"/>
                <a:gd name="connsiteX10" fmla="*/ 1295400 w 1816100"/>
                <a:gd name="connsiteY10" fmla="*/ 850900 h 1079500"/>
                <a:gd name="connsiteX11" fmla="*/ 1333500 w 1816100"/>
                <a:gd name="connsiteY11" fmla="*/ 863600 h 1079500"/>
                <a:gd name="connsiteX12" fmla="*/ 1432719 w 1816100"/>
                <a:gd name="connsiteY12" fmla="*/ 852488 h 1079500"/>
                <a:gd name="connsiteX13" fmla="*/ 1478756 w 1816100"/>
                <a:gd name="connsiteY13" fmla="*/ 738981 h 1079500"/>
                <a:gd name="connsiteX14" fmla="*/ 1498600 w 1816100"/>
                <a:gd name="connsiteY14" fmla="*/ 152400 h 1079500"/>
                <a:gd name="connsiteX15" fmla="*/ 1536700 w 1816100"/>
                <a:gd name="connsiteY15" fmla="*/ 76200 h 1079500"/>
                <a:gd name="connsiteX16" fmla="*/ 1752600 w 1816100"/>
                <a:gd name="connsiteY16" fmla="*/ 88900 h 1079500"/>
                <a:gd name="connsiteX17" fmla="*/ 1790700 w 1816100"/>
                <a:gd name="connsiteY17" fmla="*/ 101600 h 1079500"/>
                <a:gd name="connsiteX18" fmla="*/ 1816100 w 1816100"/>
                <a:gd name="connsiteY18" fmla="*/ 139700 h 1079500"/>
                <a:gd name="connsiteX19" fmla="*/ 1803400 w 1816100"/>
                <a:gd name="connsiteY19" fmla="*/ 508000 h 1079500"/>
                <a:gd name="connsiteX20" fmla="*/ 1790700 w 1816100"/>
                <a:gd name="connsiteY20" fmla="*/ 584200 h 1079500"/>
                <a:gd name="connsiteX21" fmla="*/ 1765300 w 1816100"/>
                <a:gd name="connsiteY21" fmla="*/ 660400 h 1079500"/>
                <a:gd name="connsiteX22" fmla="*/ 1752600 w 1816100"/>
                <a:gd name="connsiteY22" fmla="*/ 762000 h 1079500"/>
                <a:gd name="connsiteX23" fmla="*/ 1739900 w 1816100"/>
                <a:gd name="connsiteY23" fmla="*/ 939800 h 1079500"/>
                <a:gd name="connsiteX24" fmla="*/ 1663700 w 1816100"/>
                <a:gd name="connsiteY24" fmla="*/ 990600 h 1079500"/>
                <a:gd name="connsiteX25" fmla="*/ 1574800 w 1816100"/>
                <a:gd name="connsiteY25" fmla="*/ 1028700 h 1079500"/>
                <a:gd name="connsiteX26" fmla="*/ 1219200 w 1816100"/>
                <a:gd name="connsiteY26" fmla="*/ 1066800 h 1079500"/>
                <a:gd name="connsiteX27" fmla="*/ 863600 w 1816100"/>
                <a:gd name="connsiteY27" fmla="*/ 1079500 h 1079500"/>
                <a:gd name="connsiteX28" fmla="*/ 279400 w 1816100"/>
                <a:gd name="connsiteY28" fmla="*/ 1066800 h 1079500"/>
                <a:gd name="connsiteX29" fmla="*/ 139700 w 1816100"/>
                <a:gd name="connsiteY29" fmla="*/ 1028700 h 1079500"/>
                <a:gd name="connsiteX30" fmla="*/ 38100 w 1816100"/>
                <a:gd name="connsiteY30" fmla="*/ 723900 h 1079500"/>
                <a:gd name="connsiteX31" fmla="*/ 25400 w 1816100"/>
                <a:gd name="connsiteY31" fmla="*/ 546100 h 1079500"/>
                <a:gd name="connsiteX32" fmla="*/ 0 w 1816100"/>
                <a:gd name="connsiteY32"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558800 w 1816100"/>
                <a:gd name="connsiteY5" fmla="*/ 596900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2719 w 1816100"/>
                <a:gd name="connsiteY11" fmla="*/ 852488 h 1079500"/>
                <a:gd name="connsiteX12" fmla="*/ 1478756 w 1816100"/>
                <a:gd name="connsiteY12" fmla="*/ 738981 h 1079500"/>
                <a:gd name="connsiteX13" fmla="*/ 1498600 w 1816100"/>
                <a:gd name="connsiteY13" fmla="*/ 1524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90700 w 1816100"/>
                <a:gd name="connsiteY19" fmla="*/ 584200 h 1079500"/>
                <a:gd name="connsiteX20" fmla="*/ 1765300 w 1816100"/>
                <a:gd name="connsiteY20" fmla="*/ 660400 h 1079500"/>
                <a:gd name="connsiteX21" fmla="*/ 1752600 w 1816100"/>
                <a:gd name="connsiteY21" fmla="*/ 762000 h 1079500"/>
                <a:gd name="connsiteX22" fmla="*/ 1739900 w 1816100"/>
                <a:gd name="connsiteY22" fmla="*/ 939800 h 1079500"/>
                <a:gd name="connsiteX23" fmla="*/ 1663700 w 1816100"/>
                <a:gd name="connsiteY23" fmla="*/ 990600 h 1079500"/>
                <a:gd name="connsiteX24" fmla="*/ 1574800 w 1816100"/>
                <a:gd name="connsiteY24" fmla="*/ 1028700 h 1079500"/>
                <a:gd name="connsiteX25" fmla="*/ 1219200 w 1816100"/>
                <a:gd name="connsiteY25" fmla="*/ 1066800 h 1079500"/>
                <a:gd name="connsiteX26" fmla="*/ 863600 w 1816100"/>
                <a:gd name="connsiteY26" fmla="*/ 1079500 h 1079500"/>
                <a:gd name="connsiteX27" fmla="*/ 279400 w 1816100"/>
                <a:gd name="connsiteY27" fmla="*/ 1066800 h 1079500"/>
                <a:gd name="connsiteX28" fmla="*/ 139700 w 1816100"/>
                <a:gd name="connsiteY28" fmla="*/ 1028700 h 1079500"/>
                <a:gd name="connsiteX29" fmla="*/ 38100 w 1816100"/>
                <a:gd name="connsiteY29" fmla="*/ 723900 h 1079500"/>
                <a:gd name="connsiteX30" fmla="*/ 25400 w 1816100"/>
                <a:gd name="connsiteY30" fmla="*/ 546100 h 1079500"/>
                <a:gd name="connsiteX31" fmla="*/ 0 w 1816100"/>
                <a:gd name="connsiteY31"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558800 w 1816100"/>
                <a:gd name="connsiteY5" fmla="*/ 596900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2719 w 1816100"/>
                <a:gd name="connsiteY11" fmla="*/ 852488 h 1079500"/>
                <a:gd name="connsiteX12" fmla="*/ 1478756 w 1816100"/>
                <a:gd name="connsiteY12" fmla="*/ 738981 h 1079500"/>
                <a:gd name="connsiteX13" fmla="*/ 1498600 w 1816100"/>
                <a:gd name="connsiteY13" fmla="*/ 1524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90700 w 1816100"/>
                <a:gd name="connsiteY19" fmla="*/ 584200 h 1079500"/>
                <a:gd name="connsiteX20" fmla="*/ 1765300 w 1816100"/>
                <a:gd name="connsiteY20" fmla="*/ 660400 h 1079500"/>
                <a:gd name="connsiteX21" fmla="*/ 1739900 w 1816100"/>
                <a:gd name="connsiteY21" fmla="*/ 939800 h 1079500"/>
                <a:gd name="connsiteX22" fmla="*/ 1663700 w 1816100"/>
                <a:gd name="connsiteY22" fmla="*/ 990600 h 1079500"/>
                <a:gd name="connsiteX23" fmla="*/ 1574800 w 1816100"/>
                <a:gd name="connsiteY23" fmla="*/ 1028700 h 1079500"/>
                <a:gd name="connsiteX24" fmla="*/ 1219200 w 1816100"/>
                <a:gd name="connsiteY24" fmla="*/ 1066800 h 1079500"/>
                <a:gd name="connsiteX25" fmla="*/ 863600 w 1816100"/>
                <a:gd name="connsiteY25" fmla="*/ 1079500 h 1079500"/>
                <a:gd name="connsiteX26" fmla="*/ 279400 w 1816100"/>
                <a:gd name="connsiteY26" fmla="*/ 1066800 h 1079500"/>
                <a:gd name="connsiteX27" fmla="*/ 139700 w 1816100"/>
                <a:gd name="connsiteY27" fmla="*/ 1028700 h 1079500"/>
                <a:gd name="connsiteX28" fmla="*/ 38100 w 1816100"/>
                <a:gd name="connsiteY28" fmla="*/ 723900 h 1079500"/>
                <a:gd name="connsiteX29" fmla="*/ 25400 w 1816100"/>
                <a:gd name="connsiteY29" fmla="*/ 546100 h 1079500"/>
                <a:gd name="connsiteX30" fmla="*/ 0 w 1816100"/>
                <a:gd name="connsiteY30"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558800 w 1816100"/>
                <a:gd name="connsiteY5" fmla="*/ 596900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2719 w 1816100"/>
                <a:gd name="connsiteY11" fmla="*/ 852488 h 1079500"/>
                <a:gd name="connsiteX12" fmla="*/ 1478756 w 1816100"/>
                <a:gd name="connsiteY12" fmla="*/ 738981 h 1079500"/>
                <a:gd name="connsiteX13" fmla="*/ 1498600 w 1816100"/>
                <a:gd name="connsiteY13" fmla="*/ 1524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90700 w 1816100"/>
                <a:gd name="connsiteY19" fmla="*/ 584200 h 1079500"/>
                <a:gd name="connsiteX20" fmla="*/ 1765300 w 1816100"/>
                <a:gd name="connsiteY20" fmla="*/ 660400 h 1079500"/>
                <a:gd name="connsiteX21" fmla="*/ 1663700 w 1816100"/>
                <a:gd name="connsiteY21" fmla="*/ 990600 h 1079500"/>
                <a:gd name="connsiteX22" fmla="*/ 1574800 w 1816100"/>
                <a:gd name="connsiteY22" fmla="*/ 1028700 h 1079500"/>
                <a:gd name="connsiteX23" fmla="*/ 1219200 w 1816100"/>
                <a:gd name="connsiteY23" fmla="*/ 1066800 h 1079500"/>
                <a:gd name="connsiteX24" fmla="*/ 863600 w 1816100"/>
                <a:gd name="connsiteY24" fmla="*/ 1079500 h 1079500"/>
                <a:gd name="connsiteX25" fmla="*/ 279400 w 1816100"/>
                <a:gd name="connsiteY25" fmla="*/ 1066800 h 1079500"/>
                <a:gd name="connsiteX26" fmla="*/ 139700 w 1816100"/>
                <a:gd name="connsiteY26" fmla="*/ 1028700 h 1079500"/>
                <a:gd name="connsiteX27" fmla="*/ 38100 w 1816100"/>
                <a:gd name="connsiteY27" fmla="*/ 723900 h 1079500"/>
                <a:gd name="connsiteX28" fmla="*/ 25400 w 1816100"/>
                <a:gd name="connsiteY28" fmla="*/ 546100 h 1079500"/>
                <a:gd name="connsiteX29" fmla="*/ 0 w 1816100"/>
                <a:gd name="connsiteY29"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558800 w 1816100"/>
                <a:gd name="connsiteY5" fmla="*/ 596900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2719 w 1816100"/>
                <a:gd name="connsiteY11" fmla="*/ 852488 h 1079500"/>
                <a:gd name="connsiteX12" fmla="*/ 1478756 w 1816100"/>
                <a:gd name="connsiteY12" fmla="*/ 738981 h 1079500"/>
                <a:gd name="connsiteX13" fmla="*/ 1498600 w 1816100"/>
                <a:gd name="connsiteY13" fmla="*/ 1524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90700 w 1816100"/>
                <a:gd name="connsiteY19" fmla="*/ 584200 h 1079500"/>
                <a:gd name="connsiteX20" fmla="*/ 1765300 w 1816100"/>
                <a:gd name="connsiteY20" fmla="*/ 660400 h 1079500"/>
                <a:gd name="connsiteX21" fmla="*/ 1574800 w 1816100"/>
                <a:gd name="connsiteY21" fmla="*/ 1028700 h 1079500"/>
                <a:gd name="connsiteX22" fmla="*/ 1219200 w 1816100"/>
                <a:gd name="connsiteY22" fmla="*/ 1066800 h 1079500"/>
                <a:gd name="connsiteX23" fmla="*/ 863600 w 1816100"/>
                <a:gd name="connsiteY23" fmla="*/ 1079500 h 1079500"/>
                <a:gd name="connsiteX24" fmla="*/ 279400 w 1816100"/>
                <a:gd name="connsiteY24" fmla="*/ 1066800 h 1079500"/>
                <a:gd name="connsiteX25" fmla="*/ 139700 w 1816100"/>
                <a:gd name="connsiteY25" fmla="*/ 1028700 h 1079500"/>
                <a:gd name="connsiteX26" fmla="*/ 38100 w 1816100"/>
                <a:gd name="connsiteY26" fmla="*/ 723900 h 1079500"/>
                <a:gd name="connsiteX27" fmla="*/ 25400 w 1816100"/>
                <a:gd name="connsiteY27" fmla="*/ 546100 h 1079500"/>
                <a:gd name="connsiteX28" fmla="*/ 0 w 1816100"/>
                <a:gd name="connsiteY28"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558800 w 1816100"/>
                <a:gd name="connsiteY5" fmla="*/ 596900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2719 w 1816100"/>
                <a:gd name="connsiteY11" fmla="*/ 852488 h 1079500"/>
                <a:gd name="connsiteX12" fmla="*/ 1478756 w 1816100"/>
                <a:gd name="connsiteY12" fmla="*/ 738981 h 1079500"/>
                <a:gd name="connsiteX13" fmla="*/ 1498600 w 1816100"/>
                <a:gd name="connsiteY13" fmla="*/ 1524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5300 w 1816100"/>
                <a:gd name="connsiteY19" fmla="*/ 660400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279400 w 1816100"/>
                <a:gd name="connsiteY23" fmla="*/ 1066800 h 1079500"/>
                <a:gd name="connsiteX24" fmla="*/ 139700 w 1816100"/>
                <a:gd name="connsiteY24" fmla="*/ 1028700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558800 w 1816100"/>
                <a:gd name="connsiteY5" fmla="*/ 596900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2719 w 1816100"/>
                <a:gd name="connsiteY11" fmla="*/ 852488 h 1079500"/>
                <a:gd name="connsiteX12" fmla="*/ 1478756 w 1816100"/>
                <a:gd name="connsiteY12" fmla="*/ 738981 h 1079500"/>
                <a:gd name="connsiteX13" fmla="*/ 1498600 w 1816100"/>
                <a:gd name="connsiteY13" fmla="*/ 1524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279400 w 1816100"/>
                <a:gd name="connsiteY23" fmla="*/ 1066800 h 1079500"/>
                <a:gd name="connsiteX24" fmla="*/ 139700 w 1816100"/>
                <a:gd name="connsiteY24" fmla="*/ 1028700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2719 w 1816100"/>
                <a:gd name="connsiteY11" fmla="*/ 852488 h 1079500"/>
                <a:gd name="connsiteX12" fmla="*/ 1478756 w 1816100"/>
                <a:gd name="connsiteY12" fmla="*/ 738981 h 1079500"/>
                <a:gd name="connsiteX13" fmla="*/ 1498600 w 1816100"/>
                <a:gd name="connsiteY13" fmla="*/ 1524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279400 w 1816100"/>
                <a:gd name="connsiteY23" fmla="*/ 1066800 h 1079500"/>
                <a:gd name="connsiteX24" fmla="*/ 139700 w 1816100"/>
                <a:gd name="connsiteY24" fmla="*/ 1028700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7482 w 1816100"/>
                <a:gd name="connsiteY11" fmla="*/ 840582 h 1079500"/>
                <a:gd name="connsiteX12" fmla="*/ 1478756 w 1816100"/>
                <a:gd name="connsiteY12" fmla="*/ 738981 h 1079500"/>
                <a:gd name="connsiteX13" fmla="*/ 1498600 w 1816100"/>
                <a:gd name="connsiteY13" fmla="*/ 1524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279400 w 1816100"/>
                <a:gd name="connsiteY23" fmla="*/ 1066800 h 1079500"/>
                <a:gd name="connsiteX24" fmla="*/ 139700 w 1816100"/>
                <a:gd name="connsiteY24" fmla="*/ 1028700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7482 w 1816100"/>
                <a:gd name="connsiteY11" fmla="*/ 840582 h 1079500"/>
                <a:gd name="connsiteX12" fmla="*/ 1478756 w 1816100"/>
                <a:gd name="connsiteY12" fmla="*/ 738981 h 1079500"/>
                <a:gd name="connsiteX13" fmla="*/ 1155700 w 1816100"/>
                <a:gd name="connsiteY13" fmla="*/ 214312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279400 w 1816100"/>
                <a:gd name="connsiteY23" fmla="*/ 1066800 h 1079500"/>
                <a:gd name="connsiteX24" fmla="*/ 139700 w 1816100"/>
                <a:gd name="connsiteY24" fmla="*/ 1028700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7482 w 1816100"/>
                <a:gd name="connsiteY11" fmla="*/ 840582 h 1079500"/>
                <a:gd name="connsiteX12" fmla="*/ 1478756 w 1816100"/>
                <a:gd name="connsiteY12" fmla="*/ 738981 h 1079500"/>
                <a:gd name="connsiteX13" fmla="*/ 1155700 w 1816100"/>
                <a:gd name="connsiteY13" fmla="*/ 214312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279400 w 1816100"/>
                <a:gd name="connsiteY23" fmla="*/ 1066800 h 1079500"/>
                <a:gd name="connsiteX24" fmla="*/ 139700 w 1816100"/>
                <a:gd name="connsiteY24" fmla="*/ 1028700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7482 w 1816100"/>
                <a:gd name="connsiteY11" fmla="*/ 840582 h 1079500"/>
                <a:gd name="connsiteX12" fmla="*/ 1478756 w 1816100"/>
                <a:gd name="connsiteY12" fmla="*/ 738981 h 1079500"/>
                <a:gd name="connsiteX13" fmla="*/ 1100931 w 1816100"/>
                <a:gd name="connsiteY13" fmla="*/ 762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279400 w 1816100"/>
                <a:gd name="connsiteY23" fmla="*/ 1066800 h 1079500"/>
                <a:gd name="connsiteX24" fmla="*/ 139700 w 1816100"/>
                <a:gd name="connsiteY24" fmla="*/ 1028700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7482 w 1816100"/>
                <a:gd name="connsiteY11" fmla="*/ 840582 h 1079500"/>
                <a:gd name="connsiteX12" fmla="*/ 1478756 w 1816100"/>
                <a:gd name="connsiteY12" fmla="*/ 738981 h 1079500"/>
                <a:gd name="connsiteX13" fmla="*/ 1100931 w 1816100"/>
                <a:gd name="connsiteY13" fmla="*/ 762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279400 w 1816100"/>
                <a:gd name="connsiteY23" fmla="*/ 1066800 h 1079500"/>
                <a:gd name="connsiteX24" fmla="*/ 139700 w 1816100"/>
                <a:gd name="connsiteY24" fmla="*/ 1028700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7482 w 1816100"/>
                <a:gd name="connsiteY11" fmla="*/ 840582 h 1079500"/>
                <a:gd name="connsiteX12" fmla="*/ 1478756 w 1816100"/>
                <a:gd name="connsiteY12" fmla="*/ 738981 h 1079500"/>
                <a:gd name="connsiteX13" fmla="*/ 1100931 w 1816100"/>
                <a:gd name="connsiteY13" fmla="*/ 762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383309 w 1816100"/>
                <a:gd name="connsiteY23" fmla="*/ 848591 h 1079500"/>
                <a:gd name="connsiteX24" fmla="*/ 139700 w 1816100"/>
                <a:gd name="connsiteY24" fmla="*/ 1028700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7482 w 1816100"/>
                <a:gd name="connsiteY11" fmla="*/ 840582 h 1079500"/>
                <a:gd name="connsiteX12" fmla="*/ 1478756 w 1816100"/>
                <a:gd name="connsiteY12" fmla="*/ 738981 h 1079500"/>
                <a:gd name="connsiteX13" fmla="*/ 1100931 w 1816100"/>
                <a:gd name="connsiteY13" fmla="*/ 762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383309 w 1816100"/>
                <a:gd name="connsiteY23" fmla="*/ 848591 h 1079500"/>
                <a:gd name="connsiteX24" fmla="*/ 139700 w 1816100"/>
                <a:gd name="connsiteY24" fmla="*/ 1028700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7482 w 1816100"/>
                <a:gd name="connsiteY11" fmla="*/ 840582 h 1079500"/>
                <a:gd name="connsiteX12" fmla="*/ 1478756 w 1816100"/>
                <a:gd name="connsiteY12" fmla="*/ 738981 h 1079500"/>
                <a:gd name="connsiteX13" fmla="*/ 1100931 w 1816100"/>
                <a:gd name="connsiteY13" fmla="*/ 762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383309 w 1816100"/>
                <a:gd name="connsiteY23" fmla="*/ 848591 h 1079500"/>
                <a:gd name="connsiteX24" fmla="*/ 170873 w 1816100"/>
                <a:gd name="connsiteY24" fmla="*/ 841664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7482 w 1816100"/>
                <a:gd name="connsiteY11" fmla="*/ 840582 h 1079500"/>
                <a:gd name="connsiteX12" fmla="*/ 1478756 w 1816100"/>
                <a:gd name="connsiteY12" fmla="*/ 738981 h 1079500"/>
                <a:gd name="connsiteX13" fmla="*/ 1100931 w 1816100"/>
                <a:gd name="connsiteY13" fmla="*/ 762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362527 w 1816100"/>
                <a:gd name="connsiteY23" fmla="*/ 973282 h 1079500"/>
                <a:gd name="connsiteX24" fmla="*/ 170873 w 1816100"/>
                <a:gd name="connsiteY24" fmla="*/ 841664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7482 w 1816100"/>
                <a:gd name="connsiteY11" fmla="*/ 840582 h 1079500"/>
                <a:gd name="connsiteX12" fmla="*/ 1295876 w 1816100"/>
                <a:gd name="connsiteY12" fmla="*/ 617061 h 1079500"/>
                <a:gd name="connsiteX13" fmla="*/ 1100931 w 1816100"/>
                <a:gd name="connsiteY13" fmla="*/ 762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362527 w 1816100"/>
                <a:gd name="connsiteY23" fmla="*/ 973282 h 1079500"/>
                <a:gd name="connsiteX24" fmla="*/ 170873 w 1816100"/>
                <a:gd name="connsiteY24" fmla="*/ 841664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179512 w 1816100"/>
                <a:gd name="connsiteY7" fmla="*/ 804069 h 1079500"/>
                <a:gd name="connsiteX8" fmla="*/ 1295400 w 1816100"/>
                <a:gd name="connsiteY8" fmla="*/ 850900 h 1079500"/>
                <a:gd name="connsiteX9" fmla="*/ 1333500 w 1816100"/>
                <a:gd name="connsiteY9" fmla="*/ 863600 h 1079500"/>
                <a:gd name="connsiteX10" fmla="*/ 1437482 w 1816100"/>
                <a:gd name="connsiteY10" fmla="*/ 840582 h 1079500"/>
                <a:gd name="connsiteX11" fmla="*/ 1295876 w 1816100"/>
                <a:gd name="connsiteY11" fmla="*/ 617061 h 1079500"/>
                <a:gd name="connsiteX12" fmla="*/ 1100931 w 1816100"/>
                <a:gd name="connsiteY12" fmla="*/ 76200 h 1079500"/>
                <a:gd name="connsiteX13" fmla="*/ 1536700 w 1816100"/>
                <a:gd name="connsiteY13" fmla="*/ 76200 h 1079500"/>
                <a:gd name="connsiteX14" fmla="*/ 1752600 w 1816100"/>
                <a:gd name="connsiteY14" fmla="*/ 88900 h 1079500"/>
                <a:gd name="connsiteX15" fmla="*/ 1790700 w 1816100"/>
                <a:gd name="connsiteY15" fmla="*/ 101600 h 1079500"/>
                <a:gd name="connsiteX16" fmla="*/ 1816100 w 1816100"/>
                <a:gd name="connsiteY16" fmla="*/ 139700 h 1079500"/>
                <a:gd name="connsiteX17" fmla="*/ 1803400 w 1816100"/>
                <a:gd name="connsiteY17" fmla="*/ 508000 h 1079500"/>
                <a:gd name="connsiteX18" fmla="*/ 1760538 w 1816100"/>
                <a:gd name="connsiteY18" fmla="*/ 858044 h 1079500"/>
                <a:gd name="connsiteX19" fmla="*/ 1574800 w 1816100"/>
                <a:gd name="connsiteY19" fmla="*/ 1028700 h 1079500"/>
                <a:gd name="connsiteX20" fmla="*/ 1219200 w 1816100"/>
                <a:gd name="connsiteY20" fmla="*/ 1066800 h 1079500"/>
                <a:gd name="connsiteX21" fmla="*/ 863600 w 1816100"/>
                <a:gd name="connsiteY21" fmla="*/ 1079500 h 1079500"/>
                <a:gd name="connsiteX22" fmla="*/ 362527 w 1816100"/>
                <a:gd name="connsiteY22" fmla="*/ 973282 h 1079500"/>
                <a:gd name="connsiteX23" fmla="*/ 170873 w 1816100"/>
                <a:gd name="connsiteY23" fmla="*/ 841664 h 1079500"/>
                <a:gd name="connsiteX24" fmla="*/ 38100 w 1816100"/>
                <a:gd name="connsiteY24" fmla="*/ 723900 h 1079500"/>
                <a:gd name="connsiteX25" fmla="*/ 25400 w 1816100"/>
                <a:gd name="connsiteY25" fmla="*/ 546100 h 1079500"/>
                <a:gd name="connsiteX26" fmla="*/ 0 w 1816100"/>
                <a:gd name="connsiteY26"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1179512 w 1816100"/>
                <a:gd name="connsiteY6" fmla="*/ 804069 h 1079500"/>
                <a:gd name="connsiteX7" fmla="*/ 1295400 w 1816100"/>
                <a:gd name="connsiteY7" fmla="*/ 850900 h 1079500"/>
                <a:gd name="connsiteX8" fmla="*/ 1333500 w 1816100"/>
                <a:gd name="connsiteY8" fmla="*/ 863600 h 1079500"/>
                <a:gd name="connsiteX9" fmla="*/ 1437482 w 1816100"/>
                <a:gd name="connsiteY9" fmla="*/ 840582 h 1079500"/>
                <a:gd name="connsiteX10" fmla="*/ 1295876 w 1816100"/>
                <a:gd name="connsiteY10" fmla="*/ 617061 h 1079500"/>
                <a:gd name="connsiteX11" fmla="*/ 1100931 w 1816100"/>
                <a:gd name="connsiteY11" fmla="*/ 76200 h 1079500"/>
                <a:gd name="connsiteX12" fmla="*/ 1536700 w 1816100"/>
                <a:gd name="connsiteY12" fmla="*/ 76200 h 1079500"/>
                <a:gd name="connsiteX13" fmla="*/ 1752600 w 1816100"/>
                <a:gd name="connsiteY13" fmla="*/ 88900 h 1079500"/>
                <a:gd name="connsiteX14" fmla="*/ 1790700 w 1816100"/>
                <a:gd name="connsiteY14" fmla="*/ 101600 h 1079500"/>
                <a:gd name="connsiteX15" fmla="*/ 1816100 w 1816100"/>
                <a:gd name="connsiteY15" fmla="*/ 139700 h 1079500"/>
                <a:gd name="connsiteX16" fmla="*/ 1803400 w 1816100"/>
                <a:gd name="connsiteY16" fmla="*/ 508000 h 1079500"/>
                <a:gd name="connsiteX17" fmla="*/ 1760538 w 1816100"/>
                <a:gd name="connsiteY17" fmla="*/ 858044 h 1079500"/>
                <a:gd name="connsiteX18" fmla="*/ 1574800 w 1816100"/>
                <a:gd name="connsiteY18" fmla="*/ 1028700 h 1079500"/>
                <a:gd name="connsiteX19" fmla="*/ 1219200 w 1816100"/>
                <a:gd name="connsiteY19" fmla="*/ 1066800 h 1079500"/>
                <a:gd name="connsiteX20" fmla="*/ 863600 w 1816100"/>
                <a:gd name="connsiteY20" fmla="*/ 1079500 h 1079500"/>
                <a:gd name="connsiteX21" fmla="*/ 362527 w 1816100"/>
                <a:gd name="connsiteY21" fmla="*/ 973282 h 1079500"/>
                <a:gd name="connsiteX22" fmla="*/ 170873 w 1816100"/>
                <a:gd name="connsiteY22" fmla="*/ 841664 h 1079500"/>
                <a:gd name="connsiteX23" fmla="*/ 38100 w 1816100"/>
                <a:gd name="connsiteY23" fmla="*/ 723900 h 1079500"/>
                <a:gd name="connsiteX24" fmla="*/ 25400 w 1816100"/>
                <a:gd name="connsiteY24" fmla="*/ 546100 h 1079500"/>
                <a:gd name="connsiteX25" fmla="*/ 0 w 1816100"/>
                <a:gd name="connsiteY25"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1179512 w 1816100"/>
                <a:gd name="connsiteY6" fmla="*/ 804069 h 1079500"/>
                <a:gd name="connsiteX7" fmla="*/ 1295400 w 1816100"/>
                <a:gd name="connsiteY7" fmla="*/ 850900 h 1079500"/>
                <a:gd name="connsiteX8" fmla="*/ 1333500 w 1816100"/>
                <a:gd name="connsiteY8" fmla="*/ 863600 h 1079500"/>
                <a:gd name="connsiteX9" fmla="*/ 1295876 w 1816100"/>
                <a:gd name="connsiteY9" fmla="*/ 617061 h 1079500"/>
                <a:gd name="connsiteX10" fmla="*/ 1100931 w 1816100"/>
                <a:gd name="connsiteY10" fmla="*/ 76200 h 1079500"/>
                <a:gd name="connsiteX11" fmla="*/ 1536700 w 1816100"/>
                <a:gd name="connsiteY11" fmla="*/ 76200 h 1079500"/>
                <a:gd name="connsiteX12" fmla="*/ 1752600 w 1816100"/>
                <a:gd name="connsiteY12" fmla="*/ 88900 h 1079500"/>
                <a:gd name="connsiteX13" fmla="*/ 1790700 w 1816100"/>
                <a:gd name="connsiteY13" fmla="*/ 101600 h 1079500"/>
                <a:gd name="connsiteX14" fmla="*/ 1816100 w 1816100"/>
                <a:gd name="connsiteY14" fmla="*/ 139700 h 1079500"/>
                <a:gd name="connsiteX15" fmla="*/ 1803400 w 1816100"/>
                <a:gd name="connsiteY15" fmla="*/ 508000 h 1079500"/>
                <a:gd name="connsiteX16" fmla="*/ 1760538 w 1816100"/>
                <a:gd name="connsiteY16" fmla="*/ 858044 h 1079500"/>
                <a:gd name="connsiteX17" fmla="*/ 1574800 w 1816100"/>
                <a:gd name="connsiteY17" fmla="*/ 1028700 h 1079500"/>
                <a:gd name="connsiteX18" fmla="*/ 1219200 w 1816100"/>
                <a:gd name="connsiteY18" fmla="*/ 1066800 h 1079500"/>
                <a:gd name="connsiteX19" fmla="*/ 863600 w 1816100"/>
                <a:gd name="connsiteY19" fmla="*/ 1079500 h 1079500"/>
                <a:gd name="connsiteX20" fmla="*/ 362527 w 1816100"/>
                <a:gd name="connsiteY20" fmla="*/ 973282 h 1079500"/>
                <a:gd name="connsiteX21" fmla="*/ 170873 w 1816100"/>
                <a:gd name="connsiteY21" fmla="*/ 841664 h 1079500"/>
                <a:gd name="connsiteX22" fmla="*/ 38100 w 1816100"/>
                <a:gd name="connsiteY22" fmla="*/ 723900 h 1079500"/>
                <a:gd name="connsiteX23" fmla="*/ 25400 w 1816100"/>
                <a:gd name="connsiteY23" fmla="*/ 546100 h 1079500"/>
                <a:gd name="connsiteX24" fmla="*/ 0 w 1816100"/>
                <a:gd name="connsiteY24"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1179512 w 1816100"/>
                <a:gd name="connsiteY6" fmla="*/ 804069 h 1079500"/>
                <a:gd name="connsiteX7" fmla="*/ 1295400 w 1816100"/>
                <a:gd name="connsiteY7" fmla="*/ 850900 h 1079500"/>
                <a:gd name="connsiteX8" fmla="*/ 1295876 w 1816100"/>
                <a:gd name="connsiteY8" fmla="*/ 617061 h 1079500"/>
                <a:gd name="connsiteX9" fmla="*/ 1100931 w 1816100"/>
                <a:gd name="connsiteY9" fmla="*/ 76200 h 1079500"/>
                <a:gd name="connsiteX10" fmla="*/ 1536700 w 1816100"/>
                <a:gd name="connsiteY10" fmla="*/ 76200 h 1079500"/>
                <a:gd name="connsiteX11" fmla="*/ 1752600 w 1816100"/>
                <a:gd name="connsiteY11" fmla="*/ 88900 h 1079500"/>
                <a:gd name="connsiteX12" fmla="*/ 1790700 w 1816100"/>
                <a:gd name="connsiteY12" fmla="*/ 101600 h 1079500"/>
                <a:gd name="connsiteX13" fmla="*/ 1816100 w 1816100"/>
                <a:gd name="connsiteY13" fmla="*/ 139700 h 1079500"/>
                <a:gd name="connsiteX14" fmla="*/ 1803400 w 1816100"/>
                <a:gd name="connsiteY14" fmla="*/ 508000 h 1079500"/>
                <a:gd name="connsiteX15" fmla="*/ 1760538 w 1816100"/>
                <a:gd name="connsiteY15" fmla="*/ 858044 h 1079500"/>
                <a:gd name="connsiteX16" fmla="*/ 1574800 w 1816100"/>
                <a:gd name="connsiteY16" fmla="*/ 1028700 h 1079500"/>
                <a:gd name="connsiteX17" fmla="*/ 1219200 w 1816100"/>
                <a:gd name="connsiteY17" fmla="*/ 1066800 h 1079500"/>
                <a:gd name="connsiteX18" fmla="*/ 863600 w 1816100"/>
                <a:gd name="connsiteY18" fmla="*/ 1079500 h 1079500"/>
                <a:gd name="connsiteX19" fmla="*/ 362527 w 1816100"/>
                <a:gd name="connsiteY19" fmla="*/ 973282 h 1079500"/>
                <a:gd name="connsiteX20" fmla="*/ 170873 w 1816100"/>
                <a:gd name="connsiteY20" fmla="*/ 841664 h 1079500"/>
                <a:gd name="connsiteX21" fmla="*/ 38100 w 1816100"/>
                <a:gd name="connsiteY21" fmla="*/ 723900 h 1079500"/>
                <a:gd name="connsiteX22" fmla="*/ 25400 w 1816100"/>
                <a:gd name="connsiteY22" fmla="*/ 546100 h 1079500"/>
                <a:gd name="connsiteX23" fmla="*/ 0 w 1816100"/>
                <a:gd name="connsiteY23"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1179512 w 1816100"/>
                <a:gd name="connsiteY6" fmla="*/ 804069 h 1079500"/>
                <a:gd name="connsiteX7" fmla="*/ 1295876 w 1816100"/>
                <a:gd name="connsiteY7" fmla="*/ 617061 h 1079500"/>
                <a:gd name="connsiteX8" fmla="*/ 1100931 w 1816100"/>
                <a:gd name="connsiteY8" fmla="*/ 76200 h 1079500"/>
                <a:gd name="connsiteX9" fmla="*/ 1536700 w 1816100"/>
                <a:gd name="connsiteY9" fmla="*/ 76200 h 1079500"/>
                <a:gd name="connsiteX10" fmla="*/ 1752600 w 1816100"/>
                <a:gd name="connsiteY10" fmla="*/ 88900 h 1079500"/>
                <a:gd name="connsiteX11" fmla="*/ 1790700 w 1816100"/>
                <a:gd name="connsiteY11" fmla="*/ 101600 h 1079500"/>
                <a:gd name="connsiteX12" fmla="*/ 1816100 w 1816100"/>
                <a:gd name="connsiteY12" fmla="*/ 139700 h 1079500"/>
                <a:gd name="connsiteX13" fmla="*/ 1803400 w 1816100"/>
                <a:gd name="connsiteY13" fmla="*/ 508000 h 1079500"/>
                <a:gd name="connsiteX14" fmla="*/ 1760538 w 1816100"/>
                <a:gd name="connsiteY14" fmla="*/ 858044 h 1079500"/>
                <a:gd name="connsiteX15" fmla="*/ 1574800 w 1816100"/>
                <a:gd name="connsiteY15" fmla="*/ 1028700 h 1079500"/>
                <a:gd name="connsiteX16" fmla="*/ 1219200 w 1816100"/>
                <a:gd name="connsiteY16" fmla="*/ 1066800 h 1079500"/>
                <a:gd name="connsiteX17" fmla="*/ 863600 w 1816100"/>
                <a:gd name="connsiteY17" fmla="*/ 1079500 h 1079500"/>
                <a:gd name="connsiteX18" fmla="*/ 362527 w 1816100"/>
                <a:gd name="connsiteY18" fmla="*/ 973282 h 1079500"/>
                <a:gd name="connsiteX19" fmla="*/ 170873 w 1816100"/>
                <a:gd name="connsiteY19" fmla="*/ 841664 h 1079500"/>
                <a:gd name="connsiteX20" fmla="*/ 38100 w 1816100"/>
                <a:gd name="connsiteY20" fmla="*/ 723900 h 1079500"/>
                <a:gd name="connsiteX21" fmla="*/ 25400 w 1816100"/>
                <a:gd name="connsiteY21" fmla="*/ 546100 h 1079500"/>
                <a:gd name="connsiteX22" fmla="*/ 0 w 1816100"/>
                <a:gd name="connsiteY22"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1179512 w 1816100"/>
                <a:gd name="connsiteY6" fmla="*/ 804069 h 1079500"/>
                <a:gd name="connsiteX7" fmla="*/ 1295876 w 1816100"/>
                <a:gd name="connsiteY7" fmla="*/ 617061 h 1079500"/>
                <a:gd name="connsiteX8" fmla="*/ 1100931 w 1816100"/>
                <a:gd name="connsiteY8" fmla="*/ 76200 h 1079500"/>
                <a:gd name="connsiteX9" fmla="*/ 1536700 w 1816100"/>
                <a:gd name="connsiteY9" fmla="*/ 76200 h 1079500"/>
                <a:gd name="connsiteX10" fmla="*/ 1752600 w 1816100"/>
                <a:gd name="connsiteY10" fmla="*/ 88900 h 1079500"/>
                <a:gd name="connsiteX11" fmla="*/ 1790700 w 1816100"/>
                <a:gd name="connsiteY11" fmla="*/ 101600 h 1079500"/>
                <a:gd name="connsiteX12" fmla="*/ 1816100 w 1816100"/>
                <a:gd name="connsiteY12" fmla="*/ 139700 h 1079500"/>
                <a:gd name="connsiteX13" fmla="*/ 1803400 w 1816100"/>
                <a:gd name="connsiteY13" fmla="*/ 508000 h 1079500"/>
                <a:gd name="connsiteX14" fmla="*/ 1760538 w 1816100"/>
                <a:gd name="connsiteY14" fmla="*/ 858044 h 1079500"/>
                <a:gd name="connsiteX15" fmla="*/ 1574800 w 1816100"/>
                <a:gd name="connsiteY15" fmla="*/ 1028700 h 1079500"/>
                <a:gd name="connsiteX16" fmla="*/ 1219200 w 1816100"/>
                <a:gd name="connsiteY16" fmla="*/ 1066800 h 1079500"/>
                <a:gd name="connsiteX17" fmla="*/ 863600 w 1816100"/>
                <a:gd name="connsiteY17" fmla="*/ 1079500 h 1079500"/>
                <a:gd name="connsiteX18" fmla="*/ 362527 w 1816100"/>
                <a:gd name="connsiteY18" fmla="*/ 973282 h 1079500"/>
                <a:gd name="connsiteX19" fmla="*/ 170873 w 1816100"/>
                <a:gd name="connsiteY19" fmla="*/ 841664 h 1079500"/>
                <a:gd name="connsiteX20" fmla="*/ 38100 w 1816100"/>
                <a:gd name="connsiteY20" fmla="*/ 723900 h 1079500"/>
                <a:gd name="connsiteX21" fmla="*/ 0 w 1816100"/>
                <a:gd name="connsiteY21"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1179512 w 1816100"/>
                <a:gd name="connsiteY6" fmla="*/ 804069 h 1079500"/>
                <a:gd name="connsiteX7" fmla="*/ 1295876 w 1816100"/>
                <a:gd name="connsiteY7" fmla="*/ 617061 h 1079500"/>
                <a:gd name="connsiteX8" fmla="*/ 1100931 w 1816100"/>
                <a:gd name="connsiteY8" fmla="*/ 76200 h 1079500"/>
                <a:gd name="connsiteX9" fmla="*/ 1536700 w 1816100"/>
                <a:gd name="connsiteY9" fmla="*/ 76200 h 1079500"/>
                <a:gd name="connsiteX10" fmla="*/ 1752600 w 1816100"/>
                <a:gd name="connsiteY10" fmla="*/ 88900 h 1079500"/>
                <a:gd name="connsiteX11" fmla="*/ 1790700 w 1816100"/>
                <a:gd name="connsiteY11" fmla="*/ 101600 h 1079500"/>
                <a:gd name="connsiteX12" fmla="*/ 1816100 w 1816100"/>
                <a:gd name="connsiteY12" fmla="*/ 139700 h 1079500"/>
                <a:gd name="connsiteX13" fmla="*/ 1803400 w 1816100"/>
                <a:gd name="connsiteY13" fmla="*/ 508000 h 1079500"/>
                <a:gd name="connsiteX14" fmla="*/ 1760538 w 1816100"/>
                <a:gd name="connsiteY14" fmla="*/ 858044 h 1079500"/>
                <a:gd name="connsiteX15" fmla="*/ 1574800 w 1816100"/>
                <a:gd name="connsiteY15" fmla="*/ 1028700 h 1079500"/>
                <a:gd name="connsiteX16" fmla="*/ 1219200 w 1816100"/>
                <a:gd name="connsiteY16" fmla="*/ 1066800 h 1079500"/>
                <a:gd name="connsiteX17" fmla="*/ 863600 w 1816100"/>
                <a:gd name="connsiteY17" fmla="*/ 1079500 h 1079500"/>
                <a:gd name="connsiteX18" fmla="*/ 362527 w 1816100"/>
                <a:gd name="connsiteY18" fmla="*/ 973282 h 1079500"/>
                <a:gd name="connsiteX19" fmla="*/ 170873 w 1816100"/>
                <a:gd name="connsiteY19" fmla="*/ 841664 h 1079500"/>
                <a:gd name="connsiteX20" fmla="*/ 0 w 1816100"/>
                <a:gd name="connsiteY20"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1179512 w 1816100"/>
                <a:gd name="connsiteY6" fmla="*/ 804069 h 1079500"/>
                <a:gd name="connsiteX7" fmla="*/ 1295876 w 1816100"/>
                <a:gd name="connsiteY7" fmla="*/ 617061 h 1079500"/>
                <a:gd name="connsiteX8" fmla="*/ 1100931 w 1816100"/>
                <a:gd name="connsiteY8" fmla="*/ 76200 h 1079500"/>
                <a:gd name="connsiteX9" fmla="*/ 1536700 w 1816100"/>
                <a:gd name="connsiteY9" fmla="*/ 76200 h 1079500"/>
                <a:gd name="connsiteX10" fmla="*/ 1752600 w 1816100"/>
                <a:gd name="connsiteY10" fmla="*/ 88900 h 1079500"/>
                <a:gd name="connsiteX11" fmla="*/ 1790700 w 1816100"/>
                <a:gd name="connsiteY11" fmla="*/ 101600 h 1079500"/>
                <a:gd name="connsiteX12" fmla="*/ 1816100 w 1816100"/>
                <a:gd name="connsiteY12" fmla="*/ 139700 h 1079500"/>
                <a:gd name="connsiteX13" fmla="*/ 1803400 w 1816100"/>
                <a:gd name="connsiteY13" fmla="*/ 508000 h 1079500"/>
                <a:gd name="connsiteX14" fmla="*/ 1760538 w 1816100"/>
                <a:gd name="connsiteY14" fmla="*/ 858044 h 1079500"/>
                <a:gd name="connsiteX15" fmla="*/ 1574800 w 1816100"/>
                <a:gd name="connsiteY15" fmla="*/ 1028700 h 1079500"/>
                <a:gd name="connsiteX16" fmla="*/ 1219200 w 1816100"/>
                <a:gd name="connsiteY16" fmla="*/ 1066800 h 1079500"/>
                <a:gd name="connsiteX17" fmla="*/ 863600 w 1816100"/>
                <a:gd name="connsiteY17" fmla="*/ 1079500 h 1079500"/>
                <a:gd name="connsiteX18" fmla="*/ 170873 w 1816100"/>
                <a:gd name="connsiteY18" fmla="*/ 841664 h 1079500"/>
                <a:gd name="connsiteX19" fmla="*/ 0 w 1816100"/>
                <a:gd name="connsiteY19"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1179512 w 1816100"/>
                <a:gd name="connsiteY6" fmla="*/ 804069 h 1079500"/>
                <a:gd name="connsiteX7" fmla="*/ 1295876 w 1816100"/>
                <a:gd name="connsiteY7" fmla="*/ 617061 h 1079500"/>
                <a:gd name="connsiteX8" fmla="*/ 1100931 w 1816100"/>
                <a:gd name="connsiteY8" fmla="*/ 76200 h 1079500"/>
                <a:gd name="connsiteX9" fmla="*/ 1752600 w 1816100"/>
                <a:gd name="connsiteY9" fmla="*/ 88900 h 1079500"/>
                <a:gd name="connsiteX10" fmla="*/ 1790700 w 1816100"/>
                <a:gd name="connsiteY10" fmla="*/ 101600 h 1079500"/>
                <a:gd name="connsiteX11" fmla="*/ 1816100 w 1816100"/>
                <a:gd name="connsiteY11" fmla="*/ 139700 h 1079500"/>
                <a:gd name="connsiteX12" fmla="*/ 1803400 w 1816100"/>
                <a:gd name="connsiteY12" fmla="*/ 508000 h 1079500"/>
                <a:gd name="connsiteX13" fmla="*/ 1760538 w 1816100"/>
                <a:gd name="connsiteY13" fmla="*/ 858044 h 1079500"/>
                <a:gd name="connsiteX14" fmla="*/ 1574800 w 1816100"/>
                <a:gd name="connsiteY14" fmla="*/ 1028700 h 1079500"/>
                <a:gd name="connsiteX15" fmla="*/ 1219200 w 1816100"/>
                <a:gd name="connsiteY15" fmla="*/ 1066800 h 1079500"/>
                <a:gd name="connsiteX16" fmla="*/ 863600 w 1816100"/>
                <a:gd name="connsiteY16" fmla="*/ 1079500 h 1079500"/>
                <a:gd name="connsiteX17" fmla="*/ 170873 w 1816100"/>
                <a:gd name="connsiteY17" fmla="*/ 841664 h 1079500"/>
                <a:gd name="connsiteX18" fmla="*/ 0 w 1816100"/>
                <a:gd name="connsiteY18"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1179512 w 1816100"/>
                <a:gd name="connsiteY6" fmla="*/ 804069 h 1079500"/>
                <a:gd name="connsiteX7" fmla="*/ 1295876 w 1816100"/>
                <a:gd name="connsiteY7" fmla="*/ 617061 h 1079500"/>
                <a:gd name="connsiteX8" fmla="*/ 1100931 w 1816100"/>
                <a:gd name="connsiteY8" fmla="*/ 76200 h 1079500"/>
                <a:gd name="connsiteX9" fmla="*/ 1790700 w 1816100"/>
                <a:gd name="connsiteY9" fmla="*/ 101600 h 1079500"/>
                <a:gd name="connsiteX10" fmla="*/ 1816100 w 1816100"/>
                <a:gd name="connsiteY10" fmla="*/ 139700 h 1079500"/>
                <a:gd name="connsiteX11" fmla="*/ 1803400 w 1816100"/>
                <a:gd name="connsiteY11" fmla="*/ 508000 h 1079500"/>
                <a:gd name="connsiteX12" fmla="*/ 1760538 w 1816100"/>
                <a:gd name="connsiteY12" fmla="*/ 858044 h 1079500"/>
                <a:gd name="connsiteX13" fmla="*/ 1574800 w 1816100"/>
                <a:gd name="connsiteY13" fmla="*/ 1028700 h 1079500"/>
                <a:gd name="connsiteX14" fmla="*/ 1219200 w 1816100"/>
                <a:gd name="connsiteY14" fmla="*/ 1066800 h 1079500"/>
                <a:gd name="connsiteX15" fmla="*/ 863600 w 1816100"/>
                <a:gd name="connsiteY15" fmla="*/ 1079500 h 1079500"/>
                <a:gd name="connsiteX16" fmla="*/ 170873 w 1816100"/>
                <a:gd name="connsiteY16" fmla="*/ 841664 h 1079500"/>
                <a:gd name="connsiteX17" fmla="*/ 0 w 1816100"/>
                <a:gd name="connsiteY17" fmla="*/ 0 h 1079500"/>
                <a:gd name="connsiteX0" fmla="*/ 0 w 1816100"/>
                <a:gd name="connsiteY0" fmla="*/ 619125 h 1698625"/>
                <a:gd name="connsiteX1" fmla="*/ 0 w 1816100"/>
                <a:gd name="connsiteY1" fmla="*/ 619125 h 1698625"/>
                <a:gd name="connsiteX2" fmla="*/ 177800 w 1816100"/>
                <a:gd name="connsiteY2" fmla="*/ 758825 h 1698625"/>
                <a:gd name="connsiteX3" fmla="*/ 254000 w 1816100"/>
                <a:gd name="connsiteY3" fmla="*/ 847725 h 1698625"/>
                <a:gd name="connsiteX4" fmla="*/ 406400 w 1816100"/>
                <a:gd name="connsiteY4" fmla="*/ 1063625 h 1698625"/>
                <a:gd name="connsiteX5" fmla="*/ 604044 w 1816100"/>
                <a:gd name="connsiteY5" fmla="*/ 1206500 h 1698625"/>
                <a:gd name="connsiteX6" fmla="*/ 1179512 w 1816100"/>
                <a:gd name="connsiteY6" fmla="*/ 1423194 h 1698625"/>
                <a:gd name="connsiteX7" fmla="*/ 1295876 w 1816100"/>
                <a:gd name="connsiteY7" fmla="*/ 1236186 h 1698625"/>
                <a:gd name="connsiteX8" fmla="*/ 1562893 w 1816100"/>
                <a:gd name="connsiteY8" fmla="*/ 0 h 1698625"/>
                <a:gd name="connsiteX9" fmla="*/ 1790700 w 1816100"/>
                <a:gd name="connsiteY9" fmla="*/ 720725 h 1698625"/>
                <a:gd name="connsiteX10" fmla="*/ 1816100 w 1816100"/>
                <a:gd name="connsiteY10" fmla="*/ 758825 h 1698625"/>
                <a:gd name="connsiteX11" fmla="*/ 1803400 w 1816100"/>
                <a:gd name="connsiteY11" fmla="*/ 1127125 h 1698625"/>
                <a:gd name="connsiteX12" fmla="*/ 1760538 w 1816100"/>
                <a:gd name="connsiteY12" fmla="*/ 1477169 h 1698625"/>
                <a:gd name="connsiteX13" fmla="*/ 1574800 w 1816100"/>
                <a:gd name="connsiteY13" fmla="*/ 1647825 h 1698625"/>
                <a:gd name="connsiteX14" fmla="*/ 1219200 w 1816100"/>
                <a:gd name="connsiteY14" fmla="*/ 1685925 h 1698625"/>
                <a:gd name="connsiteX15" fmla="*/ 863600 w 1816100"/>
                <a:gd name="connsiteY15" fmla="*/ 1698625 h 1698625"/>
                <a:gd name="connsiteX16" fmla="*/ 170873 w 1816100"/>
                <a:gd name="connsiteY16" fmla="*/ 1460789 h 1698625"/>
                <a:gd name="connsiteX17" fmla="*/ 0 w 1816100"/>
                <a:gd name="connsiteY17" fmla="*/ 619125 h 1698625"/>
                <a:gd name="connsiteX0" fmla="*/ 0 w 1816100"/>
                <a:gd name="connsiteY0" fmla="*/ 619125 h 1698625"/>
                <a:gd name="connsiteX1" fmla="*/ 0 w 1816100"/>
                <a:gd name="connsiteY1" fmla="*/ 619125 h 1698625"/>
                <a:gd name="connsiteX2" fmla="*/ 177800 w 1816100"/>
                <a:gd name="connsiteY2" fmla="*/ 758825 h 1698625"/>
                <a:gd name="connsiteX3" fmla="*/ 254000 w 1816100"/>
                <a:gd name="connsiteY3" fmla="*/ 847725 h 1698625"/>
                <a:gd name="connsiteX4" fmla="*/ 406400 w 1816100"/>
                <a:gd name="connsiteY4" fmla="*/ 1063625 h 1698625"/>
                <a:gd name="connsiteX5" fmla="*/ 604044 w 1816100"/>
                <a:gd name="connsiteY5" fmla="*/ 1206500 h 1698625"/>
                <a:gd name="connsiteX6" fmla="*/ 1179512 w 1816100"/>
                <a:gd name="connsiteY6" fmla="*/ 1423194 h 1698625"/>
                <a:gd name="connsiteX7" fmla="*/ 1295876 w 1816100"/>
                <a:gd name="connsiteY7" fmla="*/ 1236186 h 1698625"/>
                <a:gd name="connsiteX8" fmla="*/ 1562893 w 1816100"/>
                <a:gd name="connsiteY8" fmla="*/ 0 h 1698625"/>
                <a:gd name="connsiteX9" fmla="*/ 1728788 w 1816100"/>
                <a:gd name="connsiteY9" fmla="*/ 151606 h 1698625"/>
                <a:gd name="connsiteX10" fmla="*/ 1816100 w 1816100"/>
                <a:gd name="connsiteY10" fmla="*/ 758825 h 1698625"/>
                <a:gd name="connsiteX11" fmla="*/ 1803400 w 1816100"/>
                <a:gd name="connsiteY11" fmla="*/ 1127125 h 1698625"/>
                <a:gd name="connsiteX12" fmla="*/ 1760538 w 1816100"/>
                <a:gd name="connsiteY12" fmla="*/ 1477169 h 1698625"/>
                <a:gd name="connsiteX13" fmla="*/ 1574800 w 1816100"/>
                <a:gd name="connsiteY13" fmla="*/ 1647825 h 1698625"/>
                <a:gd name="connsiteX14" fmla="*/ 1219200 w 1816100"/>
                <a:gd name="connsiteY14" fmla="*/ 1685925 h 1698625"/>
                <a:gd name="connsiteX15" fmla="*/ 863600 w 1816100"/>
                <a:gd name="connsiteY15" fmla="*/ 1698625 h 1698625"/>
                <a:gd name="connsiteX16" fmla="*/ 170873 w 1816100"/>
                <a:gd name="connsiteY16" fmla="*/ 1460789 h 1698625"/>
                <a:gd name="connsiteX17" fmla="*/ 0 w 1816100"/>
                <a:gd name="connsiteY17" fmla="*/ 619125 h 1698625"/>
                <a:gd name="connsiteX0" fmla="*/ 0 w 1816100"/>
                <a:gd name="connsiteY0" fmla="*/ 619125 h 1698625"/>
                <a:gd name="connsiteX1" fmla="*/ 0 w 1816100"/>
                <a:gd name="connsiteY1" fmla="*/ 619125 h 1698625"/>
                <a:gd name="connsiteX2" fmla="*/ 177800 w 1816100"/>
                <a:gd name="connsiteY2" fmla="*/ 758825 h 1698625"/>
                <a:gd name="connsiteX3" fmla="*/ 254000 w 1816100"/>
                <a:gd name="connsiteY3" fmla="*/ 847725 h 1698625"/>
                <a:gd name="connsiteX4" fmla="*/ 406400 w 1816100"/>
                <a:gd name="connsiteY4" fmla="*/ 1063625 h 1698625"/>
                <a:gd name="connsiteX5" fmla="*/ 604044 w 1816100"/>
                <a:gd name="connsiteY5" fmla="*/ 1206500 h 1698625"/>
                <a:gd name="connsiteX6" fmla="*/ 1179512 w 1816100"/>
                <a:gd name="connsiteY6" fmla="*/ 1423194 h 1698625"/>
                <a:gd name="connsiteX7" fmla="*/ 1226820 w 1816100"/>
                <a:gd name="connsiteY7" fmla="*/ 1007586 h 1698625"/>
                <a:gd name="connsiteX8" fmla="*/ 1562893 w 1816100"/>
                <a:gd name="connsiteY8" fmla="*/ 0 h 1698625"/>
                <a:gd name="connsiteX9" fmla="*/ 1728788 w 1816100"/>
                <a:gd name="connsiteY9" fmla="*/ 151606 h 1698625"/>
                <a:gd name="connsiteX10" fmla="*/ 1816100 w 1816100"/>
                <a:gd name="connsiteY10" fmla="*/ 758825 h 1698625"/>
                <a:gd name="connsiteX11" fmla="*/ 1803400 w 1816100"/>
                <a:gd name="connsiteY11" fmla="*/ 1127125 h 1698625"/>
                <a:gd name="connsiteX12" fmla="*/ 1760538 w 1816100"/>
                <a:gd name="connsiteY12" fmla="*/ 1477169 h 1698625"/>
                <a:gd name="connsiteX13" fmla="*/ 1574800 w 1816100"/>
                <a:gd name="connsiteY13" fmla="*/ 1647825 h 1698625"/>
                <a:gd name="connsiteX14" fmla="*/ 1219200 w 1816100"/>
                <a:gd name="connsiteY14" fmla="*/ 1685925 h 1698625"/>
                <a:gd name="connsiteX15" fmla="*/ 863600 w 1816100"/>
                <a:gd name="connsiteY15" fmla="*/ 1698625 h 1698625"/>
                <a:gd name="connsiteX16" fmla="*/ 170873 w 1816100"/>
                <a:gd name="connsiteY16" fmla="*/ 1460789 h 1698625"/>
                <a:gd name="connsiteX17" fmla="*/ 0 w 1816100"/>
                <a:gd name="connsiteY17" fmla="*/ 619125 h 1698625"/>
                <a:gd name="connsiteX0" fmla="*/ 0 w 1816100"/>
                <a:gd name="connsiteY0" fmla="*/ 619125 h 1698625"/>
                <a:gd name="connsiteX1" fmla="*/ 0 w 1816100"/>
                <a:gd name="connsiteY1" fmla="*/ 619125 h 1698625"/>
                <a:gd name="connsiteX2" fmla="*/ 177800 w 1816100"/>
                <a:gd name="connsiteY2" fmla="*/ 758825 h 1698625"/>
                <a:gd name="connsiteX3" fmla="*/ 254000 w 1816100"/>
                <a:gd name="connsiteY3" fmla="*/ 847725 h 1698625"/>
                <a:gd name="connsiteX4" fmla="*/ 406400 w 1816100"/>
                <a:gd name="connsiteY4" fmla="*/ 1063625 h 1698625"/>
                <a:gd name="connsiteX5" fmla="*/ 604044 w 1816100"/>
                <a:gd name="connsiteY5" fmla="*/ 1206500 h 1698625"/>
                <a:gd name="connsiteX6" fmla="*/ 815180 w 1816100"/>
                <a:gd name="connsiteY6" fmla="*/ 1251744 h 1698625"/>
                <a:gd name="connsiteX7" fmla="*/ 1226820 w 1816100"/>
                <a:gd name="connsiteY7" fmla="*/ 1007586 h 1698625"/>
                <a:gd name="connsiteX8" fmla="*/ 1562893 w 1816100"/>
                <a:gd name="connsiteY8" fmla="*/ 0 h 1698625"/>
                <a:gd name="connsiteX9" fmla="*/ 1728788 w 1816100"/>
                <a:gd name="connsiteY9" fmla="*/ 151606 h 1698625"/>
                <a:gd name="connsiteX10" fmla="*/ 1816100 w 1816100"/>
                <a:gd name="connsiteY10" fmla="*/ 758825 h 1698625"/>
                <a:gd name="connsiteX11" fmla="*/ 1803400 w 1816100"/>
                <a:gd name="connsiteY11" fmla="*/ 1127125 h 1698625"/>
                <a:gd name="connsiteX12" fmla="*/ 1760538 w 1816100"/>
                <a:gd name="connsiteY12" fmla="*/ 1477169 h 1698625"/>
                <a:gd name="connsiteX13" fmla="*/ 1574800 w 1816100"/>
                <a:gd name="connsiteY13" fmla="*/ 1647825 h 1698625"/>
                <a:gd name="connsiteX14" fmla="*/ 1219200 w 1816100"/>
                <a:gd name="connsiteY14" fmla="*/ 1685925 h 1698625"/>
                <a:gd name="connsiteX15" fmla="*/ 863600 w 1816100"/>
                <a:gd name="connsiteY15" fmla="*/ 1698625 h 1698625"/>
                <a:gd name="connsiteX16" fmla="*/ 170873 w 1816100"/>
                <a:gd name="connsiteY16" fmla="*/ 1460789 h 1698625"/>
                <a:gd name="connsiteX17" fmla="*/ 0 w 1816100"/>
                <a:gd name="connsiteY17" fmla="*/ 619125 h 1698625"/>
                <a:gd name="connsiteX0" fmla="*/ 0 w 1816100"/>
                <a:gd name="connsiteY0" fmla="*/ 619125 h 1698625"/>
                <a:gd name="connsiteX1" fmla="*/ 0 w 1816100"/>
                <a:gd name="connsiteY1" fmla="*/ 619125 h 1698625"/>
                <a:gd name="connsiteX2" fmla="*/ 177800 w 1816100"/>
                <a:gd name="connsiteY2" fmla="*/ 758825 h 1698625"/>
                <a:gd name="connsiteX3" fmla="*/ 254000 w 1816100"/>
                <a:gd name="connsiteY3" fmla="*/ 847725 h 1698625"/>
                <a:gd name="connsiteX4" fmla="*/ 475456 w 1816100"/>
                <a:gd name="connsiteY4" fmla="*/ 1023144 h 1698625"/>
                <a:gd name="connsiteX5" fmla="*/ 604044 w 1816100"/>
                <a:gd name="connsiteY5" fmla="*/ 1206500 h 1698625"/>
                <a:gd name="connsiteX6" fmla="*/ 815180 w 1816100"/>
                <a:gd name="connsiteY6" fmla="*/ 1251744 h 1698625"/>
                <a:gd name="connsiteX7" fmla="*/ 1226820 w 1816100"/>
                <a:gd name="connsiteY7" fmla="*/ 1007586 h 1698625"/>
                <a:gd name="connsiteX8" fmla="*/ 1562893 w 1816100"/>
                <a:gd name="connsiteY8" fmla="*/ 0 h 1698625"/>
                <a:gd name="connsiteX9" fmla="*/ 1728788 w 1816100"/>
                <a:gd name="connsiteY9" fmla="*/ 151606 h 1698625"/>
                <a:gd name="connsiteX10" fmla="*/ 1816100 w 1816100"/>
                <a:gd name="connsiteY10" fmla="*/ 758825 h 1698625"/>
                <a:gd name="connsiteX11" fmla="*/ 1803400 w 1816100"/>
                <a:gd name="connsiteY11" fmla="*/ 1127125 h 1698625"/>
                <a:gd name="connsiteX12" fmla="*/ 1760538 w 1816100"/>
                <a:gd name="connsiteY12" fmla="*/ 1477169 h 1698625"/>
                <a:gd name="connsiteX13" fmla="*/ 1574800 w 1816100"/>
                <a:gd name="connsiteY13" fmla="*/ 1647825 h 1698625"/>
                <a:gd name="connsiteX14" fmla="*/ 1219200 w 1816100"/>
                <a:gd name="connsiteY14" fmla="*/ 1685925 h 1698625"/>
                <a:gd name="connsiteX15" fmla="*/ 863600 w 1816100"/>
                <a:gd name="connsiteY15" fmla="*/ 1698625 h 1698625"/>
                <a:gd name="connsiteX16" fmla="*/ 170873 w 1816100"/>
                <a:gd name="connsiteY16" fmla="*/ 1460789 h 1698625"/>
                <a:gd name="connsiteX17" fmla="*/ 0 w 1816100"/>
                <a:gd name="connsiteY17" fmla="*/ 619125 h 1698625"/>
                <a:gd name="connsiteX0" fmla="*/ 0 w 1816100"/>
                <a:gd name="connsiteY0" fmla="*/ 619125 h 1698625"/>
                <a:gd name="connsiteX1" fmla="*/ 0 w 1816100"/>
                <a:gd name="connsiteY1" fmla="*/ 619125 h 1698625"/>
                <a:gd name="connsiteX2" fmla="*/ 177800 w 1816100"/>
                <a:gd name="connsiteY2" fmla="*/ 758825 h 1698625"/>
                <a:gd name="connsiteX3" fmla="*/ 254000 w 1816100"/>
                <a:gd name="connsiteY3" fmla="*/ 847725 h 1698625"/>
                <a:gd name="connsiteX4" fmla="*/ 475456 w 1816100"/>
                <a:gd name="connsiteY4" fmla="*/ 1023144 h 1698625"/>
                <a:gd name="connsiteX5" fmla="*/ 608806 w 1816100"/>
                <a:gd name="connsiteY5" fmla="*/ 1194594 h 1698625"/>
                <a:gd name="connsiteX6" fmla="*/ 815180 w 1816100"/>
                <a:gd name="connsiteY6" fmla="*/ 1251744 h 1698625"/>
                <a:gd name="connsiteX7" fmla="*/ 1226820 w 1816100"/>
                <a:gd name="connsiteY7" fmla="*/ 1007586 h 1698625"/>
                <a:gd name="connsiteX8" fmla="*/ 1562893 w 1816100"/>
                <a:gd name="connsiteY8" fmla="*/ 0 h 1698625"/>
                <a:gd name="connsiteX9" fmla="*/ 1728788 w 1816100"/>
                <a:gd name="connsiteY9" fmla="*/ 151606 h 1698625"/>
                <a:gd name="connsiteX10" fmla="*/ 1816100 w 1816100"/>
                <a:gd name="connsiteY10" fmla="*/ 758825 h 1698625"/>
                <a:gd name="connsiteX11" fmla="*/ 1803400 w 1816100"/>
                <a:gd name="connsiteY11" fmla="*/ 1127125 h 1698625"/>
                <a:gd name="connsiteX12" fmla="*/ 1760538 w 1816100"/>
                <a:gd name="connsiteY12" fmla="*/ 1477169 h 1698625"/>
                <a:gd name="connsiteX13" fmla="*/ 1574800 w 1816100"/>
                <a:gd name="connsiteY13" fmla="*/ 1647825 h 1698625"/>
                <a:gd name="connsiteX14" fmla="*/ 1219200 w 1816100"/>
                <a:gd name="connsiteY14" fmla="*/ 1685925 h 1698625"/>
                <a:gd name="connsiteX15" fmla="*/ 863600 w 1816100"/>
                <a:gd name="connsiteY15" fmla="*/ 1698625 h 1698625"/>
                <a:gd name="connsiteX16" fmla="*/ 170873 w 1816100"/>
                <a:gd name="connsiteY16" fmla="*/ 1460789 h 1698625"/>
                <a:gd name="connsiteX17" fmla="*/ 0 w 1816100"/>
                <a:gd name="connsiteY17" fmla="*/ 619125 h 1698625"/>
                <a:gd name="connsiteX0" fmla="*/ 0 w 1816100"/>
                <a:gd name="connsiteY0" fmla="*/ 619125 h 1698625"/>
                <a:gd name="connsiteX1" fmla="*/ 0 w 1816100"/>
                <a:gd name="connsiteY1" fmla="*/ 619125 h 1698625"/>
                <a:gd name="connsiteX2" fmla="*/ 177800 w 1816100"/>
                <a:gd name="connsiteY2" fmla="*/ 758825 h 1698625"/>
                <a:gd name="connsiteX3" fmla="*/ 380206 w 1816100"/>
                <a:gd name="connsiteY3" fmla="*/ 745331 h 1698625"/>
                <a:gd name="connsiteX4" fmla="*/ 475456 w 1816100"/>
                <a:gd name="connsiteY4" fmla="*/ 1023144 h 1698625"/>
                <a:gd name="connsiteX5" fmla="*/ 608806 w 1816100"/>
                <a:gd name="connsiteY5" fmla="*/ 1194594 h 1698625"/>
                <a:gd name="connsiteX6" fmla="*/ 815180 w 1816100"/>
                <a:gd name="connsiteY6" fmla="*/ 1251744 h 1698625"/>
                <a:gd name="connsiteX7" fmla="*/ 1226820 w 1816100"/>
                <a:gd name="connsiteY7" fmla="*/ 1007586 h 1698625"/>
                <a:gd name="connsiteX8" fmla="*/ 1562893 w 1816100"/>
                <a:gd name="connsiteY8" fmla="*/ 0 h 1698625"/>
                <a:gd name="connsiteX9" fmla="*/ 1728788 w 1816100"/>
                <a:gd name="connsiteY9" fmla="*/ 151606 h 1698625"/>
                <a:gd name="connsiteX10" fmla="*/ 1816100 w 1816100"/>
                <a:gd name="connsiteY10" fmla="*/ 758825 h 1698625"/>
                <a:gd name="connsiteX11" fmla="*/ 1803400 w 1816100"/>
                <a:gd name="connsiteY11" fmla="*/ 1127125 h 1698625"/>
                <a:gd name="connsiteX12" fmla="*/ 1760538 w 1816100"/>
                <a:gd name="connsiteY12" fmla="*/ 1477169 h 1698625"/>
                <a:gd name="connsiteX13" fmla="*/ 1574800 w 1816100"/>
                <a:gd name="connsiteY13" fmla="*/ 1647825 h 1698625"/>
                <a:gd name="connsiteX14" fmla="*/ 1219200 w 1816100"/>
                <a:gd name="connsiteY14" fmla="*/ 1685925 h 1698625"/>
                <a:gd name="connsiteX15" fmla="*/ 863600 w 1816100"/>
                <a:gd name="connsiteY15" fmla="*/ 1698625 h 1698625"/>
                <a:gd name="connsiteX16" fmla="*/ 170873 w 1816100"/>
                <a:gd name="connsiteY16" fmla="*/ 1460789 h 1698625"/>
                <a:gd name="connsiteX17" fmla="*/ 0 w 1816100"/>
                <a:gd name="connsiteY17" fmla="*/ 619125 h 1698625"/>
                <a:gd name="connsiteX0" fmla="*/ 0 w 1816100"/>
                <a:gd name="connsiteY0" fmla="*/ 619125 h 1698625"/>
                <a:gd name="connsiteX1" fmla="*/ 0 w 1816100"/>
                <a:gd name="connsiteY1" fmla="*/ 619125 h 1698625"/>
                <a:gd name="connsiteX2" fmla="*/ 382588 w 1816100"/>
                <a:gd name="connsiteY2" fmla="*/ 473075 h 1698625"/>
                <a:gd name="connsiteX3" fmla="*/ 380206 w 1816100"/>
                <a:gd name="connsiteY3" fmla="*/ 745331 h 1698625"/>
                <a:gd name="connsiteX4" fmla="*/ 475456 w 1816100"/>
                <a:gd name="connsiteY4" fmla="*/ 1023144 h 1698625"/>
                <a:gd name="connsiteX5" fmla="*/ 608806 w 1816100"/>
                <a:gd name="connsiteY5" fmla="*/ 1194594 h 1698625"/>
                <a:gd name="connsiteX6" fmla="*/ 815180 w 1816100"/>
                <a:gd name="connsiteY6" fmla="*/ 1251744 h 1698625"/>
                <a:gd name="connsiteX7" fmla="*/ 1226820 w 1816100"/>
                <a:gd name="connsiteY7" fmla="*/ 1007586 h 1698625"/>
                <a:gd name="connsiteX8" fmla="*/ 1562893 w 1816100"/>
                <a:gd name="connsiteY8" fmla="*/ 0 h 1698625"/>
                <a:gd name="connsiteX9" fmla="*/ 1728788 w 1816100"/>
                <a:gd name="connsiteY9" fmla="*/ 151606 h 1698625"/>
                <a:gd name="connsiteX10" fmla="*/ 1816100 w 1816100"/>
                <a:gd name="connsiteY10" fmla="*/ 758825 h 1698625"/>
                <a:gd name="connsiteX11" fmla="*/ 1803400 w 1816100"/>
                <a:gd name="connsiteY11" fmla="*/ 1127125 h 1698625"/>
                <a:gd name="connsiteX12" fmla="*/ 1760538 w 1816100"/>
                <a:gd name="connsiteY12" fmla="*/ 1477169 h 1698625"/>
                <a:gd name="connsiteX13" fmla="*/ 1574800 w 1816100"/>
                <a:gd name="connsiteY13" fmla="*/ 1647825 h 1698625"/>
                <a:gd name="connsiteX14" fmla="*/ 1219200 w 1816100"/>
                <a:gd name="connsiteY14" fmla="*/ 1685925 h 1698625"/>
                <a:gd name="connsiteX15" fmla="*/ 863600 w 1816100"/>
                <a:gd name="connsiteY15" fmla="*/ 1698625 h 1698625"/>
                <a:gd name="connsiteX16" fmla="*/ 170873 w 1816100"/>
                <a:gd name="connsiteY16" fmla="*/ 1460789 h 1698625"/>
                <a:gd name="connsiteX17" fmla="*/ 0 w 1816100"/>
                <a:gd name="connsiteY17" fmla="*/ 619125 h 1698625"/>
                <a:gd name="connsiteX0" fmla="*/ 41021 w 1840452"/>
                <a:gd name="connsiteY0" fmla="*/ 497681 h 1698625"/>
                <a:gd name="connsiteX1" fmla="*/ 24352 w 1840452"/>
                <a:gd name="connsiteY1" fmla="*/ 619125 h 1698625"/>
                <a:gd name="connsiteX2" fmla="*/ 406940 w 1840452"/>
                <a:gd name="connsiteY2" fmla="*/ 473075 h 1698625"/>
                <a:gd name="connsiteX3" fmla="*/ 404558 w 1840452"/>
                <a:gd name="connsiteY3" fmla="*/ 745331 h 1698625"/>
                <a:gd name="connsiteX4" fmla="*/ 499808 w 1840452"/>
                <a:gd name="connsiteY4" fmla="*/ 1023144 h 1698625"/>
                <a:gd name="connsiteX5" fmla="*/ 633158 w 1840452"/>
                <a:gd name="connsiteY5" fmla="*/ 1194594 h 1698625"/>
                <a:gd name="connsiteX6" fmla="*/ 839532 w 1840452"/>
                <a:gd name="connsiteY6" fmla="*/ 1251744 h 1698625"/>
                <a:gd name="connsiteX7" fmla="*/ 1251172 w 1840452"/>
                <a:gd name="connsiteY7" fmla="*/ 1007586 h 1698625"/>
                <a:gd name="connsiteX8" fmla="*/ 1587245 w 1840452"/>
                <a:gd name="connsiteY8" fmla="*/ 0 h 1698625"/>
                <a:gd name="connsiteX9" fmla="*/ 1753140 w 1840452"/>
                <a:gd name="connsiteY9" fmla="*/ 151606 h 1698625"/>
                <a:gd name="connsiteX10" fmla="*/ 1840452 w 1840452"/>
                <a:gd name="connsiteY10" fmla="*/ 758825 h 1698625"/>
                <a:gd name="connsiteX11" fmla="*/ 1827752 w 1840452"/>
                <a:gd name="connsiteY11" fmla="*/ 1127125 h 1698625"/>
                <a:gd name="connsiteX12" fmla="*/ 1784890 w 1840452"/>
                <a:gd name="connsiteY12" fmla="*/ 1477169 h 1698625"/>
                <a:gd name="connsiteX13" fmla="*/ 1599152 w 1840452"/>
                <a:gd name="connsiteY13" fmla="*/ 1647825 h 1698625"/>
                <a:gd name="connsiteX14" fmla="*/ 1243552 w 1840452"/>
                <a:gd name="connsiteY14" fmla="*/ 1685925 h 1698625"/>
                <a:gd name="connsiteX15" fmla="*/ 887952 w 1840452"/>
                <a:gd name="connsiteY15" fmla="*/ 1698625 h 1698625"/>
                <a:gd name="connsiteX16" fmla="*/ 195225 w 1840452"/>
                <a:gd name="connsiteY16" fmla="*/ 1460789 h 1698625"/>
                <a:gd name="connsiteX17" fmla="*/ 41021 w 1840452"/>
                <a:gd name="connsiteY17" fmla="*/ 497681 h 1698625"/>
                <a:gd name="connsiteX0" fmla="*/ 41021 w 1840452"/>
                <a:gd name="connsiteY0" fmla="*/ 497681 h 1700025"/>
                <a:gd name="connsiteX1" fmla="*/ 24352 w 1840452"/>
                <a:gd name="connsiteY1" fmla="*/ 619125 h 1700025"/>
                <a:gd name="connsiteX2" fmla="*/ 406940 w 1840452"/>
                <a:gd name="connsiteY2" fmla="*/ 473075 h 1700025"/>
                <a:gd name="connsiteX3" fmla="*/ 404558 w 1840452"/>
                <a:gd name="connsiteY3" fmla="*/ 745331 h 1700025"/>
                <a:gd name="connsiteX4" fmla="*/ 499808 w 1840452"/>
                <a:gd name="connsiteY4" fmla="*/ 1023144 h 1700025"/>
                <a:gd name="connsiteX5" fmla="*/ 633158 w 1840452"/>
                <a:gd name="connsiteY5" fmla="*/ 1194594 h 1700025"/>
                <a:gd name="connsiteX6" fmla="*/ 839532 w 1840452"/>
                <a:gd name="connsiteY6" fmla="*/ 1251744 h 1700025"/>
                <a:gd name="connsiteX7" fmla="*/ 1251172 w 1840452"/>
                <a:gd name="connsiteY7" fmla="*/ 1007586 h 1700025"/>
                <a:gd name="connsiteX8" fmla="*/ 1587245 w 1840452"/>
                <a:gd name="connsiteY8" fmla="*/ 0 h 1700025"/>
                <a:gd name="connsiteX9" fmla="*/ 1753140 w 1840452"/>
                <a:gd name="connsiteY9" fmla="*/ 151606 h 1700025"/>
                <a:gd name="connsiteX10" fmla="*/ 1840452 w 1840452"/>
                <a:gd name="connsiteY10" fmla="*/ 758825 h 1700025"/>
                <a:gd name="connsiteX11" fmla="*/ 1827752 w 1840452"/>
                <a:gd name="connsiteY11" fmla="*/ 1127125 h 1700025"/>
                <a:gd name="connsiteX12" fmla="*/ 1784890 w 1840452"/>
                <a:gd name="connsiteY12" fmla="*/ 1477169 h 1700025"/>
                <a:gd name="connsiteX13" fmla="*/ 1599152 w 1840452"/>
                <a:gd name="connsiteY13" fmla="*/ 1647825 h 1700025"/>
                <a:gd name="connsiteX14" fmla="*/ 1243552 w 1840452"/>
                <a:gd name="connsiteY14" fmla="*/ 1685925 h 1700025"/>
                <a:gd name="connsiteX15" fmla="*/ 892714 w 1840452"/>
                <a:gd name="connsiteY15" fmla="*/ 1434306 h 1700025"/>
                <a:gd name="connsiteX16" fmla="*/ 195225 w 1840452"/>
                <a:gd name="connsiteY16" fmla="*/ 1460789 h 1700025"/>
                <a:gd name="connsiteX17" fmla="*/ 41021 w 1840452"/>
                <a:gd name="connsiteY17" fmla="*/ 497681 h 1700025"/>
                <a:gd name="connsiteX0" fmla="*/ 41021 w 1840452"/>
                <a:gd name="connsiteY0" fmla="*/ 497681 h 1695556"/>
                <a:gd name="connsiteX1" fmla="*/ 24352 w 1840452"/>
                <a:gd name="connsiteY1" fmla="*/ 619125 h 1695556"/>
                <a:gd name="connsiteX2" fmla="*/ 406940 w 1840452"/>
                <a:gd name="connsiteY2" fmla="*/ 473075 h 1695556"/>
                <a:gd name="connsiteX3" fmla="*/ 404558 w 1840452"/>
                <a:gd name="connsiteY3" fmla="*/ 745331 h 1695556"/>
                <a:gd name="connsiteX4" fmla="*/ 499808 w 1840452"/>
                <a:gd name="connsiteY4" fmla="*/ 1023144 h 1695556"/>
                <a:gd name="connsiteX5" fmla="*/ 633158 w 1840452"/>
                <a:gd name="connsiteY5" fmla="*/ 1194594 h 1695556"/>
                <a:gd name="connsiteX6" fmla="*/ 839532 w 1840452"/>
                <a:gd name="connsiteY6" fmla="*/ 1251744 h 1695556"/>
                <a:gd name="connsiteX7" fmla="*/ 1251172 w 1840452"/>
                <a:gd name="connsiteY7" fmla="*/ 1007586 h 1695556"/>
                <a:gd name="connsiteX8" fmla="*/ 1587245 w 1840452"/>
                <a:gd name="connsiteY8" fmla="*/ 0 h 1695556"/>
                <a:gd name="connsiteX9" fmla="*/ 1753140 w 1840452"/>
                <a:gd name="connsiteY9" fmla="*/ 151606 h 1695556"/>
                <a:gd name="connsiteX10" fmla="*/ 1840452 w 1840452"/>
                <a:gd name="connsiteY10" fmla="*/ 758825 h 1695556"/>
                <a:gd name="connsiteX11" fmla="*/ 1827752 w 1840452"/>
                <a:gd name="connsiteY11" fmla="*/ 1127125 h 1695556"/>
                <a:gd name="connsiteX12" fmla="*/ 1784890 w 1840452"/>
                <a:gd name="connsiteY12" fmla="*/ 1477169 h 1695556"/>
                <a:gd name="connsiteX13" fmla="*/ 1599152 w 1840452"/>
                <a:gd name="connsiteY13" fmla="*/ 1647825 h 1695556"/>
                <a:gd name="connsiteX14" fmla="*/ 1243552 w 1840452"/>
                <a:gd name="connsiteY14" fmla="*/ 1685925 h 1695556"/>
                <a:gd name="connsiteX15" fmla="*/ 885570 w 1840452"/>
                <a:gd name="connsiteY15" fmla="*/ 1496218 h 1695556"/>
                <a:gd name="connsiteX16" fmla="*/ 195225 w 1840452"/>
                <a:gd name="connsiteY16" fmla="*/ 1460789 h 1695556"/>
                <a:gd name="connsiteX17" fmla="*/ 41021 w 1840452"/>
                <a:gd name="connsiteY17" fmla="*/ 497681 h 1695556"/>
                <a:gd name="connsiteX0" fmla="*/ 41021 w 1840452"/>
                <a:gd name="connsiteY0" fmla="*/ 497681 h 1647852"/>
                <a:gd name="connsiteX1" fmla="*/ 24352 w 1840452"/>
                <a:gd name="connsiteY1" fmla="*/ 619125 h 1647852"/>
                <a:gd name="connsiteX2" fmla="*/ 406940 w 1840452"/>
                <a:gd name="connsiteY2" fmla="*/ 473075 h 1647852"/>
                <a:gd name="connsiteX3" fmla="*/ 404558 w 1840452"/>
                <a:gd name="connsiteY3" fmla="*/ 745331 h 1647852"/>
                <a:gd name="connsiteX4" fmla="*/ 499808 w 1840452"/>
                <a:gd name="connsiteY4" fmla="*/ 1023144 h 1647852"/>
                <a:gd name="connsiteX5" fmla="*/ 633158 w 1840452"/>
                <a:gd name="connsiteY5" fmla="*/ 1194594 h 1647852"/>
                <a:gd name="connsiteX6" fmla="*/ 839532 w 1840452"/>
                <a:gd name="connsiteY6" fmla="*/ 1251744 h 1647852"/>
                <a:gd name="connsiteX7" fmla="*/ 1251172 w 1840452"/>
                <a:gd name="connsiteY7" fmla="*/ 1007586 h 1647852"/>
                <a:gd name="connsiteX8" fmla="*/ 1587245 w 1840452"/>
                <a:gd name="connsiteY8" fmla="*/ 0 h 1647852"/>
                <a:gd name="connsiteX9" fmla="*/ 1753140 w 1840452"/>
                <a:gd name="connsiteY9" fmla="*/ 151606 h 1647852"/>
                <a:gd name="connsiteX10" fmla="*/ 1840452 w 1840452"/>
                <a:gd name="connsiteY10" fmla="*/ 758825 h 1647852"/>
                <a:gd name="connsiteX11" fmla="*/ 1827752 w 1840452"/>
                <a:gd name="connsiteY11" fmla="*/ 1127125 h 1647852"/>
                <a:gd name="connsiteX12" fmla="*/ 1784890 w 1840452"/>
                <a:gd name="connsiteY12" fmla="*/ 1477169 h 1647852"/>
                <a:gd name="connsiteX13" fmla="*/ 1599152 w 1840452"/>
                <a:gd name="connsiteY13" fmla="*/ 1647825 h 1647852"/>
                <a:gd name="connsiteX14" fmla="*/ 1248314 w 1840452"/>
                <a:gd name="connsiteY14" fmla="*/ 1490662 h 1647852"/>
                <a:gd name="connsiteX15" fmla="*/ 885570 w 1840452"/>
                <a:gd name="connsiteY15" fmla="*/ 1496218 h 1647852"/>
                <a:gd name="connsiteX16" fmla="*/ 195225 w 1840452"/>
                <a:gd name="connsiteY16" fmla="*/ 1460789 h 1647852"/>
                <a:gd name="connsiteX17" fmla="*/ 41021 w 1840452"/>
                <a:gd name="connsiteY17" fmla="*/ 497681 h 1647852"/>
                <a:gd name="connsiteX0" fmla="*/ 41021 w 1840452"/>
                <a:gd name="connsiteY0" fmla="*/ 497681 h 1538056"/>
                <a:gd name="connsiteX1" fmla="*/ 24352 w 1840452"/>
                <a:gd name="connsiteY1" fmla="*/ 619125 h 1538056"/>
                <a:gd name="connsiteX2" fmla="*/ 406940 w 1840452"/>
                <a:gd name="connsiteY2" fmla="*/ 473075 h 1538056"/>
                <a:gd name="connsiteX3" fmla="*/ 404558 w 1840452"/>
                <a:gd name="connsiteY3" fmla="*/ 745331 h 1538056"/>
                <a:gd name="connsiteX4" fmla="*/ 499808 w 1840452"/>
                <a:gd name="connsiteY4" fmla="*/ 1023144 h 1538056"/>
                <a:gd name="connsiteX5" fmla="*/ 633158 w 1840452"/>
                <a:gd name="connsiteY5" fmla="*/ 1194594 h 1538056"/>
                <a:gd name="connsiteX6" fmla="*/ 839532 w 1840452"/>
                <a:gd name="connsiteY6" fmla="*/ 1251744 h 1538056"/>
                <a:gd name="connsiteX7" fmla="*/ 1251172 w 1840452"/>
                <a:gd name="connsiteY7" fmla="*/ 1007586 h 1538056"/>
                <a:gd name="connsiteX8" fmla="*/ 1587245 w 1840452"/>
                <a:gd name="connsiteY8" fmla="*/ 0 h 1538056"/>
                <a:gd name="connsiteX9" fmla="*/ 1753140 w 1840452"/>
                <a:gd name="connsiteY9" fmla="*/ 151606 h 1538056"/>
                <a:gd name="connsiteX10" fmla="*/ 1840452 w 1840452"/>
                <a:gd name="connsiteY10" fmla="*/ 758825 h 1538056"/>
                <a:gd name="connsiteX11" fmla="*/ 1827752 w 1840452"/>
                <a:gd name="connsiteY11" fmla="*/ 1127125 h 1538056"/>
                <a:gd name="connsiteX12" fmla="*/ 1784890 w 1840452"/>
                <a:gd name="connsiteY12" fmla="*/ 1477169 h 1538056"/>
                <a:gd name="connsiteX13" fmla="*/ 1499140 w 1840452"/>
                <a:gd name="connsiteY13" fmla="*/ 1343025 h 1538056"/>
                <a:gd name="connsiteX14" fmla="*/ 1248314 w 1840452"/>
                <a:gd name="connsiteY14" fmla="*/ 1490662 h 1538056"/>
                <a:gd name="connsiteX15" fmla="*/ 885570 w 1840452"/>
                <a:gd name="connsiteY15" fmla="*/ 1496218 h 1538056"/>
                <a:gd name="connsiteX16" fmla="*/ 195225 w 1840452"/>
                <a:gd name="connsiteY16" fmla="*/ 1460789 h 1538056"/>
                <a:gd name="connsiteX17" fmla="*/ 41021 w 1840452"/>
                <a:gd name="connsiteY17" fmla="*/ 497681 h 1538056"/>
                <a:gd name="connsiteX0" fmla="*/ 41021 w 1840452"/>
                <a:gd name="connsiteY0" fmla="*/ 497681 h 1552642"/>
                <a:gd name="connsiteX1" fmla="*/ 24352 w 1840452"/>
                <a:gd name="connsiteY1" fmla="*/ 619125 h 1552642"/>
                <a:gd name="connsiteX2" fmla="*/ 406940 w 1840452"/>
                <a:gd name="connsiteY2" fmla="*/ 473075 h 1552642"/>
                <a:gd name="connsiteX3" fmla="*/ 404558 w 1840452"/>
                <a:gd name="connsiteY3" fmla="*/ 745331 h 1552642"/>
                <a:gd name="connsiteX4" fmla="*/ 499808 w 1840452"/>
                <a:gd name="connsiteY4" fmla="*/ 1023144 h 1552642"/>
                <a:gd name="connsiteX5" fmla="*/ 633158 w 1840452"/>
                <a:gd name="connsiteY5" fmla="*/ 1194594 h 1552642"/>
                <a:gd name="connsiteX6" fmla="*/ 839532 w 1840452"/>
                <a:gd name="connsiteY6" fmla="*/ 1251744 h 1552642"/>
                <a:gd name="connsiteX7" fmla="*/ 1251172 w 1840452"/>
                <a:gd name="connsiteY7" fmla="*/ 1007586 h 1552642"/>
                <a:gd name="connsiteX8" fmla="*/ 1587245 w 1840452"/>
                <a:gd name="connsiteY8" fmla="*/ 0 h 1552642"/>
                <a:gd name="connsiteX9" fmla="*/ 1753140 w 1840452"/>
                <a:gd name="connsiteY9" fmla="*/ 151606 h 1552642"/>
                <a:gd name="connsiteX10" fmla="*/ 1840452 w 1840452"/>
                <a:gd name="connsiteY10" fmla="*/ 758825 h 1552642"/>
                <a:gd name="connsiteX11" fmla="*/ 1827752 w 1840452"/>
                <a:gd name="connsiteY11" fmla="*/ 1127125 h 1552642"/>
                <a:gd name="connsiteX12" fmla="*/ 1784890 w 1840452"/>
                <a:gd name="connsiteY12" fmla="*/ 1477169 h 1552642"/>
                <a:gd name="connsiteX13" fmla="*/ 1599152 w 1840452"/>
                <a:gd name="connsiteY13" fmla="*/ 1552575 h 1552642"/>
                <a:gd name="connsiteX14" fmla="*/ 1248314 w 1840452"/>
                <a:gd name="connsiteY14" fmla="*/ 1490662 h 1552642"/>
                <a:gd name="connsiteX15" fmla="*/ 885570 w 1840452"/>
                <a:gd name="connsiteY15" fmla="*/ 1496218 h 1552642"/>
                <a:gd name="connsiteX16" fmla="*/ 195225 w 1840452"/>
                <a:gd name="connsiteY16" fmla="*/ 1460789 h 1552642"/>
                <a:gd name="connsiteX17" fmla="*/ 41021 w 1840452"/>
                <a:gd name="connsiteY17" fmla="*/ 497681 h 1552642"/>
                <a:gd name="connsiteX0" fmla="*/ 1 w 1799432"/>
                <a:gd name="connsiteY0" fmla="*/ 497681 h 1552642"/>
                <a:gd name="connsiteX1" fmla="*/ 154782 w 1799432"/>
                <a:gd name="connsiteY1" fmla="*/ 502443 h 1552642"/>
                <a:gd name="connsiteX2" fmla="*/ 365920 w 1799432"/>
                <a:gd name="connsiteY2" fmla="*/ 473075 h 1552642"/>
                <a:gd name="connsiteX3" fmla="*/ 363538 w 1799432"/>
                <a:gd name="connsiteY3" fmla="*/ 745331 h 1552642"/>
                <a:gd name="connsiteX4" fmla="*/ 458788 w 1799432"/>
                <a:gd name="connsiteY4" fmla="*/ 1023144 h 1552642"/>
                <a:gd name="connsiteX5" fmla="*/ 592138 w 1799432"/>
                <a:gd name="connsiteY5" fmla="*/ 1194594 h 1552642"/>
                <a:gd name="connsiteX6" fmla="*/ 798512 w 1799432"/>
                <a:gd name="connsiteY6" fmla="*/ 1251744 h 1552642"/>
                <a:gd name="connsiteX7" fmla="*/ 1210152 w 1799432"/>
                <a:gd name="connsiteY7" fmla="*/ 1007586 h 1552642"/>
                <a:gd name="connsiteX8" fmla="*/ 1546225 w 1799432"/>
                <a:gd name="connsiteY8" fmla="*/ 0 h 1552642"/>
                <a:gd name="connsiteX9" fmla="*/ 1712120 w 1799432"/>
                <a:gd name="connsiteY9" fmla="*/ 151606 h 1552642"/>
                <a:gd name="connsiteX10" fmla="*/ 1799432 w 1799432"/>
                <a:gd name="connsiteY10" fmla="*/ 758825 h 1552642"/>
                <a:gd name="connsiteX11" fmla="*/ 1786732 w 1799432"/>
                <a:gd name="connsiteY11" fmla="*/ 1127125 h 1552642"/>
                <a:gd name="connsiteX12" fmla="*/ 1743870 w 1799432"/>
                <a:gd name="connsiteY12" fmla="*/ 1477169 h 1552642"/>
                <a:gd name="connsiteX13" fmla="*/ 1558132 w 1799432"/>
                <a:gd name="connsiteY13" fmla="*/ 1552575 h 1552642"/>
                <a:gd name="connsiteX14" fmla="*/ 1207294 w 1799432"/>
                <a:gd name="connsiteY14" fmla="*/ 1490662 h 1552642"/>
                <a:gd name="connsiteX15" fmla="*/ 844550 w 1799432"/>
                <a:gd name="connsiteY15" fmla="*/ 1496218 h 1552642"/>
                <a:gd name="connsiteX16" fmla="*/ 154205 w 1799432"/>
                <a:gd name="connsiteY16" fmla="*/ 1460789 h 1552642"/>
                <a:gd name="connsiteX17" fmla="*/ 1 w 1799432"/>
                <a:gd name="connsiteY17" fmla="*/ 497681 h 1552642"/>
                <a:gd name="connsiteX0" fmla="*/ 75091 w 1686403"/>
                <a:gd name="connsiteY0" fmla="*/ 859631 h 1552642"/>
                <a:gd name="connsiteX1" fmla="*/ 41753 w 1686403"/>
                <a:gd name="connsiteY1" fmla="*/ 502443 h 1552642"/>
                <a:gd name="connsiteX2" fmla="*/ 252891 w 1686403"/>
                <a:gd name="connsiteY2" fmla="*/ 473075 h 1552642"/>
                <a:gd name="connsiteX3" fmla="*/ 250509 w 1686403"/>
                <a:gd name="connsiteY3" fmla="*/ 745331 h 1552642"/>
                <a:gd name="connsiteX4" fmla="*/ 345759 w 1686403"/>
                <a:gd name="connsiteY4" fmla="*/ 1023144 h 1552642"/>
                <a:gd name="connsiteX5" fmla="*/ 479109 w 1686403"/>
                <a:gd name="connsiteY5" fmla="*/ 1194594 h 1552642"/>
                <a:gd name="connsiteX6" fmla="*/ 685483 w 1686403"/>
                <a:gd name="connsiteY6" fmla="*/ 1251744 h 1552642"/>
                <a:gd name="connsiteX7" fmla="*/ 1097123 w 1686403"/>
                <a:gd name="connsiteY7" fmla="*/ 1007586 h 1552642"/>
                <a:gd name="connsiteX8" fmla="*/ 1433196 w 1686403"/>
                <a:gd name="connsiteY8" fmla="*/ 0 h 1552642"/>
                <a:gd name="connsiteX9" fmla="*/ 1599091 w 1686403"/>
                <a:gd name="connsiteY9" fmla="*/ 151606 h 1552642"/>
                <a:gd name="connsiteX10" fmla="*/ 1686403 w 1686403"/>
                <a:gd name="connsiteY10" fmla="*/ 758825 h 1552642"/>
                <a:gd name="connsiteX11" fmla="*/ 1673703 w 1686403"/>
                <a:gd name="connsiteY11" fmla="*/ 1127125 h 1552642"/>
                <a:gd name="connsiteX12" fmla="*/ 1630841 w 1686403"/>
                <a:gd name="connsiteY12" fmla="*/ 1477169 h 1552642"/>
                <a:gd name="connsiteX13" fmla="*/ 1445103 w 1686403"/>
                <a:gd name="connsiteY13" fmla="*/ 1552575 h 1552642"/>
                <a:gd name="connsiteX14" fmla="*/ 1094265 w 1686403"/>
                <a:gd name="connsiteY14" fmla="*/ 1490662 h 1552642"/>
                <a:gd name="connsiteX15" fmla="*/ 731521 w 1686403"/>
                <a:gd name="connsiteY15" fmla="*/ 1496218 h 1552642"/>
                <a:gd name="connsiteX16" fmla="*/ 41176 w 1686403"/>
                <a:gd name="connsiteY16" fmla="*/ 1460789 h 1552642"/>
                <a:gd name="connsiteX17" fmla="*/ 75091 w 1686403"/>
                <a:gd name="connsiteY17" fmla="*/ 859631 h 1552642"/>
                <a:gd name="connsiteX0" fmla="*/ 42444 w 1653756"/>
                <a:gd name="connsiteY0" fmla="*/ 859631 h 1552642"/>
                <a:gd name="connsiteX1" fmla="*/ 9106 w 1653756"/>
                <a:gd name="connsiteY1" fmla="*/ 502443 h 1552642"/>
                <a:gd name="connsiteX2" fmla="*/ 220244 w 1653756"/>
                <a:gd name="connsiteY2" fmla="*/ 473075 h 1552642"/>
                <a:gd name="connsiteX3" fmla="*/ 217862 w 1653756"/>
                <a:gd name="connsiteY3" fmla="*/ 745331 h 1552642"/>
                <a:gd name="connsiteX4" fmla="*/ 313112 w 1653756"/>
                <a:gd name="connsiteY4" fmla="*/ 1023144 h 1552642"/>
                <a:gd name="connsiteX5" fmla="*/ 446462 w 1653756"/>
                <a:gd name="connsiteY5" fmla="*/ 1194594 h 1552642"/>
                <a:gd name="connsiteX6" fmla="*/ 652836 w 1653756"/>
                <a:gd name="connsiteY6" fmla="*/ 1251744 h 1552642"/>
                <a:gd name="connsiteX7" fmla="*/ 1064476 w 1653756"/>
                <a:gd name="connsiteY7" fmla="*/ 1007586 h 1552642"/>
                <a:gd name="connsiteX8" fmla="*/ 1400549 w 1653756"/>
                <a:gd name="connsiteY8" fmla="*/ 0 h 1552642"/>
                <a:gd name="connsiteX9" fmla="*/ 1566444 w 1653756"/>
                <a:gd name="connsiteY9" fmla="*/ 151606 h 1552642"/>
                <a:gd name="connsiteX10" fmla="*/ 1653756 w 1653756"/>
                <a:gd name="connsiteY10" fmla="*/ 758825 h 1552642"/>
                <a:gd name="connsiteX11" fmla="*/ 1641056 w 1653756"/>
                <a:gd name="connsiteY11" fmla="*/ 1127125 h 1552642"/>
                <a:gd name="connsiteX12" fmla="*/ 1598194 w 1653756"/>
                <a:gd name="connsiteY12" fmla="*/ 1477169 h 1552642"/>
                <a:gd name="connsiteX13" fmla="*/ 1412456 w 1653756"/>
                <a:gd name="connsiteY13" fmla="*/ 1552575 h 1552642"/>
                <a:gd name="connsiteX14" fmla="*/ 1061618 w 1653756"/>
                <a:gd name="connsiteY14" fmla="*/ 1490662 h 1552642"/>
                <a:gd name="connsiteX15" fmla="*/ 698874 w 1653756"/>
                <a:gd name="connsiteY15" fmla="*/ 1496218 h 1552642"/>
                <a:gd name="connsiteX16" fmla="*/ 79967 w 1653756"/>
                <a:gd name="connsiteY16" fmla="*/ 1479839 h 1552642"/>
                <a:gd name="connsiteX17" fmla="*/ 42444 w 1653756"/>
                <a:gd name="connsiteY17" fmla="*/ 859631 h 1552642"/>
                <a:gd name="connsiteX0" fmla="*/ 42444 w 1653756"/>
                <a:gd name="connsiteY0" fmla="*/ 859631 h 1552639"/>
                <a:gd name="connsiteX1" fmla="*/ 9106 w 1653756"/>
                <a:gd name="connsiteY1" fmla="*/ 502443 h 1552639"/>
                <a:gd name="connsiteX2" fmla="*/ 220244 w 1653756"/>
                <a:gd name="connsiteY2" fmla="*/ 473075 h 1552639"/>
                <a:gd name="connsiteX3" fmla="*/ 217862 w 1653756"/>
                <a:gd name="connsiteY3" fmla="*/ 745331 h 1552639"/>
                <a:gd name="connsiteX4" fmla="*/ 313112 w 1653756"/>
                <a:gd name="connsiteY4" fmla="*/ 1023144 h 1552639"/>
                <a:gd name="connsiteX5" fmla="*/ 446462 w 1653756"/>
                <a:gd name="connsiteY5" fmla="*/ 1194594 h 1552639"/>
                <a:gd name="connsiteX6" fmla="*/ 652836 w 1653756"/>
                <a:gd name="connsiteY6" fmla="*/ 1251744 h 1552639"/>
                <a:gd name="connsiteX7" fmla="*/ 1064476 w 1653756"/>
                <a:gd name="connsiteY7" fmla="*/ 1007586 h 1552639"/>
                <a:gd name="connsiteX8" fmla="*/ 1400549 w 1653756"/>
                <a:gd name="connsiteY8" fmla="*/ 0 h 1552639"/>
                <a:gd name="connsiteX9" fmla="*/ 1566444 w 1653756"/>
                <a:gd name="connsiteY9" fmla="*/ 151606 h 1552639"/>
                <a:gd name="connsiteX10" fmla="*/ 1653756 w 1653756"/>
                <a:gd name="connsiteY10" fmla="*/ 758825 h 1552639"/>
                <a:gd name="connsiteX11" fmla="*/ 1641056 w 1653756"/>
                <a:gd name="connsiteY11" fmla="*/ 1127125 h 1552639"/>
                <a:gd name="connsiteX12" fmla="*/ 1598194 w 1653756"/>
                <a:gd name="connsiteY12" fmla="*/ 1477169 h 1552639"/>
                <a:gd name="connsiteX13" fmla="*/ 1412456 w 1653756"/>
                <a:gd name="connsiteY13" fmla="*/ 1552575 h 1552639"/>
                <a:gd name="connsiteX14" fmla="*/ 1061618 w 1653756"/>
                <a:gd name="connsiteY14" fmla="*/ 1490662 h 1552639"/>
                <a:gd name="connsiteX15" fmla="*/ 701256 w 1653756"/>
                <a:gd name="connsiteY15" fmla="*/ 1512887 h 1552639"/>
                <a:gd name="connsiteX16" fmla="*/ 79967 w 1653756"/>
                <a:gd name="connsiteY16" fmla="*/ 1479839 h 1552639"/>
                <a:gd name="connsiteX17" fmla="*/ 42444 w 1653756"/>
                <a:gd name="connsiteY17" fmla="*/ 859631 h 1552639"/>
                <a:gd name="connsiteX0" fmla="*/ 42444 w 1653756"/>
                <a:gd name="connsiteY0" fmla="*/ 859631 h 1552739"/>
                <a:gd name="connsiteX1" fmla="*/ 9106 w 1653756"/>
                <a:gd name="connsiteY1" fmla="*/ 502443 h 1552739"/>
                <a:gd name="connsiteX2" fmla="*/ 220244 w 1653756"/>
                <a:gd name="connsiteY2" fmla="*/ 473075 h 1552739"/>
                <a:gd name="connsiteX3" fmla="*/ 217862 w 1653756"/>
                <a:gd name="connsiteY3" fmla="*/ 745331 h 1552739"/>
                <a:gd name="connsiteX4" fmla="*/ 313112 w 1653756"/>
                <a:gd name="connsiteY4" fmla="*/ 1023144 h 1552739"/>
                <a:gd name="connsiteX5" fmla="*/ 446462 w 1653756"/>
                <a:gd name="connsiteY5" fmla="*/ 1194594 h 1552739"/>
                <a:gd name="connsiteX6" fmla="*/ 652836 w 1653756"/>
                <a:gd name="connsiteY6" fmla="*/ 1251744 h 1552739"/>
                <a:gd name="connsiteX7" fmla="*/ 1064476 w 1653756"/>
                <a:gd name="connsiteY7" fmla="*/ 1007586 h 1552739"/>
                <a:gd name="connsiteX8" fmla="*/ 1400549 w 1653756"/>
                <a:gd name="connsiteY8" fmla="*/ 0 h 1552739"/>
                <a:gd name="connsiteX9" fmla="*/ 1566444 w 1653756"/>
                <a:gd name="connsiteY9" fmla="*/ 151606 h 1552739"/>
                <a:gd name="connsiteX10" fmla="*/ 1653756 w 1653756"/>
                <a:gd name="connsiteY10" fmla="*/ 758825 h 1552739"/>
                <a:gd name="connsiteX11" fmla="*/ 1641056 w 1653756"/>
                <a:gd name="connsiteY11" fmla="*/ 1127125 h 1552739"/>
                <a:gd name="connsiteX12" fmla="*/ 1598194 w 1653756"/>
                <a:gd name="connsiteY12" fmla="*/ 1477169 h 1552739"/>
                <a:gd name="connsiteX13" fmla="*/ 1412456 w 1653756"/>
                <a:gd name="connsiteY13" fmla="*/ 1552575 h 1552739"/>
                <a:gd name="connsiteX14" fmla="*/ 1128293 w 1653756"/>
                <a:gd name="connsiteY14" fmla="*/ 1497806 h 1552739"/>
                <a:gd name="connsiteX15" fmla="*/ 701256 w 1653756"/>
                <a:gd name="connsiteY15" fmla="*/ 1512887 h 1552739"/>
                <a:gd name="connsiteX16" fmla="*/ 79967 w 1653756"/>
                <a:gd name="connsiteY16" fmla="*/ 1479839 h 1552739"/>
                <a:gd name="connsiteX17" fmla="*/ 42444 w 1653756"/>
                <a:gd name="connsiteY17" fmla="*/ 859631 h 1552739"/>
                <a:gd name="connsiteX0" fmla="*/ 42444 w 1653756"/>
                <a:gd name="connsiteY0" fmla="*/ 859631 h 1546422"/>
                <a:gd name="connsiteX1" fmla="*/ 9106 w 1653756"/>
                <a:gd name="connsiteY1" fmla="*/ 502443 h 1546422"/>
                <a:gd name="connsiteX2" fmla="*/ 220244 w 1653756"/>
                <a:gd name="connsiteY2" fmla="*/ 473075 h 1546422"/>
                <a:gd name="connsiteX3" fmla="*/ 217862 w 1653756"/>
                <a:gd name="connsiteY3" fmla="*/ 745331 h 1546422"/>
                <a:gd name="connsiteX4" fmla="*/ 313112 w 1653756"/>
                <a:gd name="connsiteY4" fmla="*/ 1023144 h 1546422"/>
                <a:gd name="connsiteX5" fmla="*/ 446462 w 1653756"/>
                <a:gd name="connsiteY5" fmla="*/ 1194594 h 1546422"/>
                <a:gd name="connsiteX6" fmla="*/ 652836 w 1653756"/>
                <a:gd name="connsiteY6" fmla="*/ 1251744 h 1546422"/>
                <a:gd name="connsiteX7" fmla="*/ 1064476 w 1653756"/>
                <a:gd name="connsiteY7" fmla="*/ 1007586 h 1546422"/>
                <a:gd name="connsiteX8" fmla="*/ 1400549 w 1653756"/>
                <a:gd name="connsiteY8" fmla="*/ 0 h 1546422"/>
                <a:gd name="connsiteX9" fmla="*/ 1566444 w 1653756"/>
                <a:gd name="connsiteY9" fmla="*/ 151606 h 1546422"/>
                <a:gd name="connsiteX10" fmla="*/ 1653756 w 1653756"/>
                <a:gd name="connsiteY10" fmla="*/ 758825 h 1546422"/>
                <a:gd name="connsiteX11" fmla="*/ 1641056 w 1653756"/>
                <a:gd name="connsiteY11" fmla="*/ 1127125 h 1546422"/>
                <a:gd name="connsiteX12" fmla="*/ 1598194 w 1653756"/>
                <a:gd name="connsiteY12" fmla="*/ 1477169 h 1546422"/>
                <a:gd name="connsiteX13" fmla="*/ 1471987 w 1653756"/>
                <a:gd name="connsiteY13" fmla="*/ 1519237 h 1546422"/>
                <a:gd name="connsiteX14" fmla="*/ 1128293 w 1653756"/>
                <a:gd name="connsiteY14" fmla="*/ 1497806 h 1546422"/>
                <a:gd name="connsiteX15" fmla="*/ 701256 w 1653756"/>
                <a:gd name="connsiteY15" fmla="*/ 1512887 h 1546422"/>
                <a:gd name="connsiteX16" fmla="*/ 79967 w 1653756"/>
                <a:gd name="connsiteY16" fmla="*/ 1479839 h 1546422"/>
                <a:gd name="connsiteX17" fmla="*/ 42444 w 1653756"/>
                <a:gd name="connsiteY17" fmla="*/ 859631 h 1546422"/>
                <a:gd name="connsiteX0" fmla="*/ 42444 w 1653756"/>
                <a:gd name="connsiteY0" fmla="*/ 859631 h 1546422"/>
                <a:gd name="connsiteX1" fmla="*/ 9106 w 1653756"/>
                <a:gd name="connsiteY1" fmla="*/ 502443 h 1546422"/>
                <a:gd name="connsiteX2" fmla="*/ 220244 w 1653756"/>
                <a:gd name="connsiteY2" fmla="*/ 473075 h 1546422"/>
                <a:gd name="connsiteX3" fmla="*/ 217862 w 1653756"/>
                <a:gd name="connsiteY3" fmla="*/ 745331 h 1546422"/>
                <a:gd name="connsiteX4" fmla="*/ 313112 w 1653756"/>
                <a:gd name="connsiteY4" fmla="*/ 1023144 h 1546422"/>
                <a:gd name="connsiteX5" fmla="*/ 446462 w 1653756"/>
                <a:gd name="connsiteY5" fmla="*/ 1194594 h 1546422"/>
                <a:gd name="connsiteX6" fmla="*/ 652836 w 1653756"/>
                <a:gd name="connsiteY6" fmla="*/ 1251744 h 1546422"/>
                <a:gd name="connsiteX7" fmla="*/ 1064476 w 1653756"/>
                <a:gd name="connsiteY7" fmla="*/ 1007586 h 1546422"/>
                <a:gd name="connsiteX8" fmla="*/ 1400549 w 1653756"/>
                <a:gd name="connsiteY8" fmla="*/ 0 h 1546422"/>
                <a:gd name="connsiteX9" fmla="*/ 1566444 w 1653756"/>
                <a:gd name="connsiteY9" fmla="*/ 151606 h 1546422"/>
                <a:gd name="connsiteX10" fmla="*/ 1653756 w 1653756"/>
                <a:gd name="connsiteY10" fmla="*/ 758825 h 1546422"/>
                <a:gd name="connsiteX11" fmla="*/ 1602956 w 1653756"/>
                <a:gd name="connsiteY11" fmla="*/ 1129506 h 1546422"/>
                <a:gd name="connsiteX12" fmla="*/ 1598194 w 1653756"/>
                <a:gd name="connsiteY12" fmla="*/ 1477169 h 1546422"/>
                <a:gd name="connsiteX13" fmla="*/ 1471987 w 1653756"/>
                <a:gd name="connsiteY13" fmla="*/ 1519237 h 1546422"/>
                <a:gd name="connsiteX14" fmla="*/ 1128293 w 1653756"/>
                <a:gd name="connsiteY14" fmla="*/ 1497806 h 1546422"/>
                <a:gd name="connsiteX15" fmla="*/ 701256 w 1653756"/>
                <a:gd name="connsiteY15" fmla="*/ 1512887 h 1546422"/>
                <a:gd name="connsiteX16" fmla="*/ 79967 w 1653756"/>
                <a:gd name="connsiteY16" fmla="*/ 1479839 h 1546422"/>
                <a:gd name="connsiteX17" fmla="*/ 42444 w 1653756"/>
                <a:gd name="connsiteY17" fmla="*/ 859631 h 1546422"/>
                <a:gd name="connsiteX0" fmla="*/ 42444 w 1609158"/>
                <a:gd name="connsiteY0" fmla="*/ 859631 h 1546422"/>
                <a:gd name="connsiteX1" fmla="*/ 9106 w 1609158"/>
                <a:gd name="connsiteY1" fmla="*/ 502443 h 1546422"/>
                <a:gd name="connsiteX2" fmla="*/ 220244 w 1609158"/>
                <a:gd name="connsiteY2" fmla="*/ 473075 h 1546422"/>
                <a:gd name="connsiteX3" fmla="*/ 217862 w 1609158"/>
                <a:gd name="connsiteY3" fmla="*/ 745331 h 1546422"/>
                <a:gd name="connsiteX4" fmla="*/ 313112 w 1609158"/>
                <a:gd name="connsiteY4" fmla="*/ 1023144 h 1546422"/>
                <a:gd name="connsiteX5" fmla="*/ 446462 w 1609158"/>
                <a:gd name="connsiteY5" fmla="*/ 1194594 h 1546422"/>
                <a:gd name="connsiteX6" fmla="*/ 652836 w 1609158"/>
                <a:gd name="connsiteY6" fmla="*/ 1251744 h 1546422"/>
                <a:gd name="connsiteX7" fmla="*/ 1064476 w 1609158"/>
                <a:gd name="connsiteY7" fmla="*/ 1007586 h 1546422"/>
                <a:gd name="connsiteX8" fmla="*/ 1400549 w 1609158"/>
                <a:gd name="connsiteY8" fmla="*/ 0 h 1546422"/>
                <a:gd name="connsiteX9" fmla="*/ 1566444 w 1609158"/>
                <a:gd name="connsiteY9" fmla="*/ 151606 h 1546422"/>
                <a:gd name="connsiteX10" fmla="*/ 1601369 w 1609158"/>
                <a:gd name="connsiteY10" fmla="*/ 763588 h 1546422"/>
                <a:gd name="connsiteX11" fmla="*/ 1602956 w 1609158"/>
                <a:gd name="connsiteY11" fmla="*/ 1129506 h 1546422"/>
                <a:gd name="connsiteX12" fmla="*/ 1598194 w 1609158"/>
                <a:gd name="connsiteY12" fmla="*/ 1477169 h 1546422"/>
                <a:gd name="connsiteX13" fmla="*/ 1471987 w 1609158"/>
                <a:gd name="connsiteY13" fmla="*/ 1519237 h 1546422"/>
                <a:gd name="connsiteX14" fmla="*/ 1128293 w 1609158"/>
                <a:gd name="connsiteY14" fmla="*/ 1497806 h 1546422"/>
                <a:gd name="connsiteX15" fmla="*/ 701256 w 1609158"/>
                <a:gd name="connsiteY15" fmla="*/ 1512887 h 1546422"/>
                <a:gd name="connsiteX16" fmla="*/ 79967 w 1609158"/>
                <a:gd name="connsiteY16" fmla="*/ 1479839 h 1546422"/>
                <a:gd name="connsiteX17" fmla="*/ 42444 w 1609158"/>
                <a:gd name="connsiteY17" fmla="*/ 859631 h 1546422"/>
                <a:gd name="connsiteX0" fmla="*/ 19730 w 1586444"/>
                <a:gd name="connsiteY0" fmla="*/ 859631 h 1546422"/>
                <a:gd name="connsiteX1" fmla="*/ 197530 w 1586444"/>
                <a:gd name="connsiteY1" fmla="*/ 473075 h 1546422"/>
                <a:gd name="connsiteX2" fmla="*/ 195148 w 1586444"/>
                <a:gd name="connsiteY2" fmla="*/ 745331 h 1546422"/>
                <a:gd name="connsiteX3" fmla="*/ 290398 w 1586444"/>
                <a:gd name="connsiteY3" fmla="*/ 1023144 h 1546422"/>
                <a:gd name="connsiteX4" fmla="*/ 423748 w 1586444"/>
                <a:gd name="connsiteY4" fmla="*/ 1194594 h 1546422"/>
                <a:gd name="connsiteX5" fmla="*/ 630122 w 1586444"/>
                <a:gd name="connsiteY5" fmla="*/ 1251744 h 1546422"/>
                <a:gd name="connsiteX6" fmla="*/ 1041762 w 1586444"/>
                <a:gd name="connsiteY6" fmla="*/ 1007586 h 1546422"/>
                <a:gd name="connsiteX7" fmla="*/ 1377835 w 1586444"/>
                <a:gd name="connsiteY7" fmla="*/ 0 h 1546422"/>
                <a:gd name="connsiteX8" fmla="*/ 1543730 w 1586444"/>
                <a:gd name="connsiteY8" fmla="*/ 151606 h 1546422"/>
                <a:gd name="connsiteX9" fmla="*/ 1578655 w 1586444"/>
                <a:gd name="connsiteY9" fmla="*/ 763588 h 1546422"/>
                <a:gd name="connsiteX10" fmla="*/ 1580242 w 1586444"/>
                <a:gd name="connsiteY10" fmla="*/ 1129506 h 1546422"/>
                <a:gd name="connsiteX11" fmla="*/ 1575480 w 1586444"/>
                <a:gd name="connsiteY11" fmla="*/ 1477169 h 1546422"/>
                <a:gd name="connsiteX12" fmla="*/ 1449273 w 1586444"/>
                <a:gd name="connsiteY12" fmla="*/ 1519237 h 1546422"/>
                <a:gd name="connsiteX13" fmla="*/ 1105579 w 1586444"/>
                <a:gd name="connsiteY13" fmla="*/ 1497806 h 1546422"/>
                <a:gd name="connsiteX14" fmla="*/ 678542 w 1586444"/>
                <a:gd name="connsiteY14" fmla="*/ 1512887 h 1546422"/>
                <a:gd name="connsiteX15" fmla="*/ 57253 w 1586444"/>
                <a:gd name="connsiteY15" fmla="*/ 1479839 h 1546422"/>
                <a:gd name="connsiteX16" fmla="*/ 19730 w 1586444"/>
                <a:gd name="connsiteY16" fmla="*/ 859631 h 1546422"/>
                <a:gd name="connsiteX0" fmla="*/ 3188 w 1569902"/>
                <a:gd name="connsiteY0" fmla="*/ 859631 h 1546422"/>
                <a:gd name="connsiteX1" fmla="*/ 180988 w 1569902"/>
                <a:gd name="connsiteY1" fmla="*/ 473075 h 1546422"/>
                <a:gd name="connsiteX2" fmla="*/ 178606 w 1569902"/>
                <a:gd name="connsiteY2" fmla="*/ 745331 h 1546422"/>
                <a:gd name="connsiteX3" fmla="*/ 273856 w 1569902"/>
                <a:gd name="connsiteY3" fmla="*/ 1023144 h 1546422"/>
                <a:gd name="connsiteX4" fmla="*/ 407206 w 1569902"/>
                <a:gd name="connsiteY4" fmla="*/ 1194594 h 1546422"/>
                <a:gd name="connsiteX5" fmla="*/ 613580 w 1569902"/>
                <a:gd name="connsiteY5" fmla="*/ 1251744 h 1546422"/>
                <a:gd name="connsiteX6" fmla="*/ 1025220 w 1569902"/>
                <a:gd name="connsiteY6" fmla="*/ 1007586 h 1546422"/>
                <a:gd name="connsiteX7" fmla="*/ 1361293 w 1569902"/>
                <a:gd name="connsiteY7" fmla="*/ 0 h 1546422"/>
                <a:gd name="connsiteX8" fmla="*/ 1527188 w 1569902"/>
                <a:gd name="connsiteY8" fmla="*/ 151606 h 1546422"/>
                <a:gd name="connsiteX9" fmla="*/ 1562113 w 1569902"/>
                <a:gd name="connsiteY9" fmla="*/ 763588 h 1546422"/>
                <a:gd name="connsiteX10" fmla="*/ 1563700 w 1569902"/>
                <a:gd name="connsiteY10" fmla="*/ 1129506 h 1546422"/>
                <a:gd name="connsiteX11" fmla="*/ 1558938 w 1569902"/>
                <a:gd name="connsiteY11" fmla="*/ 1477169 h 1546422"/>
                <a:gd name="connsiteX12" fmla="*/ 1432731 w 1569902"/>
                <a:gd name="connsiteY12" fmla="*/ 1519237 h 1546422"/>
                <a:gd name="connsiteX13" fmla="*/ 1089037 w 1569902"/>
                <a:gd name="connsiteY13" fmla="*/ 1497806 h 1546422"/>
                <a:gd name="connsiteX14" fmla="*/ 662000 w 1569902"/>
                <a:gd name="connsiteY14" fmla="*/ 1512887 h 1546422"/>
                <a:gd name="connsiteX15" fmla="*/ 40711 w 1569902"/>
                <a:gd name="connsiteY15" fmla="*/ 1479839 h 1546422"/>
                <a:gd name="connsiteX16" fmla="*/ 64895 w 1569902"/>
                <a:gd name="connsiteY16" fmla="*/ 876006 h 1546422"/>
                <a:gd name="connsiteX17" fmla="*/ 3188 w 1569902"/>
                <a:gd name="connsiteY17" fmla="*/ 859631 h 1546422"/>
                <a:gd name="connsiteX0" fmla="*/ 3188 w 1569902"/>
                <a:gd name="connsiteY0" fmla="*/ 859631 h 1546422"/>
                <a:gd name="connsiteX1" fmla="*/ 180988 w 1569902"/>
                <a:gd name="connsiteY1" fmla="*/ 473075 h 1546422"/>
                <a:gd name="connsiteX2" fmla="*/ 178606 w 1569902"/>
                <a:gd name="connsiteY2" fmla="*/ 745331 h 1546422"/>
                <a:gd name="connsiteX3" fmla="*/ 273856 w 1569902"/>
                <a:gd name="connsiteY3" fmla="*/ 1023144 h 1546422"/>
                <a:gd name="connsiteX4" fmla="*/ 407206 w 1569902"/>
                <a:gd name="connsiteY4" fmla="*/ 1194594 h 1546422"/>
                <a:gd name="connsiteX5" fmla="*/ 613580 w 1569902"/>
                <a:gd name="connsiteY5" fmla="*/ 1251744 h 1546422"/>
                <a:gd name="connsiteX6" fmla="*/ 1025220 w 1569902"/>
                <a:gd name="connsiteY6" fmla="*/ 1007586 h 1546422"/>
                <a:gd name="connsiteX7" fmla="*/ 1361293 w 1569902"/>
                <a:gd name="connsiteY7" fmla="*/ 0 h 1546422"/>
                <a:gd name="connsiteX8" fmla="*/ 1527188 w 1569902"/>
                <a:gd name="connsiteY8" fmla="*/ 151606 h 1546422"/>
                <a:gd name="connsiteX9" fmla="*/ 1562113 w 1569902"/>
                <a:gd name="connsiteY9" fmla="*/ 763588 h 1546422"/>
                <a:gd name="connsiteX10" fmla="*/ 1563700 w 1569902"/>
                <a:gd name="connsiteY10" fmla="*/ 1129506 h 1546422"/>
                <a:gd name="connsiteX11" fmla="*/ 1558938 w 1569902"/>
                <a:gd name="connsiteY11" fmla="*/ 1477169 h 1546422"/>
                <a:gd name="connsiteX12" fmla="*/ 1432731 w 1569902"/>
                <a:gd name="connsiteY12" fmla="*/ 1519237 h 1546422"/>
                <a:gd name="connsiteX13" fmla="*/ 1089037 w 1569902"/>
                <a:gd name="connsiteY13" fmla="*/ 1497806 h 1546422"/>
                <a:gd name="connsiteX14" fmla="*/ 662000 w 1569902"/>
                <a:gd name="connsiteY14" fmla="*/ 1512887 h 1546422"/>
                <a:gd name="connsiteX15" fmla="*/ 124055 w 1569902"/>
                <a:gd name="connsiteY15" fmla="*/ 1475077 h 1546422"/>
                <a:gd name="connsiteX16" fmla="*/ 64895 w 1569902"/>
                <a:gd name="connsiteY16" fmla="*/ 876006 h 1546422"/>
                <a:gd name="connsiteX17" fmla="*/ 3188 w 1569902"/>
                <a:gd name="connsiteY17" fmla="*/ 859631 h 1546422"/>
                <a:gd name="connsiteX0" fmla="*/ 3812 w 1570526"/>
                <a:gd name="connsiteY0" fmla="*/ 859631 h 1546422"/>
                <a:gd name="connsiteX1" fmla="*/ 181612 w 1570526"/>
                <a:gd name="connsiteY1" fmla="*/ 473075 h 1546422"/>
                <a:gd name="connsiteX2" fmla="*/ 179230 w 1570526"/>
                <a:gd name="connsiteY2" fmla="*/ 745331 h 1546422"/>
                <a:gd name="connsiteX3" fmla="*/ 274480 w 1570526"/>
                <a:gd name="connsiteY3" fmla="*/ 1023144 h 1546422"/>
                <a:gd name="connsiteX4" fmla="*/ 407830 w 1570526"/>
                <a:gd name="connsiteY4" fmla="*/ 1194594 h 1546422"/>
                <a:gd name="connsiteX5" fmla="*/ 614204 w 1570526"/>
                <a:gd name="connsiteY5" fmla="*/ 1251744 h 1546422"/>
                <a:gd name="connsiteX6" fmla="*/ 1025844 w 1570526"/>
                <a:gd name="connsiteY6" fmla="*/ 1007586 h 1546422"/>
                <a:gd name="connsiteX7" fmla="*/ 1361917 w 1570526"/>
                <a:gd name="connsiteY7" fmla="*/ 0 h 1546422"/>
                <a:gd name="connsiteX8" fmla="*/ 1527812 w 1570526"/>
                <a:gd name="connsiteY8" fmla="*/ 151606 h 1546422"/>
                <a:gd name="connsiteX9" fmla="*/ 1562737 w 1570526"/>
                <a:gd name="connsiteY9" fmla="*/ 763588 h 1546422"/>
                <a:gd name="connsiteX10" fmla="*/ 1564324 w 1570526"/>
                <a:gd name="connsiteY10" fmla="*/ 1129506 h 1546422"/>
                <a:gd name="connsiteX11" fmla="*/ 1559562 w 1570526"/>
                <a:gd name="connsiteY11" fmla="*/ 1477169 h 1546422"/>
                <a:gd name="connsiteX12" fmla="*/ 1433355 w 1570526"/>
                <a:gd name="connsiteY12" fmla="*/ 1519237 h 1546422"/>
                <a:gd name="connsiteX13" fmla="*/ 1089661 w 1570526"/>
                <a:gd name="connsiteY13" fmla="*/ 1497806 h 1546422"/>
                <a:gd name="connsiteX14" fmla="*/ 662624 w 1570526"/>
                <a:gd name="connsiteY14" fmla="*/ 1512887 h 1546422"/>
                <a:gd name="connsiteX15" fmla="*/ 124679 w 1570526"/>
                <a:gd name="connsiteY15" fmla="*/ 1475077 h 1546422"/>
                <a:gd name="connsiteX16" fmla="*/ 58375 w 1570526"/>
                <a:gd name="connsiteY16" fmla="*/ 995069 h 1546422"/>
                <a:gd name="connsiteX17" fmla="*/ 3812 w 1570526"/>
                <a:gd name="connsiteY17" fmla="*/ 859631 h 1546422"/>
                <a:gd name="connsiteX0" fmla="*/ 22253 w 1515148"/>
                <a:gd name="connsiteY0" fmla="*/ 847724 h 1546422"/>
                <a:gd name="connsiteX1" fmla="*/ 126234 w 1515148"/>
                <a:gd name="connsiteY1" fmla="*/ 473075 h 1546422"/>
                <a:gd name="connsiteX2" fmla="*/ 123852 w 1515148"/>
                <a:gd name="connsiteY2" fmla="*/ 745331 h 1546422"/>
                <a:gd name="connsiteX3" fmla="*/ 219102 w 1515148"/>
                <a:gd name="connsiteY3" fmla="*/ 1023144 h 1546422"/>
                <a:gd name="connsiteX4" fmla="*/ 352452 w 1515148"/>
                <a:gd name="connsiteY4" fmla="*/ 1194594 h 1546422"/>
                <a:gd name="connsiteX5" fmla="*/ 558826 w 1515148"/>
                <a:gd name="connsiteY5" fmla="*/ 1251744 h 1546422"/>
                <a:gd name="connsiteX6" fmla="*/ 970466 w 1515148"/>
                <a:gd name="connsiteY6" fmla="*/ 1007586 h 1546422"/>
                <a:gd name="connsiteX7" fmla="*/ 1306539 w 1515148"/>
                <a:gd name="connsiteY7" fmla="*/ 0 h 1546422"/>
                <a:gd name="connsiteX8" fmla="*/ 1472434 w 1515148"/>
                <a:gd name="connsiteY8" fmla="*/ 151606 h 1546422"/>
                <a:gd name="connsiteX9" fmla="*/ 1507359 w 1515148"/>
                <a:gd name="connsiteY9" fmla="*/ 763588 h 1546422"/>
                <a:gd name="connsiteX10" fmla="*/ 1508946 w 1515148"/>
                <a:gd name="connsiteY10" fmla="*/ 1129506 h 1546422"/>
                <a:gd name="connsiteX11" fmla="*/ 1504184 w 1515148"/>
                <a:gd name="connsiteY11" fmla="*/ 1477169 h 1546422"/>
                <a:gd name="connsiteX12" fmla="*/ 1377977 w 1515148"/>
                <a:gd name="connsiteY12" fmla="*/ 1519237 h 1546422"/>
                <a:gd name="connsiteX13" fmla="*/ 1034283 w 1515148"/>
                <a:gd name="connsiteY13" fmla="*/ 1497806 h 1546422"/>
                <a:gd name="connsiteX14" fmla="*/ 607246 w 1515148"/>
                <a:gd name="connsiteY14" fmla="*/ 1512887 h 1546422"/>
                <a:gd name="connsiteX15" fmla="*/ 69301 w 1515148"/>
                <a:gd name="connsiteY15" fmla="*/ 1475077 h 1546422"/>
                <a:gd name="connsiteX16" fmla="*/ 2997 w 1515148"/>
                <a:gd name="connsiteY16" fmla="*/ 995069 h 1546422"/>
                <a:gd name="connsiteX17" fmla="*/ 22253 w 1515148"/>
                <a:gd name="connsiteY17" fmla="*/ 847724 h 1546422"/>
                <a:gd name="connsiteX0" fmla="*/ 22253 w 1515148"/>
                <a:gd name="connsiteY0" fmla="*/ 847724 h 1546422"/>
                <a:gd name="connsiteX1" fmla="*/ 35747 w 1515148"/>
                <a:gd name="connsiteY1" fmla="*/ 461168 h 1546422"/>
                <a:gd name="connsiteX2" fmla="*/ 123852 w 1515148"/>
                <a:gd name="connsiteY2" fmla="*/ 745331 h 1546422"/>
                <a:gd name="connsiteX3" fmla="*/ 219102 w 1515148"/>
                <a:gd name="connsiteY3" fmla="*/ 1023144 h 1546422"/>
                <a:gd name="connsiteX4" fmla="*/ 352452 w 1515148"/>
                <a:gd name="connsiteY4" fmla="*/ 1194594 h 1546422"/>
                <a:gd name="connsiteX5" fmla="*/ 558826 w 1515148"/>
                <a:gd name="connsiteY5" fmla="*/ 1251744 h 1546422"/>
                <a:gd name="connsiteX6" fmla="*/ 970466 w 1515148"/>
                <a:gd name="connsiteY6" fmla="*/ 1007586 h 1546422"/>
                <a:gd name="connsiteX7" fmla="*/ 1306539 w 1515148"/>
                <a:gd name="connsiteY7" fmla="*/ 0 h 1546422"/>
                <a:gd name="connsiteX8" fmla="*/ 1472434 w 1515148"/>
                <a:gd name="connsiteY8" fmla="*/ 151606 h 1546422"/>
                <a:gd name="connsiteX9" fmla="*/ 1507359 w 1515148"/>
                <a:gd name="connsiteY9" fmla="*/ 763588 h 1546422"/>
                <a:gd name="connsiteX10" fmla="*/ 1508946 w 1515148"/>
                <a:gd name="connsiteY10" fmla="*/ 1129506 h 1546422"/>
                <a:gd name="connsiteX11" fmla="*/ 1504184 w 1515148"/>
                <a:gd name="connsiteY11" fmla="*/ 1477169 h 1546422"/>
                <a:gd name="connsiteX12" fmla="*/ 1377977 w 1515148"/>
                <a:gd name="connsiteY12" fmla="*/ 1519237 h 1546422"/>
                <a:gd name="connsiteX13" fmla="*/ 1034283 w 1515148"/>
                <a:gd name="connsiteY13" fmla="*/ 1497806 h 1546422"/>
                <a:gd name="connsiteX14" fmla="*/ 607246 w 1515148"/>
                <a:gd name="connsiteY14" fmla="*/ 1512887 h 1546422"/>
                <a:gd name="connsiteX15" fmla="*/ 69301 w 1515148"/>
                <a:gd name="connsiteY15" fmla="*/ 1475077 h 1546422"/>
                <a:gd name="connsiteX16" fmla="*/ 2997 w 1515148"/>
                <a:gd name="connsiteY16" fmla="*/ 995069 h 1546422"/>
                <a:gd name="connsiteX17" fmla="*/ 22253 w 1515148"/>
                <a:gd name="connsiteY17" fmla="*/ 847724 h 1546422"/>
                <a:gd name="connsiteX0" fmla="*/ 22253 w 1515148"/>
                <a:gd name="connsiteY0" fmla="*/ 847724 h 1546422"/>
                <a:gd name="connsiteX1" fmla="*/ 35747 w 1515148"/>
                <a:gd name="connsiteY1" fmla="*/ 461168 h 1546422"/>
                <a:gd name="connsiteX2" fmla="*/ 128614 w 1515148"/>
                <a:gd name="connsiteY2" fmla="*/ 495299 h 1546422"/>
                <a:gd name="connsiteX3" fmla="*/ 219102 w 1515148"/>
                <a:gd name="connsiteY3" fmla="*/ 1023144 h 1546422"/>
                <a:gd name="connsiteX4" fmla="*/ 352452 w 1515148"/>
                <a:gd name="connsiteY4" fmla="*/ 1194594 h 1546422"/>
                <a:gd name="connsiteX5" fmla="*/ 558826 w 1515148"/>
                <a:gd name="connsiteY5" fmla="*/ 1251744 h 1546422"/>
                <a:gd name="connsiteX6" fmla="*/ 970466 w 1515148"/>
                <a:gd name="connsiteY6" fmla="*/ 1007586 h 1546422"/>
                <a:gd name="connsiteX7" fmla="*/ 1306539 w 1515148"/>
                <a:gd name="connsiteY7" fmla="*/ 0 h 1546422"/>
                <a:gd name="connsiteX8" fmla="*/ 1472434 w 1515148"/>
                <a:gd name="connsiteY8" fmla="*/ 151606 h 1546422"/>
                <a:gd name="connsiteX9" fmla="*/ 1507359 w 1515148"/>
                <a:gd name="connsiteY9" fmla="*/ 763588 h 1546422"/>
                <a:gd name="connsiteX10" fmla="*/ 1508946 w 1515148"/>
                <a:gd name="connsiteY10" fmla="*/ 1129506 h 1546422"/>
                <a:gd name="connsiteX11" fmla="*/ 1504184 w 1515148"/>
                <a:gd name="connsiteY11" fmla="*/ 1477169 h 1546422"/>
                <a:gd name="connsiteX12" fmla="*/ 1377977 w 1515148"/>
                <a:gd name="connsiteY12" fmla="*/ 1519237 h 1546422"/>
                <a:gd name="connsiteX13" fmla="*/ 1034283 w 1515148"/>
                <a:gd name="connsiteY13" fmla="*/ 1497806 h 1546422"/>
                <a:gd name="connsiteX14" fmla="*/ 607246 w 1515148"/>
                <a:gd name="connsiteY14" fmla="*/ 1512887 h 1546422"/>
                <a:gd name="connsiteX15" fmla="*/ 69301 w 1515148"/>
                <a:gd name="connsiteY15" fmla="*/ 1475077 h 1546422"/>
                <a:gd name="connsiteX16" fmla="*/ 2997 w 1515148"/>
                <a:gd name="connsiteY16" fmla="*/ 995069 h 1546422"/>
                <a:gd name="connsiteX17" fmla="*/ 22253 w 1515148"/>
                <a:gd name="connsiteY17" fmla="*/ 847724 h 1546422"/>
                <a:gd name="connsiteX0" fmla="*/ 22374 w 1515269"/>
                <a:gd name="connsiteY0" fmla="*/ 847724 h 1534925"/>
                <a:gd name="connsiteX1" fmla="*/ 35868 w 1515269"/>
                <a:gd name="connsiteY1" fmla="*/ 461168 h 1534925"/>
                <a:gd name="connsiteX2" fmla="*/ 128735 w 1515269"/>
                <a:gd name="connsiteY2" fmla="*/ 495299 h 1534925"/>
                <a:gd name="connsiteX3" fmla="*/ 219223 w 1515269"/>
                <a:gd name="connsiteY3" fmla="*/ 1023144 h 1534925"/>
                <a:gd name="connsiteX4" fmla="*/ 352573 w 1515269"/>
                <a:gd name="connsiteY4" fmla="*/ 1194594 h 1534925"/>
                <a:gd name="connsiteX5" fmla="*/ 558947 w 1515269"/>
                <a:gd name="connsiteY5" fmla="*/ 1251744 h 1534925"/>
                <a:gd name="connsiteX6" fmla="*/ 970587 w 1515269"/>
                <a:gd name="connsiteY6" fmla="*/ 1007586 h 1534925"/>
                <a:gd name="connsiteX7" fmla="*/ 1306660 w 1515269"/>
                <a:gd name="connsiteY7" fmla="*/ 0 h 1534925"/>
                <a:gd name="connsiteX8" fmla="*/ 1472555 w 1515269"/>
                <a:gd name="connsiteY8" fmla="*/ 151606 h 1534925"/>
                <a:gd name="connsiteX9" fmla="*/ 1507480 w 1515269"/>
                <a:gd name="connsiteY9" fmla="*/ 763588 h 1534925"/>
                <a:gd name="connsiteX10" fmla="*/ 1509067 w 1515269"/>
                <a:gd name="connsiteY10" fmla="*/ 1129506 h 1534925"/>
                <a:gd name="connsiteX11" fmla="*/ 1504305 w 1515269"/>
                <a:gd name="connsiteY11" fmla="*/ 1477169 h 1534925"/>
                <a:gd name="connsiteX12" fmla="*/ 1378098 w 1515269"/>
                <a:gd name="connsiteY12" fmla="*/ 1519237 h 1534925"/>
                <a:gd name="connsiteX13" fmla="*/ 1034404 w 1515269"/>
                <a:gd name="connsiteY13" fmla="*/ 1497806 h 1534925"/>
                <a:gd name="connsiteX14" fmla="*/ 609748 w 1515269"/>
                <a:gd name="connsiteY14" fmla="*/ 1498599 h 1534925"/>
                <a:gd name="connsiteX15" fmla="*/ 69422 w 1515269"/>
                <a:gd name="connsiteY15" fmla="*/ 1475077 h 1534925"/>
                <a:gd name="connsiteX16" fmla="*/ 3118 w 1515269"/>
                <a:gd name="connsiteY16" fmla="*/ 995069 h 1534925"/>
                <a:gd name="connsiteX17" fmla="*/ 22374 w 1515269"/>
                <a:gd name="connsiteY17" fmla="*/ 847724 h 1534925"/>
                <a:gd name="connsiteX0" fmla="*/ 22374 w 1515269"/>
                <a:gd name="connsiteY0" fmla="*/ 847724 h 1521689"/>
                <a:gd name="connsiteX1" fmla="*/ 35868 w 1515269"/>
                <a:gd name="connsiteY1" fmla="*/ 461168 h 1521689"/>
                <a:gd name="connsiteX2" fmla="*/ 128735 w 1515269"/>
                <a:gd name="connsiteY2" fmla="*/ 495299 h 1521689"/>
                <a:gd name="connsiteX3" fmla="*/ 219223 w 1515269"/>
                <a:gd name="connsiteY3" fmla="*/ 1023144 h 1521689"/>
                <a:gd name="connsiteX4" fmla="*/ 352573 w 1515269"/>
                <a:gd name="connsiteY4" fmla="*/ 1194594 h 1521689"/>
                <a:gd name="connsiteX5" fmla="*/ 558947 w 1515269"/>
                <a:gd name="connsiteY5" fmla="*/ 1251744 h 1521689"/>
                <a:gd name="connsiteX6" fmla="*/ 970587 w 1515269"/>
                <a:gd name="connsiteY6" fmla="*/ 1007586 h 1521689"/>
                <a:gd name="connsiteX7" fmla="*/ 1306660 w 1515269"/>
                <a:gd name="connsiteY7" fmla="*/ 0 h 1521689"/>
                <a:gd name="connsiteX8" fmla="*/ 1472555 w 1515269"/>
                <a:gd name="connsiteY8" fmla="*/ 151606 h 1521689"/>
                <a:gd name="connsiteX9" fmla="*/ 1507480 w 1515269"/>
                <a:gd name="connsiteY9" fmla="*/ 763588 h 1521689"/>
                <a:gd name="connsiteX10" fmla="*/ 1509067 w 1515269"/>
                <a:gd name="connsiteY10" fmla="*/ 1129506 h 1521689"/>
                <a:gd name="connsiteX11" fmla="*/ 1504305 w 1515269"/>
                <a:gd name="connsiteY11" fmla="*/ 1477169 h 1521689"/>
                <a:gd name="connsiteX12" fmla="*/ 1378098 w 1515269"/>
                <a:gd name="connsiteY12" fmla="*/ 1519237 h 1521689"/>
                <a:gd name="connsiteX13" fmla="*/ 1034404 w 1515269"/>
                <a:gd name="connsiteY13" fmla="*/ 1497806 h 1521689"/>
                <a:gd name="connsiteX14" fmla="*/ 609748 w 1515269"/>
                <a:gd name="connsiteY14" fmla="*/ 1498599 h 1521689"/>
                <a:gd name="connsiteX15" fmla="*/ 69422 w 1515269"/>
                <a:gd name="connsiteY15" fmla="*/ 1475077 h 1521689"/>
                <a:gd name="connsiteX16" fmla="*/ 3118 w 1515269"/>
                <a:gd name="connsiteY16" fmla="*/ 995069 h 1521689"/>
                <a:gd name="connsiteX17" fmla="*/ 22374 w 1515269"/>
                <a:gd name="connsiteY17" fmla="*/ 847724 h 1521689"/>
                <a:gd name="connsiteX0" fmla="*/ 22374 w 1515269"/>
                <a:gd name="connsiteY0" fmla="*/ 847724 h 1521689"/>
                <a:gd name="connsiteX1" fmla="*/ 35868 w 1515269"/>
                <a:gd name="connsiteY1" fmla="*/ 461168 h 1521689"/>
                <a:gd name="connsiteX2" fmla="*/ 128735 w 1515269"/>
                <a:gd name="connsiteY2" fmla="*/ 495299 h 1521689"/>
                <a:gd name="connsiteX3" fmla="*/ 219223 w 1515269"/>
                <a:gd name="connsiteY3" fmla="*/ 1023144 h 1521689"/>
                <a:gd name="connsiteX4" fmla="*/ 352573 w 1515269"/>
                <a:gd name="connsiteY4" fmla="*/ 1194594 h 1521689"/>
                <a:gd name="connsiteX5" fmla="*/ 558947 w 1515269"/>
                <a:gd name="connsiteY5" fmla="*/ 1251744 h 1521689"/>
                <a:gd name="connsiteX6" fmla="*/ 970587 w 1515269"/>
                <a:gd name="connsiteY6" fmla="*/ 1007586 h 1521689"/>
                <a:gd name="connsiteX7" fmla="*/ 1306660 w 1515269"/>
                <a:gd name="connsiteY7" fmla="*/ 0 h 1521689"/>
                <a:gd name="connsiteX8" fmla="*/ 1472555 w 1515269"/>
                <a:gd name="connsiteY8" fmla="*/ 151606 h 1521689"/>
                <a:gd name="connsiteX9" fmla="*/ 1507480 w 1515269"/>
                <a:gd name="connsiteY9" fmla="*/ 763588 h 1521689"/>
                <a:gd name="connsiteX10" fmla="*/ 1509067 w 1515269"/>
                <a:gd name="connsiteY10" fmla="*/ 1129506 h 1521689"/>
                <a:gd name="connsiteX11" fmla="*/ 1504305 w 1515269"/>
                <a:gd name="connsiteY11" fmla="*/ 1477169 h 1521689"/>
                <a:gd name="connsiteX12" fmla="*/ 1378098 w 1515269"/>
                <a:gd name="connsiteY12" fmla="*/ 1519237 h 1521689"/>
                <a:gd name="connsiteX13" fmla="*/ 1034404 w 1515269"/>
                <a:gd name="connsiteY13" fmla="*/ 1497806 h 1521689"/>
                <a:gd name="connsiteX14" fmla="*/ 609748 w 1515269"/>
                <a:gd name="connsiteY14" fmla="*/ 1498599 h 1521689"/>
                <a:gd name="connsiteX15" fmla="*/ 69422 w 1515269"/>
                <a:gd name="connsiteY15" fmla="*/ 1475077 h 1521689"/>
                <a:gd name="connsiteX16" fmla="*/ 3118 w 1515269"/>
                <a:gd name="connsiteY16" fmla="*/ 995069 h 1521689"/>
                <a:gd name="connsiteX17" fmla="*/ 22374 w 1515269"/>
                <a:gd name="connsiteY17" fmla="*/ 847724 h 1521689"/>
                <a:gd name="connsiteX0" fmla="*/ 22374 w 1515269"/>
                <a:gd name="connsiteY0" fmla="*/ 847724 h 1521689"/>
                <a:gd name="connsiteX1" fmla="*/ 35868 w 1515269"/>
                <a:gd name="connsiteY1" fmla="*/ 461168 h 1521689"/>
                <a:gd name="connsiteX2" fmla="*/ 128735 w 1515269"/>
                <a:gd name="connsiteY2" fmla="*/ 495299 h 1521689"/>
                <a:gd name="connsiteX3" fmla="*/ 219223 w 1515269"/>
                <a:gd name="connsiteY3" fmla="*/ 1023144 h 1521689"/>
                <a:gd name="connsiteX4" fmla="*/ 352573 w 1515269"/>
                <a:gd name="connsiteY4" fmla="*/ 1194594 h 1521689"/>
                <a:gd name="connsiteX5" fmla="*/ 558947 w 1515269"/>
                <a:gd name="connsiteY5" fmla="*/ 1251744 h 1521689"/>
                <a:gd name="connsiteX6" fmla="*/ 970587 w 1515269"/>
                <a:gd name="connsiteY6" fmla="*/ 1007586 h 1521689"/>
                <a:gd name="connsiteX7" fmla="*/ 1306660 w 1515269"/>
                <a:gd name="connsiteY7" fmla="*/ 0 h 1521689"/>
                <a:gd name="connsiteX8" fmla="*/ 1472555 w 1515269"/>
                <a:gd name="connsiteY8" fmla="*/ 151606 h 1521689"/>
                <a:gd name="connsiteX9" fmla="*/ 1507480 w 1515269"/>
                <a:gd name="connsiteY9" fmla="*/ 763588 h 1521689"/>
                <a:gd name="connsiteX10" fmla="*/ 1509067 w 1515269"/>
                <a:gd name="connsiteY10" fmla="*/ 1129506 h 1521689"/>
                <a:gd name="connsiteX11" fmla="*/ 1504305 w 1515269"/>
                <a:gd name="connsiteY11" fmla="*/ 1477169 h 1521689"/>
                <a:gd name="connsiteX12" fmla="*/ 1378098 w 1515269"/>
                <a:gd name="connsiteY12" fmla="*/ 1519237 h 1521689"/>
                <a:gd name="connsiteX13" fmla="*/ 1034404 w 1515269"/>
                <a:gd name="connsiteY13" fmla="*/ 1497806 h 1521689"/>
                <a:gd name="connsiteX14" fmla="*/ 609748 w 1515269"/>
                <a:gd name="connsiteY14" fmla="*/ 1498599 h 1521689"/>
                <a:gd name="connsiteX15" fmla="*/ 69422 w 1515269"/>
                <a:gd name="connsiteY15" fmla="*/ 1475077 h 1521689"/>
                <a:gd name="connsiteX16" fmla="*/ 3118 w 1515269"/>
                <a:gd name="connsiteY16" fmla="*/ 995069 h 1521689"/>
                <a:gd name="connsiteX17" fmla="*/ 22374 w 1515269"/>
                <a:gd name="connsiteY17" fmla="*/ 847724 h 1521689"/>
                <a:gd name="connsiteX0" fmla="*/ 22374 w 1515269"/>
                <a:gd name="connsiteY0" fmla="*/ 847724 h 1536846"/>
                <a:gd name="connsiteX1" fmla="*/ 35868 w 1515269"/>
                <a:gd name="connsiteY1" fmla="*/ 461168 h 1536846"/>
                <a:gd name="connsiteX2" fmla="*/ 128735 w 1515269"/>
                <a:gd name="connsiteY2" fmla="*/ 495299 h 1536846"/>
                <a:gd name="connsiteX3" fmla="*/ 219223 w 1515269"/>
                <a:gd name="connsiteY3" fmla="*/ 1023144 h 1536846"/>
                <a:gd name="connsiteX4" fmla="*/ 352573 w 1515269"/>
                <a:gd name="connsiteY4" fmla="*/ 1194594 h 1536846"/>
                <a:gd name="connsiteX5" fmla="*/ 558947 w 1515269"/>
                <a:gd name="connsiteY5" fmla="*/ 1251744 h 1536846"/>
                <a:gd name="connsiteX6" fmla="*/ 970587 w 1515269"/>
                <a:gd name="connsiteY6" fmla="*/ 1007586 h 1536846"/>
                <a:gd name="connsiteX7" fmla="*/ 1306660 w 1515269"/>
                <a:gd name="connsiteY7" fmla="*/ 0 h 1536846"/>
                <a:gd name="connsiteX8" fmla="*/ 1472555 w 1515269"/>
                <a:gd name="connsiteY8" fmla="*/ 151606 h 1536846"/>
                <a:gd name="connsiteX9" fmla="*/ 1507480 w 1515269"/>
                <a:gd name="connsiteY9" fmla="*/ 763588 h 1536846"/>
                <a:gd name="connsiteX10" fmla="*/ 1509067 w 1515269"/>
                <a:gd name="connsiteY10" fmla="*/ 1129506 h 1536846"/>
                <a:gd name="connsiteX11" fmla="*/ 1504305 w 1515269"/>
                <a:gd name="connsiteY11" fmla="*/ 1477169 h 1536846"/>
                <a:gd name="connsiteX12" fmla="*/ 1378098 w 1515269"/>
                <a:gd name="connsiteY12" fmla="*/ 1519237 h 1536846"/>
                <a:gd name="connsiteX13" fmla="*/ 1034404 w 1515269"/>
                <a:gd name="connsiteY13" fmla="*/ 1497806 h 1536846"/>
                <a:gd name="connsiteX14" fmla="*/ 609748 w 1515269"/>
                <a:gd name="connsiteY14" fmla="*/ 1527174 h 1536846"/>
                <a:gd name="connsiteX15" fmla="*/ 69422 w 1515269"/>
                <a:gd name="connsiteY15" fmla="*/ 1475077 h 1536846"/>
                <a:gd name="connsiteX16" fmla="*/ 3118 w 1515269"/>
                <a:gd name="connsiteY16" fmla="*/ 995069 h 1536846"/>
                <a:gd name="connsiteX17" fmla="*/ 22374 w 1515269"/>
                <a:gd name="connsiteY17" fmla="*/ 847724 h 1536846"/>
                <a:gd name="connsiteX0" fmla="*/ 22374 w 1515269"/>
                <a:gd name="connsiteY0" fmla="*/ 847724 h 1536846"/>
                <a:gd name="connsiteX1" fmla="*/ 35868 w 1515269"/>
                <a:gd name="connsiteY1" fmla="*/ 461168 h 1536846"/>
                <a:gd name="connsiteX2" fmla="*/ 128735 w 1515269"/>
                <a:gd name="connsiteY2" fmla="*/ 495299 h 1536846"/>
                <a:gd name="connsiteX3" fmla="*/ 219223 w 1515269"/>
                <a:gd name="connsiteY3" fmla="*/ 1023144 h 1536846"/>
                <a:gd name="connsiteX4" fmla="*/ 352573 w 1515269"/>
                <a:gd name="connsiteY4" fmla="*/ 1194594 h 1536846"/>
                <a:gd name="connsiteX5" fmla="*/ 558947 w 1515269"/>
                <a:gd name="connsiteY5" fmla="*/ 1251744 h 1536846"/>
                <a:gd name="connsiteX6" fmla="*/ 970587 w 1515269"/>
                <a:gd name="connsiteY6" fmla="*/ 1007586 h 1536846"/>
                <a:gd name="connsiteX7" fmla="*/ 1306660 w 1515269"/>
                <a:gd name="connsiteY7" fmla="*/ 0 h 1536846"/>
                <a:gd name="connsiteX8" fmla="*/ 1472555 w 1515269"/>
                <a:gd name="connsiteY8" fmla="*/ 151606 h 1536846"/>
                <a:gd name="connsiteX9" fmla="*/ 1507480 w 1515269"/>
                <a:gd name="connsiteY9" fmla="*/ 763588 h 1536846"/>
                <a:gd name="connsiteX10" fmla="*/ 1509067 w 1515269"/>
                <a:gd name="connsiteY10" fmla="*/ 1129506 h 1536846"/>
                <a:gd name="connsiteX11" fmla="*/ 1504305 w 1515269"/>
                <a:gd name="connsiteY11" fmla="*/ 1477169 h 1536846"/>
                <a:gd name="connsiteX12" fmla="*/ 1378098 w 1515269"/>
                <a:gd name="connsiteY12" fmla="*/ 1519237 h 1536846"/>
                <a:gd name="connsiteX13" fmla="*/ 1034404 w 1515269"/>
                <a:gd name="connsiteY13" fmla="*/ 1519237 h 1536846"/>
                <a:gd name="connsiteX14" fmla="*/ 609748 w 1515269"/>
                <a:gd name="connsiteY14" fmla="*/ 1527174 h 1536846"/>
                <a:gd name="connsiteX15" fmla="*/ 69422 w 1515269"/>
                <a:gd name="connsiteY15" fmla="*/ 1475077 h 1536846"/>
                <a:gd name="connsiteX16" fmla="*/ 3118 w 1515269"/>
                <a:gd name="connsiteY16" fmla="*/ 995069 h 1536846"/>
                <a:gd name="connsiteX17" fmla="*/ 22374 w 1515269"/>
                <a:gd name="connsiteY17" fmla="*/ 847724 h 1536846"/>
                <a:gd name="connsiteX0" fmla="*/ 22374 w 1515269"/>
                <a:gd name="connsiteY0" fmla="*/ 714954 h 1404076"/>
                <a:gd name="connsiteX1" fmla="*/ 35868 w 1515269"/>
                <a:gd name="connsiteY1" fmla="*/ 328398 h 1404076"/>
                <a:gd name="connsiteX2" fmla="*/ 128735 w 1515269"/>
                <a:gd name="connsiteY2" fmla="*/ 362529 h 1404076"/>
                <a:gd name="connsiteX3" fmla="*/ 219223 w 1515269"/>
                <a:gd name="connsiteY3" fmla="*/ 890374 h 1404076"/>
                <a:gd name="connsiteX4" fmla="*/ 352573 w 1515269"/>
                <a:gd name="connsiteY4" fmla="*/ 1061824 h 1404076"/>
                <a:gd name="connsiteX5" fmla="*/ 558947 w 1515269"/>
                <a:gd name="connsiteY5" fmla="*/ 1118974 h 1404076"/>
                <a:gd name="connsiteX6" fmla="*/ 970587 w 1515269"/>
                <a:gd name="connsiteY6" fmla="*/ 874816 h 1404076"/>
                <a:gd name="connsiteX7" fmla="*/ 1414610 w 1515269"/>
                <a:gd name="connsiteY7" fmla="*/ 25980 h 1404076"/>
                <a:gd name="connsiteX8" fmla="*/ 1472555 w 1515269"/>
                <a:gd name="connsiteY8" fmla="*/ 18836 h 1404076"/>
                <a:gd name="connsiteX9" fmla="*/ 1507480 w 1515269"/>
                <a:gd name="connsiteY9" fmla="*/ 630818 h 1404076"/>
                <a:gd name="connsiteX10" fmla="*/ 1509067 w 1515269"/>
                <a:gd name="connsiteY10" fmla="*/ 996736 h 1404076"/>
                <a:gd name="connsiteX11" fmla="*/ 1504305 w 1515269"/>
                <a:gd name="connsiteY11" fmla="*/ 1344399 h 1404076"/>
                <a:gd name="connsiteX12" fmla="*/ 1378098 w 1515269"/>
                <a:gd name="connsiteY12" fmla="*/ 1386467 h 1404076"/>
                <a:gd name="connsiteX13" fmla="*/ 1034404 w 1515269"/>
                <a:gd name="connsiteY13" fmla="*/ 1386467 h 1404076"/>
                <a:gd name="connsiteX14" fmla="*/ 609748 w 1515269"/>
                <a:gd name="connsiteY14" fmla="*/ 1394404 h 1404076"/>
                <a:gd name="connsiteX15" fmla="*/ 69422 w 1515269"/>
                <a:gd name="connsiteY15" fmla="*/ 1342307 h 1404076"/>
                <a:gd name="connsiteX16" fmla="*/ 3118 w 1515269"/>
                <a:gd name="connsiteY16" fmla="*/ 862299 h 1404076"/>
                <a:gd name="connsiteX17" fmla="*/ 22374 w 1515269"/>
                <a:gd name="connsiteY17" fmla="*/ 714954 h 1404076"/>
                <a:gd name="connsiteX0" fmla="*/ 22374 w 1515269"/>
                <a:gd name="connsiteY0" fmla="*/ 714954 h 1404076"/>
                <a:gd name="connsiteX1" fmla="*/ 35868 w 1515269"/>
                <a:gd name="connsiteY1" fmla="*/ 328398 h 1404076"/>
                <a:gd name="connsiteX2" fmla="*/ 128735 w 1515269"/>
                <a:gd name="connsiteY2" fmla="*/ 362529 h 1404076"/>
                <a:gd name="connsiteX3" fmla="*/ 219223 w 1515269"/>
                <a:gd name="connsiteY3" fmla="*/ 890374 h 1404076"/>
                <a:gd name="connsiteX4" fmla="*/ 352573 w 1515269"/>
                <a:gd name="connsiteY4" fmla="*/ 1061824 h 1404076"/>
                <a:gd name="connsiteX5" fmla="*/ 558947 w 1515269"/>
                <a:gd name="connsiteY5" fmla="*/ 1118974 h 1404076"/>
                <a:gd name="connsiteX6" fmla="*/ 1072187 w 1515269"/>
                <a:gd name="connsiteY6" fmla="*/ 887516 h 1404076"/>
                <a:gd name="connsiteX7" fmla="*/ 1414610 w 1515269"/>
                <a:gd name="connsiteY7" fmla="*/ 25980 h 1404076"/>
                <a:gd name="connsiteX8" fmla="*/ 1472555 w 1515269"/>
                <a:gd name="connsiteY8" fmla="*/ 18836 h 1404076"/>
                <a:gd name="connsiteX9" fmla="*/ 1507480 w 1515269"/>
                <a:gd name="connsiteY9" fmla="*/ 630818 h 1404076"/>
                <a:gd name="connsiteX10" fmla="*/ 1509067 w 1515269"/>
                <a:gd name="connsiteY10" fmla="*/ 996736 h 1404076"/>
                <a:gd name="connsiteX11" fmla="*/ 1504305 w 1515269"/>
                <a:gd name="connsiteY11" fmla="*/ 1344399 h 1404076"/>
                <a:gd name="connsiteX12" fmla="*/ 1378098 w 1515269"/>
                <a:gd name="connsiteY12" fmla="*/ 1386467 h 1404076"/>
                <a:gd name="connsiteX13" fmla="*/ 1034404 w 1515269"/>
                <a:gd name="connsiteY13" fmla="*/ 1386467 h 1404076"/>
                <a:gd name="connsiteX14" fmla="*/ 609748 w 1515269"/>
                <a:gd name="connsiteY14" fmla="*/ 1394404 h 1404076"/>
                <a:gd name="connsiteX15" fmla="*/ 69422 w 1515269"/>
                <a:gd name="connsiteY15" fmla="*/ 1342307 h 1404076"/>
                <a:gd name="connsiteX16" fmla="*/ 3118 w 1515269"/>
                <a:gd name="connsiteY16" fmla="*/ 862299 h 1404076"/>
                <a:gd name="connsiteX17" fmla="*/ 22374 w 1515269"/>
                <a:gd name="connsiteY17" fmla="*/ 714954 h 1404076"/>
                <a:gd name="connsiteX0" fmla="*/ 22374 w 1515269"/>
                <a:gd name="connsiteY0" fmla="*/ 714954 h 1404076"/>
                <a:gd name="connsiteX1" fmla="*/ 35868 w 1515269"/>
                <a:gd name="connsiteY1" fmla="*/ 328398 h 1404076"/>
                <a:gd name="connsiteX2" fmla="*/ 128735 w 1515269"/>
                <a:gd name="connsiteY2" fmla="*/ 362529 h 1404076"/>
                <a:gd name="connsiteX3" fmla="*/ 219223 w 1515269"/>
                <a:gd name="connsiteY3" fmla="*/ 890374 h 1404076"/>
                <a:gd name="connsiteX4" fmla="*/ 352573 w 1515269"/>
                <a:gd name="connsiteY4" fmla="*/ 1061824 h 1404076"/>
                <a:gd name="connsiteX5" fmla="*/ 600222 w 1515269"/>
                <a:gd name="connsiteY5" fmla="*/ 1328524 h 1404076"/>
                <a:gd name="connsiteX6" fmla="*/ 1072187 w 1515269"/>
                <a:gd name="connsiteY6" fmla="*/ 887516 h 1404076"/>
                <a:gd name="connsiteX7" fmla="*/ 1414610 w 1515269"/>
                <a:gd name="connsiteY7" fmla="*/ 25980 h 1404076"/>
                <a:gd name="connsiteX8" fmla="*/ 1472555 w 1515269"/>
                <a:gd name="connsiteY8" fmla="*/ 18836 h 1404076"/>
                <a:gd name="connsiteX9" fmla="*/ 1507480 w 1515269"/>
                <a:gd name="connsiteY9" fmla="*/ 630818 h 1404076"/>
                <a:gd name="connsiteX10" fmla="*/ 1509067 w 1515269"/>
                <a:gd name="connsiteY10" fmla="*/ 996736 h 1404076"/>
                <a:gd name="connsiteX11" fmla="*/ 1504305 w 1515269"/>
                <a:gd name="connsiteY11" fmla="*/ 1344399 h 1404076"/>
                <a:gd name="connsiteX12" fmla="*/ 1378098 w 1515269"/>
                <a:gd name="connsiteY12" fmla="*/ 1386467 h 1404076"/>
                <a:gd name="connsiteX13" fmla="*/ 1034404 w 1515269"/>
                <a:gd name="connsiteY13" fmla="*/ 1386467 h 1404076"/>
                <a:gd name="connsiteX14" fmla="*/ 609748 w 1515269"/>
                <a:gd name="connsiteY14" fmla="*/ 1394404 h 1404076"/>
                <a:gd name="connsiteX15" fmla="*/ 69422 w 1515269"/>
                <a:gd name="connsiteY15" fmla="*/ 1342307 h 1404076"/>
                <a:gd name="connsiteX16" fmla="*/ 3118 w 1515269"/>
                <a:gd name="connsiteY16" fmla="*/ 862299 h 1404076"/>
                <a:gd name="connsiteX17" fmla="*/ 22374 w 1515269"/>
                <a:gd name="connsiteY17" fmla="*/ 714954 h 1404076"/>
                <a:gd name="connsiteX0" fmla="*/ 22374 w 1515269"/>
                <a:gd name="connsiteY0" fmla="*/ 714954 h 1404076"/>
                <a:gd name="connsiteX1" fmla="*/ 35868 w 1515269"/>
                <a:gd name="connsiteY1" fmla="*/ 328398 h 1404076"/>
                <a:gd name="connsiteX2" fmla="*/ 128735 w 1515269"/>
                <a:gd name="connsiteY2" fmla="*/ 362529 h 1404076"/>
                <a:gd name="connsiteX3" fmla="*/ 219223 w 1515269"/>
                <a:gd name="connsiteY3" fmla="*/ 890374 h 1404076"/>
                <a:gd name="connsiteX4" fmla="*/ 216048 w 1515269"/>
                <a:gd name="connsiteY4" fmla="*/ 1128499 h 1404076"/>
                <a:gd name="connsiteX5" fmla="*/ 600222 w 1515269"/>
                <a:gd name="connsiteY5" fmla="*/ 1328524 h 1404076"/>
                <a:gd name="connsiteX6" fmla="*/ 1072187 w 1515269"/>
                <a:gd name="connsiteY6" fmla="*/ 887516 h 1404076"/>
                <a:gd name="connsiteX7" fmla="*/ 1414610 w 1515269"/>
                <a:gd name="connsiteY7" fmla="*/ 25980 h 1404076"/>
                <a:gd name="connsiteX8" fmla="*/ 1472555 w 1515269"/>
                <a:gd name="connsiteY8" fmla="*/ 18836 h 1404076"/>
                <a:gd name="connsiteX9" fmla="*/ 1507480 w 1515269"/>
                <a:gd name="connsiteY9" fmla="*/ 630818 h 1404076"/>
                <a:gd name="connsiteX10" fmla="*/ 1509067 w 1515269"/>
                <a:gd name="connsiteY10" fmla="*/ 996736 h 1404076"/>
                <a:gd name="connsiteX11" fmla="*/ 1504305 w 1515269"/>
                <a:gd name="connsiteY11" fmla="*/ 1344399 h 1404076"/>
                <a:gd name="connsiteX12" fmla="*/ 1378098 w 1515269"/>
                <a:gd name="connsiteY12" fmla="*/ 1386467 h 1404076"/>
                <a:gd name="connsiteX13" fmla="*/ 1034404 w 1515269"/>
                <a:gd name="connsiteY13" fmla="*/ 1386467 h 1404076"/>
                <a:gd name="connsiteX14" fmla="*/ 609748 w 1515269"/>
                <a:gd name="connsiteY14" fmla="*/ 1394404 h 1404076"/>
                <a:gd name="connsiteX15" fmla="*/ 69422 w 1515269"/>
                <a:gd name="connsiteY15" fmla="*/ 1342307 h 1404076"/>
                <a:gd name="connsiteX16" fmla="*/ 3118 w 1515269"/>
                <a:gd name="connsiteY16" fmla="*/ 862299 h 1404076"/>
                <a:gd name="connsiteX17" fmla="*/ 22374 w 1515269"/>
                <a:gd name="connsiteY17" fmla="*/ 714954 h 1404076"/>
                <a:gd name="connsiteX0" fmla="*/ 22374 w 1515269"/>
                <a:gd name="connsiteY0" fmla="*/ 714954 h 1404076"/>
                <a:gd name="connsiteX1" fmla="*/ 35868 w 1515269"/>
                <a:gd name="connsiteY1" fmla="*/ 328398 h 1404076"/>
                <a:gd name="connsiteX2" fmla="*/ 128735 w 1515269"/>
                <a:gd name="connsiteY2" fmla="*/ 362529 h 1404076"/>
                <a:gd name="connsiteX3" fmla="*/ 123973 w 1515269"/>
                <a:gd name="connsiteY3" fmla="*/ 880849 h 1404076"/>
                <a:gd name="connsiteX4" fmla="*/ 216048 w 1515269"/>
                <a:gd name="connsiteY4" fmla="*/ 1128499 h 1404076"/>
                <a:gd name="connsiteX5" fmla="*/ 600222 w 1515269"/>
                <a:gd name="connsiteY5" fmla="*/ 1328524 h 1404076"/>
                <a:gd name="connsiteX6" fmla="*/ 1072187 w 1515269"/>
                <a:gd name="connsiteY6" fmla="*/ 887516 h 1404076"/>
                <a:gd name="connsiteX7" fmla="*/ 1414610 w 1515269"/>
                <a:gd name="connsiteY7" fmla="*/ 25980 h 1404076"/>
                <a:gd name="connsiteX8" fmla="*/ 1472555 w 1515269"/>
                <a:gd name="connsiteY8" fmla="*/ 18836 h 1404076"/>
                <a:gd name="connsiteX9" fmla="*/ 1507480 w 1515269"/>
                <a:gd name="connsiteY9" fmla="*/ 630818 h 1404076"/>
                <a:gd name="connsiteX10" fmla="*/ 1509067 w 1515269"/>
                <a:gd name="connsiteY10" fmla="*/ 996736 h 1404076"/>
                <a:gd name="connsiteX11" fmla="*/ 1504305 w 1515269"/>
                <a:gd name="connsiteY11" fmla="*/ 1344399 h 1404076"/>
                <a:gd name="connsiteX12" fmla="*/ 1378098 w 1515269"/>
                <a:gd name="connsiteY12" fmla="*/ 1386467 h 1404076"/>
                <a:gd name="connsiteX13" fmla="*/ 1034404 w 1515269"/>
                <a:gd name="connsiteY13" fmla="*/ 1386467 h 1404076"/>
                <a:gd name="connsiteX14" fmla="*/ 609748 w 1515269"/>
                <a:gd name="connsiteY14" fmla="*/ 1394404 h 1404076"/>
                <a:gd name="connsiteX15" fmla="*/ 69422 w 1515269"/>
                <a:gd name="connsiteY15" fmla="*/ 1342307 h 1404076"/>
                <a:gd name="connsiteX16" fmla="*/ 3118 w 1515269"/>
                <a:gd name="connsiteY16" fmla="*/ 862299 h 1404076"/>
                <a:gd name="connsiteX17" fmla="*/ 22374 w 1515269"/>
                <a:gd name="connsiteY17" fmla="*/ 714954 h 1404076"/>
                <a:gd name="connsiteX0" fmla="*/ 67338 w 1560233"/>
                <a:gd name="connsiteY0" fmla="*/ 714954 h 1404076"/>
                <a:gd name="connsiteX1" fmla="*/ 80832 w 1560233"/>
                <a:gd name="connsiteY1" fmla="*/ 328398 h 1404076"/>
                <a:gd name="connsiteX2" fmla="*/ 173699 w 1560233"/>
                <a:gd name="connsiteY2" fmla="*/ 362529 h 1404076"/>
                <a:gd name="connsiteX3" fmla="*/ 168937 w 1560233"/>
                <a:gd name="connsiteY3" fmla="*/ 880849 h 1404076"/>
                <a:gd name="connsiteX4" fmla="*/ 261012 w 1560233"/>
                <a:gd name="connsiteY4" fmla="*/ 1128499 h 1404076"/>
                <a:gd name="connsiteX5" fmla="*/ 645186 w 1560233"/>
                <a:gd name="connsiteY5" fmla="*/ 1328524 h 1404076"/>
                <a:gd name="connsiteX6" fmla="*/ 1117151 w 1560233"/>
                <a:gd name="connsiteY6" fmla="*/ 887516 h 1404076"/>
                <a:gd name="connsiteX7" fmla="*/ 1459574 w 1560233"/>
                <a:gd name="connsiteY7" fmla="*/ 25980 h 1404076"/>
                <a:gd name="connsiteX8" fmla="*/ 1517519 w 1560233"/>
                <a:gd name="connsiteY8" fmla="*/ 18836 h 1404076"/>
                <a:gd name="connsiteX9" fmla="*/ 1552444 w 1560233"/>
                <a:gd name="connsiteY9" fmla="*/ 630818 h 1404076"/>
                <a:gd name="connsiteX10" fmla="*/ 1554031 w 1560233"/>
                <a:gd name="connsiteY10" fmla="*/ 996736 h 1404076"/>
                <a:gd name="connsiteX11" fmla="*/ 1549269 w 1560233"/>
                <a:gd name="connsiteY11" fmla="*/ 1344399 h 1404076"/>
                <a:gd name="connsiteX12" fmla="*/ 1423062 w 1560233"/>
                <a:gd name="connsiteY12" fmla="*/ 1386467 h 1404076"/>
                <a:gd name="connsiteX13" fmla="*/ 1079368 w 1560233"/>
                <a:gd name="connsiteY13" fmla="*/ 1386467 h 1404076"/>
                <a:gd name="connsiteX14" fmla="*/ 654712 w 1560233"/>
                <a:gd name="connsiteY14" fmla="*/ 1394404 h 1404076"/>
                <a:gd name="connsiteX15" fmla="*/ 114386 w 1560233"/>
                <a:gd name="connsiteY15" fmla="*/ 1342307 h 1404076"/>
                <a:gd name="connsiteX16" fmla="*/ 457 w 1560233"/>
                <a:gd name="connsiteY16" fmla="*/ 862299 h 1404076"/>
                <a:gd name="connsiteX17" fmla="*/ 67338 w 1560233"/>
                <a:gd name="connsiteY17" fmla="*/ 714954 h 1404076"/>
                <a:gd name="connsiteX0" fmla="*/ 67338 w 1560233"/>
                <a:gd name="connsiteY0" fmla="*/ 714954 h 1404076"/>
                <a:gd name="connsiteX1" fmla="*/ 80832 w 1560233"/>
                <a:gd name="connsiteY1" fmla="*/ 328398 h 1404076"/>
                <a:gd name="connsiteX2" fmla="*/ 173699 w 1560233"/>
                <a:gd name="connsiteY2" fmla="*/ 362529 h 1404076"/>
                <a:gd name="connsiteX3" fmla="*/ 168937 w 1560233"/>
                <a:gd name="connsiteY3" fmla="*/ 880849 h 1404076"/>
                <a:gd name="connsiteX4" fmla="*/ 261012 w 1560233"/>
                <a:gd name="connsiteY4" fmla="*/ 1128499 h 1404076"/>
                <a:gd name="connsiteX5" fmla="*/ 642011 w 1560233"/>
                <a:gd name="connsiteY5" fmla="*/ 1287249 h 1404076"/>
                <a:gd name="connsiteX6" fmla="*/ 1117151 w 1560233"/>
                <a:gd name="connsiteY6" fmla="*/ 887516 h 1404076"/>
                <a:gd name="connsiteX7" fmla="*/ 1459574 w 1560233"/>
                <a:gd name="connsiteY7" fmla="*/ 25980 h 1404076"/>
                <a:gd name="connsiteX8" fmla="*/ 1517519 w 1560233"/>
                <a:gd name="connsiteY8" fmla="*/ 18836 h 1404076"/>
                <a:gd name="connsiteX9" fmla="*/ 1552444 w 1560233"/>
                <a:gd name="connsiteY9" fmla="*/ 630818 h 1404076"/>
                <a:gd name="connsiteX10" fmla="*/ 1554031 w 1560233"/>
                <a:gd name="connsiteY10" fmla="*/ 996736 h 1404076"/>
                <a:gd name="connsiteX11" fmla="*/ 1549269 w 1560233"/>
                <a:gd name="connsiteY11" fmla="*/ 1344399 h 1404076"/>
                <a:gd name="connsiteX12" fmla="*/ 1423062 w 1560233"/>
                <a:gd name="connsiteY12" fmla="*/ 1386467 h 1404076"/>
                <a:gd name="connsiteX13" fmla="*/ 1079368 w 1560233"/>
                <a:gd name="connsiteY13" fmla="*/ 1386467 h 1404076"/>
                <a:gd name="connsiteX14" fmla="*/ 654712 w 1560233"/>
                <a:gd name="connsiteY14" fmla="*/ 1394404 h 1404076"/>
                <a:gd name="connsiteX15" fmla="*/ 114386 w 1560233"/>
                <a:gd name="connsiteY15" fmla="*/ 1342307 h 1404076"/>
                <a:gd name="connsiteX16" fmla="*/ 457 w 1560233"/>
                <a:gd name="connsiteY16" fmla="*/ 862299 h 1404076"/>
                <a:gd name="connsiteX17" fmla="*/ 67338 w 1560233"/>
                <a:gd name="connsiteY17" fmla="*/ 714954 h 1404076"/>
                <a:gd name="connsiteX0" fmla="*/ 67338 w 1560233"/>
                <a:gd name="connsiteY0" fmla="*/ 714954 h 1404076"/>
                <a:gd name="connsiteX1" fmla="*/ 80832 w 1560233"/>
                <a:gd name="connsiteY1" fmla="*/ 328398 h 1404076"/>
                <a:gd name="connsiteX2" fmla="*/ 173699 w 1560233"/>
                <a:gd name="connsiteY2" fmla="*/ 362529 h 1404076"/>
                <a:gd name="connsiteX3" fmla="*/ 168937 w 1560233"/>
                <a:gd name="connsiteY3" fmla="*/ 880849 h 1404076"/>
                <a:gd name="connsiteX4" fmla="*/ 286412 w 1560233"/>
                <a:gd name="connsiteY4" fmla="*/ 1109449 h 1404076"/>
                <a:gd name="connsiteX5" fmla="*/ 642011 w 1560233"/>
                <a:gd name="connsiteY5" fmla="*/ 1287249 h 1404076"/>
                <a:gd name="connsiteX6" fmla="*/ 1117151 w 1560233"/>
                <a:gd name="connsiteY6" fmla="*/ 887516 h 1404076"/>
                <a:gd name="connsiteX7" fmla="*/ 1459574 w 1560233"/>
                <a:gd name="connsiteY7" fmla="*/ 25980 h 1404076"/>
                <a:gd name="connsiteX8" fmla="*/ 1517519 w 1560233"/>
                <a:gd name="connsiteY8" fmla="*/ 18836 h 1404076"/>
                <a:gd name="connsiteX9" fmla="*/ 1552444 w 1560233"/>
                <a:gd name="connsiteY9" fmla="*/ 630818 h 1404076"/>
                <a:gd name="connsiteX10" fmla="*/ 1554031 w 1560233"/>
                <a:gd name="connsiteY10" fmla="*/ 996736 h 1404076"/>
                <a:gd name="connsiteX11" fmla="*/ 1549269 w 1560233"/>
                <a:gd name="connsiteY11" fmla="*/ 1344399 h 1404076"/>
                <a:gd name="connsiteX12" fmla="*/ 1423062 w 1560233"/>
                <a:gd name="connsiteY12" fmla="*/ 1386467 h 1404076"/>
                <a:gd name="connsiteX13" fmla="*/ 1079368 w 1560233"/>
                <a:gd name="connsiteY13" fmla="*/ 1386467 h 1404076"/>
                <a:gd name="connsiteX14" fmla="*/ 654712 w 1560233"/>
                <a:gd name="connsiteY14" fmla="*/ 1394404 h 1404076"/>
                <a:gd name="connsiteX15" fmla="*/ 114386 w 1560233"/>
                <a:gd name="connsiteY15" fmla="*/ 1342307 h 1404076"/>
                <a:gd name="connsiteX16" fmla="*/ 457 w 1560233"/>
                <a:gd name="connsiteY16" fmla="*/ 862299 h 1404076"/>
                <a:gd name="connsiteX17" fmla="*/ 67338 w 1560233"/>
                <a:gd name="connsiteY17" fmla="*/ 714954 h 1404076"/>
                <a:gd name="connsiteX0" fmla="*/ 67338 w 1560233"/>
                <a:gd name="connsiteY0" fmla="*/ 714954 h 1404076"/>
                <a:gd name="connsiteX1" fmla="*/ 80832 w 1560233"/>
                <a:gd name="connsiteY1" fmla="*/ 328398 h 1404076"/>
                <a:gd name="connsiteX2" fmla="*/ 173699 w 1560233"/>
                <a:gd name="connsiteY2" fmla="*/ 362529 h 1404076"/>
                <a:gd name="connsiteX3" fmla="*/ 168937 w 1560233"/>
                <a:gd name="connsiteY3" fmla="*/ 880849 h 1404076"/>
                <a:gd name="connsiteX4" fmla="*/ 286412 w 1560233"/>
                <a:gd name="connsiteY4" fmla="*/ 1109449 h 1404076"/>
                <a:gd name="connsiteX5" fmla="*/ 642011 w 1560233"/>
                <a:gd name="connsiteY5" fmla="*/ 1287249 h 1404076"/>
                <a:gd name="connsiteX6" fmla="*/ 1174301 w 1560233"/>
                <a:gd name="connsiteY6" fmla="*/ 912916 h 1404076"/>
                <a:gd name="connsiteX7" fmla="*/ 1459574 w 1560233"/>
                <a:gd name="connsiteY7" fmla="*/ 25980 h 1404076"/>
                <a:gd name="connsiteX8" fmla="*/ 1517519 w 1560233"/>
                <a:gd name="connsiteY8" fmla="*/ 18836 h 1404076"/>
                <a:gd name="connsiteX9" fmla="*/ 1552444 w 1560233"/>
                <a:gd name="connsiteY9" fmla="*/ 630818 h 1404076"/>
                <a:gd name="connsiteX10" fmla="*/ 1554031 w 1560233"/>
                <a:gd name="connsiteY10" fmla="*/ 996736 h 1404076"/>
                <a:gd name="connsiteX11" fmla="*/ 1549269 w 1560233"/>
                <a:gd name="connsiteY11" fmla="*/ 1344399 h 1404076"/>
                <a:gd name="connsiteX12" fmla="*/ 1423062 w 1560233"/>
                <a:gd name="connsiteY12" fmla="*/ 1386467 h 1404076"/>
                <a:gd name="connsiteX13" fmla="*/ 1079368 w 1560233"/>
                <a:gd name="connsiteY13" fmla="*/ 1386467 h 1404076"/>
                <a:gd name="connsiteX14" fmla="*/ 654712 w 1560233"/>
                <a:gd name="connsiteY14" fmla="*/ 1394404 h 1404076"/>
                <a:gd name="connsiteX15" fmla="*/ 114386 w 1560233"/>
                <a:gd name="connsiteY15" fmla="*/ 1342307 h 1404076"/>
                <a:gd name="connsiteX16" fmla="*/ 457 w 1560233"/>
                <a:gd name="connsiteY16" fmla="*/ 862299 h 1404076"/>
                <a:gd name="connsiteX17" fmla="*/ 67338 w 1560233"/>
                <a:gd name="connsiteY17" fmla="*/ 714954 h 1404076"/>
                <a:gd name="connsiteX0" fmla="*/ 67338 w 1560233"/>
                <a:gd name="connsiteY0" fmla="*/ 714954 h 1404076"/>
                <a:gd name="connsiteX1" fmla="*/ 80832 w 1560233"/>
                <a:gd name="connsiteY1" fmla="*/ 328398 h 1404076"/>
                <a:gd name="connsiteX2" fmla="*/ 173699 w 1560233"/>
                <a:gd name="connsiteY2" fmla="*/ 362529 h 1404076"/>
                <a:gd name="connsiteX3" fmla="*/ 168937 w 1560233"/>
                <a:gd name="connsiteY3" fmla="*/ 880849 h 1404076"/>
                <a:gd name="connsiteX4" fmla="*/ 286412 w 1560233"/>
                <a:gd name="connsiteY4" fmla="*/ 1109449 h 1404076"/>
                <a:gd name="connsiteX5" fmla="*/ 642011 w 1560233"/>
                <a:gd name="connsiteY5" fmla="*/ 1287249 h 1404076"/>
                <a:gd name="connsiteX6" fmla="*/ 1174301 w 1560233"/>
                <a:gd name="connsiteY6" fmla="*/ 912916 h 1404076"/>
                <a:gd name="connsiteX7" fmla="*/ 1459574 w 1560233"/>
                <a:gd name="connsiteY7" fmla="*/ 25980 h 1404076"/>
                <a:gd name="connsiteX8" fmla="*/ 1517519 w 1560233"/>
                <a:gd name="connsiteY8" fmla="*/ 18836 h 1404076"/>
                <a:gd name="connsiteX9" fmla="*/ 1552444 w 1560233"/>
                <a:gd name="connsiteY9" fmla="*/ 630818 h 1404076"/>
                <a:gd name="connsiteX10" fmla="*/ 1554031 w 1560233"/>
                <a:gd name="connsiteY10" fmla="*/ 996736 h 1404076"/>
                <a:gd name="connsiteX11" fmla="*/ 1549269 w 1560233"/>
                <a:gd name="connsiteY11" fmla="*/ 1344399 h 1404076"/>
                <a:gd name="connsiteX12" fmla="*/ 1423062 w 1560233"/>
                <a:gd name="connsiteY12" fmla="*/ 1386467 h 1404076"/>
                <a:gd name="connsiteX13" fmla="*/ 1079368 w 1560233"/>
                <a:gd name="connsiteY13" fmla="*/ 1386467 h 1404076"/>
                <a:gd name="connsiteX14" fmla="*/ 654712 w 1560233"/>
                <a:gd name="connsiteY14" fmla="*/ 1394404 h 1404076"/>
                <a:gd name="connsiteX15" fmla="*/ 114386 w 1560233"/>
                <a:gd name="connsiteY15" fmla="*/ 1342307 h 1404076"/>
                <a:gd name="connsiteX16" fmla="*/ 457 w 1560233"/>
                <a:gd name="connsiteY16" fmla="*/ 862299 h 1404076"/>
                <a:gd name="connsiteX17" fmla="*/ 67338 w 1560233"/>
                <a:gd name="connsiteY17" fmla="*/ 714954 h 1404076"/>
                <a:gd name="connsiteX0" fmla="*/ 67338 w 1560233"/>
                <a:gd name="connsiteY0" fmla="*/ 714954 h 1404076"/>
                <a:gd name="connsiteX1" fmla="*/ 80832 w 1560233"/>
                <a:gd name="connsiteY1" fmla="*/ 328398 h 1404076"/>
                <a:gd name="connsiteX2" fmla="*/ 173699 w 1560233"/>
                <a:gd name="connsiteY2" fmla="*/ 362529 h 1404076"/>
                <a:gd name="connsiteX3" fmla="*/ 168937 w 1560233"/>
                <a:gd name="connsiteY3" fmla="*/ 880849 h 1404076"/>
                <a:gd name="connsiteX4" fmla="*/ 286412 w 1560233"/>
                <a:gd name="connsiteY4" fmla="*/ 1109449 h 1404076"/>
                <a:gd name="connsiteX5" fmla="*/ 642011 w 1560233"/>
                <a:gd name="connsiteY5" fmla="*/ 1287249 h 1404076"/>
                <a:gd name="connsiteX6" fmla="*/ 1174301 w 1560233"/>
                <a:gd name="connsiteY6" fmla="*/ 912916 h 1404076"/>
                <a:gd name="connsiteX7" fmla="*/ 1459574 w 1560233"/>
                <a:gd name="connsiteY7" fmla="*/ 25980 h 1404076"/>
                <a:gd name="connsiteX8" fmla="*/ 1517519 w 1560233"/>
                <a:gd name="connsiteY8" fmla="*/ 18836 h 1404076"/>
                <a:gd name="connsiteX9" fmla="*/ 1552444 w 1560233"/>
                <a:gd name="connsiteY9" fmla="*/ 630818 h 1404076"/>
                <a:gd name="connsiteX10" fmla="*/ 1554031 w 1560233"/>
                <a:gd name="connsiteY10" fmla="*/ 996736 h 1404076"/>
                <a:gd name="connsiteX11" fmla="*/ 1549269 w 1560233"/>
                <a:gd name="connsiteY11" fmla="*/ 1344399 h 1404076"/>
                <a:gd name="connsiteX12" fmla="*/ 1423062 w 1560233"/>
                <a:gd name="connsiteY12" fmla="*/ 1386467 h 1404076"/>
                <a:gd name="connsiteX13" fmla="*/ 1079368 w 1560233"/>
                <a:gd name="connsiteY13" fmla="*/ 1386467 h 1404076"/>
                <a:gd name="connsiteX14" fmla="*/ 654712 w 1560233"/>
                <a:gd name="connsiteY14" fmla="*/ 1394404 h 1404076"/>
                <a:gd name="connsiteX15" fmla="*/ 114386 w 1560233"/>
                <a:gd name="connsiteY15" fmla="*/ 1342307 h 1404076"/>
                <a:gd name="connsiteX16" fmla="*/ 457 w 1560233"/>
                <a:gd name="connsiteY16" fmla="*/ 862299 h 1404076"/>
                <a:gd name="connsiteX17" fmla="*/ 67338 w 1560233"/>
                <a:gd name="connsiteY17" fmla="*/ 714954 h 1404076"/>
                <a:gd name="connsiteX0" fmla="*/ 67338 w 1560233"/>
                <a:gd name="connsiteY0" fmla="*/ 714954 h 1404076"/>
                <a:gd name="connsiteX1" fmla="*/ 80832 w 1560233"/>
                <a:gd name="connsiteY1" fmla="*/ 328398 h 1404076"/>
                <a:gd name="connsiteX2" fmla="*/ 173699 w 1560233"/>
                <a:gd name="connsiteY2" fmla="*/ 362529 h 1404076"/>
                <a:gd name="connsiteX3" fmla="*/ 168937 w 1560233"/>
                <a:gd name="connsiteY3" fmla="*/ 880849 h 1404076"/>
                <a:gd name="connsiteX4" fmla="*/ 286412 w 1560233"/>
                <a:gd name="connsiteY4" fmla="*/ 1109449 h 1404076"/>
                <a:gd name="connsiteX5" fmla="*/ 642011 w 1560233"/>
                <a:gd name="connsiteY5" fmla="*/ 1287249 h 1404076"/>
                <a:gd name="connsiteX6" fmla="*/ 1133026 w 1560233"/>
                <a:gd name="connsiteY6" fmla="*/ 890691 h 1404076"/>
                <a:gd name="connsiteX7" fmla="*/ 1459574 w 1560233"/>
                <a:gd name="connsiteY7" fmla="*/ 25980 h 1404076"/>
                <a:gd name="connsiteX8" fmla="*/ 1517519 w 1560233"/>
                <a:gd name="connsiteY8" fmla="*/ 18836 h 1404076"/>
                <a:gd name="connsiteX9" fmla="*/ 1552444 w 1560233"/>
                <a:gd name="connsiteY9" fmla="*/ 630818 h 1404076"/>
                <a:gd name="connsiteX10" fmla="*/ 1554031 w 1560233"/>
                <a:gd name="connsiteY10" fmla="*/ 996736 h 1404076"/>
                <a:gd name="connsiteX11" fmla="*/ 1549269 w 1560233"/>
                <a:gd name="connsiteY11" fmla="*/ 1344399 h 1404076"/>
                <a:gd name="connsiteX12" fmla="*/ 1423062 w 1560233"/>
                <a:gd name="connsiteY12" fmla="*/ 1386467 h 1404076"/>
                <a:gd name="connsiteX13" fmla="*/ 1079368 w 1560233"/>
                <a:gd name="connsiteY13" fmla="*/ 1386467 h 1404076"/>
                <a:gd name="connsiteX14" fmla="*/ 654712 w 1560233"/>
                <a:gd name="connsiteY14" fmla="*/ 1394404 h 1404076"/>
                <a:gd name="connsiteX15" fmla="*/ 114386 w 1560233"/>
                <a:gd name="connsiteY15" fmla="*/ 1342307 h 1404076"/>
                <a:gd name="connsiteX16" fmla="*/ 457 w 1560233"/>
                <a:gd name="connsiteY16" fmla="*/ 862299 h 1404076"/>
                <a:gd name="connsiteX17" fmla="*/ 67338 w 1560233"/>
                <a:gd name="connsiteY17" fmla="*/ 714954 h 1404076"/>
                <a:gd name="connsiteX0" fmla="*/ 67338 w 1560233"/>
                <a:gd name="connsiteY0" fmla="*/ 691692 h 1380814"/>
                <a:gd name="connsiteX1" fmla="*/ 80832 w 1560233"/>
                <a:gd name="connsiteY1" fmla="*/ 305136 h 1380814"/>
                <a:gd name="connsiteX2" fmla="*/ 173699 w 1560233"/>
                <a:gd name="connsiteY2" fmla="*/ 339267 h 1380814"/>
                <a:gd name="connsiteX3" fmla="*/ 168937 w 1560233"/>
                <a:gd name="connsiteY3" fmla="*/ 857587 h 1380814"/>
                <a:gd name="connsiteX4" fmla="*/ 286412 w 1560233"/>
                <a:gd name="connsiteY4" fmla="*/ 1086187 h 1380814"/>
                <a:gd name="connsiteX5" fmla="*/ 642011 w 1560233"/>
                <a:gd name="connsiteY5" fmla="*/ 1263987 h 1380814"/>
                <a:gd name="connsiteX6" fmla="*/ 1133026 w 1560233"/>
                <a:gd name="connsiteY6" fmla="*/ 867429 h 1380814"/>
                <a:gd name="connsiteX7" fmla="*/ 1459574 w 1560233"/>
                <a:gd name="connsiteY7" fmla="*/ 2718 h 1380814"/>
                <a:gd name="connsiteX8" fmla="*/ 1552444 w 1560233"/>
                <a:gd name="connsiteY8" fmla="*/ 607556 h 1380814"/>
                <a:gd name="connsiteX9" fmla="*/ 1554031 w 1560233"/>
                <a:gd name="connsiteY9" fmla="*/ 973474 h 1380814"/>
                <a:gd name="connsiteX10" fmla="*/ 1549269 w 1560233"/>
                <a:gd name="connsiteY10" fmla="*/ 1321137 h 1380814"/>
                <a:gd name="connsiteX11" fmla="*/ 1423062 w 1560233"/>
                <a:gd name="connsiteY11" fmla="*/ 1363205 h 1380814"/>
                <a:gd name="connsiteX12" fmla="*/ 1079368 w 1560233"/>
                <a:gd name="connsiteY12" fmla="*/ 1363205 h 1380814"/>
                <a:gd name="connsiteX13" fmla="*/ 654712 w 1560233"/>
                <a:gd name="connsiteY13" fmla="*/ 1371142 h 1380814"/>
                <a:gd name="connsiteX14" fmla="*/ 114386 w 1560233"/>
                <a:gd name="connsiteY14" fmla="*/ 1319045 h 1380814"/>
                <a:gd name="connsiteX15" fmla="*/ 457 w 1560233"/>
                <a:gd name="connsiteY15" fmla="*/ 839037 h 1380814"/>
                <a:gd name="connsiteX16" fmla="*/ 67338 w 1560233"/>
                <a:gd name="connsiteY16" fmla="*/ 691692 h 1380814"/>
                <a:gd name="connsiteX0" fmla="*/ 67338 w 1560233"/>
                <a:gd name="connsiteY0" fmla="*/ 689670 h 1378792"/>
                <a:gd name="connsiteX1" fmla="*/ 80832 w 1560233"/>
                <a:gd name="connsiteY1" fmla="*/ 303114 h 1378792"/>
                <a:gd name="connsiteX2" fmla="*/ 173699 w 1560233"/>
                <a:gd name="connsiteY2" fmla="*/ 337245 h 1378792"/>
                <a:gd name="connsiteX3" fmla="*/ 168937 w 1560233"/>
                <a:gd name="connsiteY3" fmla="*/ 855565 h 1378792"/>
                <a:gd name="connsiteX4" fmla="*/ 286412 w 1560233"/>
                <a:gd name="connsiteY4" fmla="*/ 1084165 h 1378792"/>
                <a:gd name="connsiteX5" fmla="*/ 642011 w 1560233"/>
                <a:gd name="connsiteY5" fmla="*/ 1261965 h 1378792"/>
                <a:gd name="connsiteX6" fmla="*/ 1133026 w 1560233"/>
                <a:gd name="connsiteY6" fmla="*/ 865407 h 1378792"/>
                <a:gd name="connsiteX7" fmla="*/ 1459574 w 1560233"/>
                <a:gd name="connsiteY7" fmla="*/ 696 h 1378792"/>
                <a:gd name="connsiteX8" fmla="*/ 1552444 w 1560233"/>
                <a:gd name="connsiteY8" fmla="*/ 605534 h 1378792"/>
                <a:gd name="connsiteX9" fmla="*/ 1554031 w 1560233"/>
                <a:gd name="connsiteY9" fmla="*/ 971452 h 1378792"/>
                <a:gd name="connsiteX10" fmla="*/ 1549269 w 1560233"/>
                <a:gd name="connsiteY10" fmla="*/ 1319115 h 1378792"/>
                <a:gd name="connsiteX11" fmla="*/ 1423062 w 1560233"/>
                <a:gd name="connsiteY11" fmla="*/ 1361183 h 1378792"/>
                <a:gd name="connsiteX12" fmla="*/ 1079368 w 1560233"/>
                <a:gd name="connsiteY12" fmla="*/ 1361183 h 1378792"/>
                <a:gd name="connsiteX13" fmla="*/ 654712 w 1560233"/>
                <a:gd name="connsiteY13" fmla="*/ 1369120 h 1378792"/>
                <a:gd name="connsiteX14" fmla="*/ 114386 w 1560233"/>
                <a:gd name="connsiteY14" fmla="*/ 1317023 h 1378792"/>
                <a:gd name="connsiteX15" fmla="*/ 457 w 1560233"/>
                <a:gd name="connsiteY15" fmla="*/ 837015 h 1378792"/>
                <a:gd name="connsiteX16" fmla="*/ 67338 w 1560233"/>
                <a:gd name="connsiteY16" fmla="*/ 689670 h 1378792"/>
                <a:gd name="connsiteX0" fmla="*/ 67338 w 1560233"/>
                <a:gd name="connsiteY0" fmla="*/ 689670 h 1378792"/>
                <a:gd name="connsiteX1" fmla="*/ 80832 w 1560233"/>
                <a:gd name="connsiteY1" fmla="*/ 303114 h 1378792"/>
                <a:gd name="connsiteX2" fmla="*/ 173699 w 1560233"/>
                <a:gd name="connsiteY2" fmla="*/ 337245 h 1378792"/>
                <a:gd name="connsiteX3" fmla="*/ 168937 w 1560233"/>
                <a:gd name="connsiteY3" fmla="*/ 855565 h 1378792"/>
                <a:gd name="connsiteX4" fmla="*/ 286412 w 1560233"/>
                <a:gd name="connsiteY4" fmla="*/ 1084165 h 1378792"/>
                <a:gd name="connsiteX5" fmla="*/ 642011 w 1560233"/>
                <a:gd name="connsiteY5" fmla="*/ 1261965 h 1378792"/>
                <a:gd name="connsiteX6" fmla="*/ 1133026 w 1560233"/>
                <a:gd name="connsiteY6" fmla="*/ 865407 h 1378792"/>
                <a:gd name="connsiteX7" fmla="*/ 1459574 w 1560233"/>
                <a:gd name="connsiteY7" fmla="*/ 696 h 1378792"/>
                <a:gd name="connsiteX8" fmla="*/ 1552444 w 1560233"/>
                <a:gd name="connsiteY8" fmla="*/ 605534 h 1378792"/>
                <a:gd name="connsiteX9" fmla="*/ 1554031 w 1560233"/>
                <a:gd name="connsiteY9" fmla="*/ 971452 h 1378792"/>
                <a:gd name="connsiteX10" fmla="*/ 1549269 w 1560233"/>
                <a:gd name="connsiteY10" fmla="*/ 1319115 h 1378792"/>
                <a:gd name="connsiteX11" fmla="*/ 1423062 w 1560233"/>
                <a:gd name="connsiteY11" fmla="*/ 1361183 h 1378792"/>
                <a:gd name="connsiteX12" fmla="*/ 1079368 w 1560233"/>
                <a:gd name="connsiteY12" fmla="*/ 1361183 h 1378792"/>
                <a:gd name="connsiteX13" fmla="*/ 654712 w 1560233"/>
                <a:gd name="connsiteY13" fmla="*/ 1369120 h 1378792"/>
                <a:gd name="connsiteX14" fmla="*/ 114386 w 1560233"/>
                <a:gd name="connsiteY14" fmla="*/ 1317023 h 1378792"/>
                <a:gd name="connsiteX15" fmla="*/ 457 w 1560233"/>
                <a:gd name="connsiteY15" fmla="*/ 837015 h 1378792"/>
                <a:gd name="connsiteX16" fmla="*/ 67338 w 1560233"/>
                <a:gd name="connsiteY16" fmla="*/ 689670 h 1378792"/>
                <a:gd name="connsiteX0" fmla="*/ 67338 w 1562172"/>
                <a:gd name="connsiteY0" fmla="*/ 683329 h 1372451"/>
                <a:gd name="connsiteX1" fmla="*/ 80832 w 1562172"/>
                <a:gd name="connsiteY1" fmla="*/ 296773 h 1372451"/>
                <a:gd name="connsiteX2" fmla="*/ 173699 w 1562172"/>
                <a:gd name="connsiteY2" fmla="*/ 330904 h 1372451"/>
                <a:gd name="connsiteX3" fmla="*/ 168937 w 1562172"/>
                <a:gd name="connsiteY3" fmla="*/ 849224 h 1372451"/>
                <a:gd name="connsiteX4" fmla="*/ 286412 w 1562172"/>
                <a:gd name="connsiteY4" fmla="*/ 1077824 h 1372451"/>
                <a:gd name="connsiteX5" fmla="*/ 642011 w 1562172"/>
                <a:gd name="connsiteY5" fmla="*/ 1255624 h 1372451"/>
                <a:gd name="connsiteX6" fmla="*/ 1133026 w 1562172"/>
                <a:gd name="connsiteY6" fmla="*/ 859066 h 1372451"/>
                <a:gd name="connsiteX7" fmla="*/ 1504024 w 1562172"/>
                <a:gd name="connsiteY7" fmla="*/ 705 h 1372451"/>
                <a:gd name="connsiteX8" fmla="*/ 1552444 w 1562172"/>
                <a:gd name="connsiteY8" fmla="*/ 599193 h 1372451"/>
                <a:gd name="connsiteX9" fmla="*/ 1554031 w 1562172"/>
                <a:gd name="connsiteY9" fmla="*/ 965111 h 1372451"/>
                <a:gd name="connsiteX10" fmla="*/ 1549269 w 1562172"/>
                <a:gd name="connsiteY10" fmla="*/ 1312774 h 1372451"/>
                <a:gd name="connsiteX11" fmla="*/ 1423062 w 1562172"/>
                <a:gd name="connsiteY11" fmla="*/ 1354842 h 1372451"/>
                <a:gd name="connsiteX12" fmla="*/ 1079368 w 1562172"/>
                <a:gd name="connsiteY12" fmla="*/ 1354842 h 1372451"/>
                <a:gd name="connsiteX13" fmla="*/ 654712 w 1562172"/>
                <a:gd name="connsiteY13" fmla="*/ 1362779 h 1372451"/>
                <a:gd name="connsiteX14" fmla="*/ 114386 w 1562172"/>
                <a:gd name="connsiteY14" fmla="*/ 1310682 h 1372451"/>
                <a:gd name="connsiteX15" fmla="*/ 457 w 1562172"/>
                <a:gd name="connsiteY15" fmla="*/ 830674 h 1372451"/>
                <a:gd name="connsiteX16" fmla="*/ 67338 w 1562172"/>
                <a:gd name="connsiteY16" fmla="*/ 683329 h 1372451"/>
                <a:gd name="connsiteX0" fmla="*/ 67338 w 1578681"/>
                <a:gd name="connsiteY0" fmla="*/ 683329 h 1372451"/>
                <a:gd name="connsiteX1" fmla="*/ 80832 w 1578681"/>
                <a:gd name="connsiteY1" fmla="*/ 296773 h 1372451"/>
                <a:gd name="connsiteX2" fmla="*/ 173699 w 1578681"/>
                <a:gd name="connsiteY2" fmla="*/ 330904 h 1372451"/>
                <a:gd name="connsiteX3" fmla="*/ 168937 w 1578681"/>
                <a:gd name="connsiteY3" fmla="*/ 849224 h 1372451"/>
                <a:gd name="connsiteX4" fmla="*/ 286412 w 1578681"/>
                <a:gd name="connsiteY4" fmla="*/ 1077824 h 1372451"/>
                <a:gd name="connsiteX5" fmla="*/ 642011 w 1578681"/>
                <a:gd name="connsiteY5" fmla="*/ 1255624 h 1372451"/>
                <a:gd name="connsiteX6" fmla="*/ 1133026 w 1578681"/>
                <a:gd name="connsiteY6" fmla="*/ 859066 h 1372451"/>
                <a:gd name="connsiteX7" fmla="*/ 1529424 w 1578681"/>
                <a:gd name="connsiteY7" fmla="*/ 705 h 1372451"/>
                <a:gd name="connsiteX8" fmla="*/ 1552444 w 1578681"/>
                <a:gd name="connsiteY8" fmla="*/ 599193 h 1372451"/>
                <a:gd name="connsiteX9" fmla="*/ 1554031 w 1578681"/>
                <a:gd name="connsiteY9" fmla="*/ 965111 h 1372451"/>
                <a:gd name="connsiteX10" fmla="*/ 1549269 w 1578681"/>
                <a:gd name="connsiteY10" fmla="*/ 1312774 h 1372451"/>
                <a:gd name="connsiteX11" fmla="*/ 1423062 w 1578681"/>
                <a:gd name="connsiteY11" fmla="*/ 1354842 h 1372451"/>
                <a:gd name="connsiteX12" fmla="*/ 1079368 w 1578681"/>
                <a:gd name="connsiteY12" fmla="*/ 1354842 h 1372451"/>
                <a:gd name="connsiteX13" fmla="*/ 654712 w 1578681"/>
                <a:gd name="connsiteY13" fmla="*/ 1362779 h 1372451"/>
                <a:gd name="connsiteX14" fmla="*/ 114386 w 1578681"/>
                <a:gd name="connsiteY14" fmla="*/ 1310682 h 1372451"/>
                <a:gd name="connsiteX15" fmla="*/ 457 w 1578681"/>
                <a:gd name="connsiteY15" fmla="*/ 830674 h 1372451"/>
                <a:gd name="connsiteX16" fmla="*/ 67338 w 1578681"/>
                <a:gd name="connsiteY16" fmla="*/ 683329 h 1372451"/>
                <a:gd name="connsiteX0" fmla="*/ 67338 w 1593840"/>
                <a:gd name="connsiteY0" fmla="*/ 688379 h 1377501"/>
                <a:gd name="connsiteX1" fmla="*/ 80832 w 1593840"/>
                <a:gd name="connsiteY1" fmla="*/ 301823 h 1377501"/>
                <a:gd name="connsiteX2" fmla="*/ 173699 w 1593840"/>
                <a:gd name="connsiteY2" fmla="*/ 335954 h 1377501"/>
                <a:gd name="connsiteX3" fmla="*/ 168937 w 1593840"/>
                <a:gd name="connsiteY3" fmla="*/ 854274 h 1377501"/>
                <a:gd name="connsiteX4" fmla="*/ 286412 w 1593840"/>
                <a:gd name="connsiteY4" fmla="*/ 1082874 h 1377501"/>
                <a:gd name="connsiteX5" fmla="*/ 642011 w 1593840"/>
                <a:gd name="connsiteY5" fmla="*/ 1260674 h 1377501"/>
                <a:gd name="connsiteX6" fmla="*/ 1133026 w 1593840"/>
                <a:gd name="connsiteY6" fmla="*/ 864116 h 1377501"/>
                <a:gd name="connsiteX7" fmla="*/ 1529424 w 1593840"/>
                <a:gd name="connsiteY7" fmla="*/ 5755 h 1377501"/>
                <a:gd name="connsiteX8" fmla="*/ 1590544 w 1593840"/>
                <a:gd name="connsiteY8" fmla="*/ 178793 h 1377501"/>
                <a:gd name="connsiteX9" fmla="*/ 1554031 w 1593840"/>
                <a:gd name="connsiteY9" fmla="*/ 970161 h 1377501"/>
                <a:gd name="connsiteX10" fmla="*/ 1549269 w 1593840"/>
                <a:gd name="connsiteY10" fmla="*/ 1317824 h 1377501"/>
                <a:gd name="connsiteX11" fmla="*/ 1423062 w 1593840"/>
                <a:gd name="connsiteY11" fmla="*/ 1359892 h 1377501"/>
                <a:gd name="connsiteX12" fmla="*/ 1079368 w 1593840"/>
                <a:gd name="connsiteY12" fmla="*/ 1359892 h 1377501"/>
                <a:gd name="connsiteX13" fmla="*/ 654712 w 1593840"/>
                <a:gd name="connsiteY13" fmla="*/ 1367829 h 1377501"/>
                <a:gd name="connsiteX14" fmla="*/ 114386 w 1593840"/>
                <a:gd name="connsiteY14" fmla="*/ 1315732 h 1377501"/>
                <a:gd name="connsiteX15" fmla="*/ 457 w 1593840"/>
                <a:gd name="connsiteY15" fmla="*/ 835724 h 1377501"/>
                <a:gd name="connsiteX16" fmla="*/ 67338 w 1593840"/>
                <a:gd name="connsiteY16" fmla="*/ 688379 h 1377501"/>
                <a:gd name="connsiteX0" fmla="*/ 67338 w 1593840"/>
                <a:gd name="connsiteY0" fmla="*/ 688379 h 1377501"/>
                <a:gd name="connsiteX1" fmla="*/ 80832 w 1593840"/>
                <a:gd name="connsiteY1" fmla="*/ 301823 h 1377501"/>
                <a:gd name="connsiteX2" fmla="*/ 173699 w 1593840"/>
                <a:gd name="connsiteY2" fmla="*/ 335954 h 1377501"/>
                <a:gd name="connsiteX3" fmla="*/ 168937 w 1593840"/>
                <a:gd name="connsiteY3" fmla="*/ 854274 h 1377501"/>
                <a:gd name="connsiteX4" fmla="*/ 286412 w 1593840"/>
                <a:gd name="connsiteY4" fmla="*/ 1082874 h 1377501"/>
                <a:gd name="connsiteX5" fmla="*/ 642011 w 1593840"/>
                <a:gd name="connsiteY5" fmla="*/ 1260674 h 1377501"/>
                <a:gd name="connsiteX6" fmla="*/ 1133026 w 1593840"/>
                <a:gd name="connsiteY6" fmla="*/ 864116 h 1377501"/>
                <a:gd name="connsiteX7" fmla="*/ 1523074 w 1593840"/>
                <a:gd name="connsiteY7" fmla="*/ 5755 h 1377501"/>
                <a:gd name="connsiteX8" fmla="*/ 1590544 w 1593840"/>
                <a:gd name="connsiteY8" fmla="*/ 178793 h 1377501"/>
                <a:gd name="connsiteX9" fmla="*/ 1554031 w 1593840"/>
                <a:gd name="connsiteY9" fmla="*/ 970161 h 1377501"/>
                <a:gd name="connsiteX10" fmla="*/ 1549269 w 1593840"/>
                <a:gd name="connsiteY10" fmla="*/ 1317824 h 1377501"/>
                <a:gd name="connsiteX11" fmla="*/ 1423062 w 1593840"/>
                <a:gd name="connsiteY11" fmla="*/ 1359892 h 1377501"/>
                <a:gd name="connsiteX12" fmla="*/ 1079368 w 1593840"/>
                <a:gd name="connsiteY12" fmla="*/ 1359892 h 1377501"/>
                <a:gd name="connsiteX13" fmla="*/ 654712 w 1593840"/>
                <a:gd name="connsiteY13" fmla="*/ 1367829 h 1377501"/>
                <a:gd name="connsiteX14" fmla="*/ 114386 w 1593840"/>
                <a:gd name="connsiteY14" fmla="*/ 1315732 h 1377501"/>
                <a:gd name="connsiteX15" fmla="*/ 457 w 1593840"/>
                <a:gd name="connsiteY15" fmla="*/ 835724 h 1377501"/>
                <a:gd name="connsiteX16" fmla="*/ 67338 w 1593840"/>
                <a:gd name="connsiteY16" fmla="*/ 688379 h 1377501"/>
                <a:gd name="connsiteX0" fmla="*/ 67338 w 1593840"/>
                <a:gd name="connsiteY0" fmla="*/ 688379 h 1377501"/>
                <a:gd name="connsiteX1" fmla="*/ 80832 w 1593840"/>
                <a:gd name="connsiteY1" fmla="*/ 301823 h 1377501"/>
                <a:gd name="connsiteX2" fmla="*/ 173699 w 1593840"/>
                <a:gd name="connsiteY2" fmla="*/ 335954 h 1377501"/>
                <a:gd name="connsiteX3" fmla="*/ 168937 w 1593840"/>
                <a:gd name="connsiteY3" fmla="*/ 854274 h 1377501"/>
                <a:gd name="connsiteX4" fmla="*/ 286412 w 1593840"/>
                <a:gd name="connsiteY4" fmla="*/ 1082874 h 1377501"/>
                <a:gd name="connsiteX5" fmla="*/ 642011 w 1593840"/>
                <a:gd name="connsiteY5" fmla="*/ 1260674 h 1377501"/>
                <a:gd name="connsiteX6" fmla="*/ 1133026 w 1593840"/>
                <a:gd name="connsiteY6" fmla="*/ 864116 h 1377501"/>
                <a:gd name="connsiteX7" fmla="*/ 1523074 w 1593840"/>
                <a:gd name="connsiteY7" fmla="*/ 5755 h 1377501"/>
                <a:gd name="connsiteX8" fmla="*/ 1590544 w 1593840"/>
                <a:gd name="connsiteY8" fmla="*/ 178793 h 1377501"/>
                <a:gd name="connsiteX9" fmla="*/ 1554031 w 1593840"/>
                <a:gd name="connsiteY9" fmla="*/ 970161 h 1377501"/>
                <a:gd name="connsiteX10" fmla="*/ 1549269 w 1593840"/>
                <a:gd name="connsiteY10" fmla="*/ 1317824 h 1377501"/>
                <a:gd name="connsiteX11" fmla="*/ 1423062 w 1593840"/>
                <a:gd name="connsiteY11" fmla="*/ 1359892 h 1377501"/>
                <a:gd name="connsiteX12" fmla="*/ 1079368 w 1593840"/>
                <a:gd name="connsiteY12" fmla="*/ 1359892 h 1377501"/>
                <a:gd name="connsiteX13" fmla="*/ 654712 w 1593840"/>
                <a:gd name="connsiteY13" fmla="*/ 1367829 h 1377501"/>
                <a:gd name="connsiteX14" fmla="*/ 114386 w 1593840"/>
                <a:gd name="connsiteY14" fmla="*/ 1315732 h 1377501"/>
                <a:gd name="connsiteX15" fmla="*/ 457 w 1593840"/>
                <a:gd name="connsiteY15" fmla="*/ 835724 h 1377501"/>
                <a:gd name="connsiteX16" fmla="*/ 67338 w 1593840"/>
                <a:gd name="connsiteY16" fmla="*/ 688379 h 1377501"/>
                <a:gd name="connsiteX0" fmla="*/ 67338 w 1593840"/>
                <a:gd name="connsiteY0" fmla="*/ 683417 h 1372539"/>
                <a:gd name="connsiteX1" fmla="*/ 80832 w 1593840"/>
                <a:gd name="connsiteY1" fmla="*/ 296861 h 1372539"/>
                <a:gd name="connsiteX2" fmla="*/ 173699 w 1593840"/>
                <a:gd name="connsiteY2" fmla="*/ 330992 h 1372539"/>
                <a:gd name="connsiteX3" fmla="*/ 168937 w 1593840"/>
                <a:gd name="connsiteY3" fmla="*/ 849312 h 1372539"/>
                <a:gd name="connsiteX4" fmla="*/ 286412 w 1593840"/>
                <a:gd name="connsiteY4" fmla="*/ 1077912 h 1372539"/>
                <a:gd name="connsiteX5" fmla="*/ 642011 w 1593840"/>
                <a:gd name="connsiteY5" fmla="*/ 1255712 h 1372539"/>
                <a:gd name="connsiteX6" fmla="*/ 1133026 w 1593840"/>
                <a:gd name="connsiteY6" fmla="*/ 859154 h 1372539"/>
                <a:gd name="connsiteX7" fmla="*/ 1523074 w 1593840"/>
                <a:gd name="connsiteY7" fmla="*/ 793 h 1372539"/>
                <a:gd name="connsiteX8" fmla="*/ 1590544 w 1593840"/>
                <a:gd name="connsiteY8" fmla="*/ 173831 h 1372539"/>
                <a:gd name="connsiteX9" fmla="*/ 1554031 w 1593840"/>
                <a:gd name="connsiteY9" fmla="*/ 965199 h 1372539"/>
                <a:gd name="connsiteX10" fmla="*/ 1549269 w 1593840"/>
                <a:gd name="connsiteY10" fmla="*/ 1312862 h 1372539"/>
                <a:gd name="connsiteX11" fmla="*/ 1423062 w 1593840"/>
                <a:gd name="connsiteY11" fmla="*/ 1354930 h 1372539"/>
                <a:gd name="connsiteX12" fmla="*/ 1079368 w 1593840"/>
                <a:gd name="connsiteY12" fmla="*/ 1354930 h 1372539"/>
                <a:gd name="connsiteX13" fmla="*/ 654712 w 1593840"/>
                <a:gd name="connsiteY13" fmla="*/ 1362867 h 1372539"/>
                <a:gd name="connsiteX14" fmla="*/ 114386 w 1593840"/>
                <a:gd name="connsiteY14" fmla="*/ 1310770 h 1372539"/>
                <a:gd name="connsiteX15" fmla="*/ 457 w 1593840"/>
                <a:gd name="connsiteY15" fmla="*/ 830762 h 1372539"/>
                <a:gd name="connsiteX16" fmla="*/ 67338 w 1593840"/>
                <a:gd name="connsiteY16" fmla="*/ 683417 h 1372539"/>
                <a:gd name="connsiteX0" fmla="*/ 67338 w 1592657"/>
                <a:gd name="connsiteY0" fmla="*/ 683417 h 1372539"/>
                <a:gd name="connsiteX1" fmla="*/ 80832 w 1592657"/>
                <a:gd name="connsiteY1" fmla="*/ 296861 h 1372539"/>
                <a:gd name="connsiteX2" fmla="*/ 173699 w 1592657"/>
                <a:gd name="connsiteY2" fmla="*/ 330992 h 1372539"/>
                <a:gd name="connsiteX3" fmla="*/ 168937 w 1592657"/>
                <a:gd name="connsiteY3" fmla="*/ 849312 h 1372539"/>
                <a:gd name="connsiteX4" fmla="*/ 286412 w 1592657"/>
                <a:gd name="connsiteY4" fmla="*/ 1077912 h 1372539"/>
                <a:gd name="connsiteX5" fmla="*/ 642011 w 1592657"/>
                <a:gd name="connsiteY5" fmla="*/ 1255712 h 1372539"/>
                <a:gd name="connsiteX6" fmla="*/ 1133026 w 1592657"/>
                <a:gd name="connsiteY6" fmla="*/ 859154 h 1372539"/>
                <a:gd name="connsiteX7" fmla="*/ 1523074 w 1592657"/>
                <a:gd name="connsiteY7" fmla="*/ 793 h 1372539"/>
                <a:gd name="connsiteX8" fmla="*/ 1590544 w 1592657"/>
                <a:gd name="connsiteY8" fmla="*/ 173831 h 1372539"/>
                <a:gd name="connsiteX9" fmla="*/ 1522281 w 1592657"/>
                <a:gd name="connsiteY9" fmla="*/ 962024 h 1372539"/>
                <a:gd name="connsiteX10" fmla="*/ 1549269 w 1592657"/>
                <a:gd name="connsiteY10" fmla="*/ 1312862 h 1372539"/>
                <a:gd name="connsiteX11" fmla="*/ 1423062 w 1592657"/>
                <a:gd name="connsiteY11" fmla="*/ 1354930 h 1372539"/>
                <a:gd name="connsiteX12" fmla="*/ 1079368 w 1592657"/>
                <a:gd name="connsiteY12" fmla="*/ 1354930 h 1372539"/>
                <a:gd name="connsiteX13" fmla="*/ 654712 w 1592657"/>
                <a:gd name="connsiteY13" fmla="*/ 1362867 h 1372539"/>
                <a:gd name="connsiteX14" fmla="*/ 114386 w 1592657"/>
                <a:gd name="connsiteY14" fmla="*/ 1310770 h 1372539"/>
                <a:gd name="connsiteX15" fmla="*/ 457 w 1592657"/>
                <a:gd name="connsiteY15" fmla="*/ 830762 h 1372539"/>
                <a:gd name="connsiteX16" fmla="*/ 67338 w 1592657"/>
                <a:gd name="connsiteY16" fmla="*/ 683417 h 1372539"/>
                <a:gd name="connsiteX0" fmla="*/ 67338 w 1565686"/>
                <a:gd name="connsiteY0" fmla="*/ 683503 h 1372625"/>
                <a:gd name="connsiteX1" fmla="*/ 80832 w 1565686"/>
                <a:gd name="connsiteY1" fmla="*/ 296947 h 1372625"/>
                <a:gd name="connsiteX2" fmla="*/ 173699 w 1565686"/>
                <a:gd name="connsiteY2" fmla="*/ 331078 h 1372625"/>
                <a:gd name="connsiteX3" fmla="*/ 168937 w 1565686"/>
                <a:gd name="connsiteY3" fmla="*/ 849398 h 1372625"/>
                <a:gd name="connsiteX4" fmla="*/ 286412 w 1565686"/>
                <a:gd name="connsiteY4" fmla="*/ 1077998 h 1372625"/>
                <a:gd name="connsiteX5" fmla="*/ 642011 w 1565686"/>
                <a:gd name="connsiteY5" fmla="*/ 1255798 h 1372625"/>
                <a:gd name="connsiteX6" fmla="*/ 1133026 w 1565686"/>
                <a:gd name="connsiteY6" fmla="*/ 859240 h 1372625"/>
                <a:gd name="connsiteX7" fmla="*/ 1523074 w 1565686"/>
                <a:gd name="connsiteY7" fmla="*/ 879 h 1372625"/>
                <a:gd name="connsiteX8" fmla="*/ 1555619 w 1565686"/>
                <a:gd name="connsiteY8" fmla="*/ 170742 h 1372625"/>
                <a:gd name="connsiteX9" fmla="*/ 1522281 w 1565686"/>
                <a:gd name="connsiteY9" fmla="*/ 962110 h 1372625"/>
                <a:gd name="connsiteX10" fmla="*/ 1549269 w 1565686"/>
                <a:gd name="connsiteY10" fmla="*/ 1312948 h 1372625"/>
                <a:gd name="connsiteX11" fmla="*/ 1423062 w 1565686"/>
                <a:gd name="connsiteY11" fmla="*/ 1355016 h 1372625"/>
                <a:gd name="connsiteX12" fmla="*/ 1079368 w 1565686"/>
                <a:gd name="connsiteY12" fmla="*/ 1355016 h 1372625"/>
                <a:gd name="connsiteX13" fmla="*/ 654712 w 1565686"/>
                <a:gd name="connsiteY13" fmla="*/ 1362953 h 1372625"/>
                <a:gd name="connsiteX14" fmla="*/ 114386 w 1565686"/>
                <a:gd name="connsiteY14" fmla="*/ 1310856 h 1372625"/>
                <a:gd name="connsiteX15" fmla="*/ 457 w 1565686"/>
                <a:gd name="connsiteY15" fmla="*/ 830848 h 1372625"/>
                <a:gd name="connsiteX16" fmla="*/ 67338 w 1565686"/>
                <a:gd name="connsiteY16" fmla="*/ 683503 h 1372625"/>
                <a:gd name="connsiteX0" fmla="*/ 67338 w 1565686"/>
                <a:gd name="connsiteY0" fmla="*/ 683503 h 1395935"/>
                <a:gd name="connsiteX1" fmla="*/ 80832 w 1565686"/>
                <a:gd name="connsiteY1" fmla="*/ 296947 h 1395935"/>
                <a:gd name="connsiteX2" fmla="*/ 173699 w 1565686"/>
                <a:gd name="connsiteY2" fmla="*/ 331078 h 1395935"/>
                <a:gd name="connsiteX3" fmla="*/ 168937 w 1565686"/>
                <a:gd name="connsiteY3" fmla="*/ 849398 h 1395935"/>
                <a:gd name="connsiteX4" fmla="*/ 286412 w 1565686"/>
                <a:gd name="connsiteY4" fmla="*/ 1077998 h 1395935"/>
                <a:gd name="connsiteX5" fmla="*/ 642011 w 1565686"/>
                <a:gd name="connsiteY5" fmla="*/ 1255798 h 1395935"/>
                <a:gd name="connsiteX6" fmla="*/ 1133026 w 1565686"/>
                <a:gd name="connsiteY6" fmla="*/ 859240 h 1395935"/>
                <a:gd name="connsiteX7" fmla="*/ 1523074 w 1565686"/>
                <a:gd name="connsiteY7" fmla="*/ 879 h 1395935"/>
                <a:gd name="connsiteX8" fmla="*/ 1555619 w 1565686"/>
                <a:gd name="connsiteY8" fmla="*/ 170742 h 1395935"/>
                <a:gd name="connsiteX9" fmla="*/ 1522281 w 1565686"/>
                <a:gd name="connsiteY9" fmla="*/ 962110 h 1395935"/>
                <a:gd name="connsiteX10" fmla="*/ 1549269 w 1565686"/>
                <a:gd name="connsiteY10" fmla="*/ 1312948 h 1395935"/>
                <a:gd name="connsiteX11" fmla="*/ 1423062 w 1565686"/>
                <a:gd name="connsiteY11" fmla="*/ 1355016 h 1395935"/>
                <a:gd name="connsiteX12" fmla="*/ 1079368 w 1565686"/>
                <a:gd name="connsiteY12" fmla="*/ 1355016 h 1395935"/>
                <a:gd name="connsiteX13" fmla="*/ 654712 w 1565686"/>
                <a:gd name="connsiteY13" fmla="*/ 1362953 h 1395935"/>
                <a:gd name="connsiteX14" fmla="*/ 88986 w 1565686"/>
                <a:gd name="connsiteY14" fmla="*/ 1352131 h 1395935"/>
                <a:gd name="connsiteX15" fmla="*/ 457 w 1565686"/>
                <a:gd name="connsiteY15" fmla="*/ 830848 h 1395935"/>
                <a:gd name="connsiteX16" fmla="*/ 67338 w 1565686"/>
                <a:gd name="connsiteY16" fmla="*/ 683503 h 139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65686" h="1395935">
                  <a:moveTo>
                    <a:pt x="67338" y="683503"/>
                  </a:moveTo>
                  <a:cubicBezTo>
                    <a:pt x="80734" y="594520"/>
                    <a:pt x="63105" y="355684"/>
                    <a:pt x="80832" y="296947"/>
                  </a:cubicBezTo>
                  <a:cubicBezTo>
                    <a:pt x="98559" y="238210"/>
                    <a:pt x="146182" y="299328"/>
                    <a:pt x="173699" y="331078"/>
                  </a:cubicBezTo>
                  <a:cubicBezTo>
                    <a:pt x="211799" y="381878"/>
                    <a:pt x="150152" y="724911"/>
                    <a:pt x="168937" y="849398"/>
                  </a:cubicBezTo>
                  <a:cubicBezTo>
                    <a:pt x="187723" y="973885"/>
                    <a:pt x="207566" y="1010265"/>
                    <a:pt x="286412" y="1077998"/>
                  </a:cubicBezTo>
                  <a:cubicBezTo>
                    <a:pt x="365258" y="1145731"/>
                    <a:pt x="526706" y="1250850"/>
                    <a:pt x="642011" y="1255798"/>
                  </a:cubicBezTo>
                  <a:cubicBezTo>
                    <a:pt x="757316" y="1260746"/>
                    <a:pt x="1034998" y="971027"/>
                    <a:pt x="1133026" y="859240"/>
                  </a:cubicBezTo>
                  <a:cubicBezTo>
                    <a:pt x="1209491" y="674825"/>
                    <a:pt x="1446608" y="53531"/>
                    <a:pt x="1523074" y="879"/>
                  </a:cubicBezTo>
                  <a:cubicBezTo>
                    <a:pt x="1605677" y="-4333"/>
                    <a:pt x="1539876" y="8949"/>
                    <a:pt x="1555619" y="170742"/>
                  </a:cubicBezTo>
                  <a:cubicBezTo>
                    <a:pt x="1571362" y="332535"/>
                    <a:pt x="1523339" y="771742"/>
                    <a:pt x="1522281" y="962110"/>
                  </a:cubicBezTo>
                  <a:cubicBezTo>
                    <a:pt x="1521223" y="1152478"/>
                    <a:pt x="1565805" y="1247464"/>
                    <a:pt x="1549269" y="1312948"/>
                  </a:cubicBezTo>
                  <a:cubicBezTo>
                    <a:pt x="1532733" y="1378432"/>
                    <a:pt x="1501379" y="1348005"/>
                    <a:pt x="1423062" y="1355016"/>
                  </a:cubicBezTo>
                  <a:cubicBezTo>
                    <a:pt x="1344745" y="1362027"/>
                    <a:pt x="1207426" y="1353693"/>
                    <a:pt x="1079368" y="1355016"/>
                  </a:cubicBezTo>
                  <a:cubicBezTo>
                    <a:pt x="951310" y="1356339"/>
                    <a:pt x="847858" y="1365863"/>
                    <a:pt x="654712" y="1362953"/>
                  </a:cubicBezTo>
                  <a:cubicBezTo>
                    <a:pt x="472847" y="1368293"/>
                    <a:pt x="198028" y="1440815"/>
                    <a:pt x="88986" y="1352131"/>
                  </a:cubicBezTo>
                  <a:cubicBezTo>
                    <a:pt x="-20056" y="1263447"/>
                    <a:pt x="6711" y="934216"/>
                    <a:pt x="457" y="830848"/>
                  </a:cubicBezTo>
                  <a:cubicBezTo>
                    <a:pt x="-5797" y="727480"/>
                    <a:pt x="53942" y="772487"/>
                    <a:pt x="67338" y="68350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reeform: Shape 3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3E659CA-A93E-4EEC-BD0D-CBDF835C2AB4}"/>
                </a:ext>
              </a:extLst>
            </p:cNvPr>
            <p:cNvSpPr/>
            <p:nvPr/>
          </p:nvSpPr>
          <p:spPr>
            <a:xfrm flipV="1">
              <a:off x="7579459" y="3636363"/>
              <a:ext cx="1565686" cy="1395935"/>
            </a:xfrm>
            <a:custGeom>
              <a:avLst/>
              <a:gdLst>
                <a:gd name="connsiteX0" fmla="*/ 0 w 1816100"/>
                <a:gd name="connsiteY0" fmla="*/ 0 h 1079500"/>
                <a:gd name="connsiteX1" fmla="*/ 0 w 1816100"/>
                <a:gd name="connsiteY1" fmla="*/ 0 h 1079500"/>
                <a:gd name="connsiteX2" fmla="*/ 177800 w 1816100"/>
                <a:gd name="connsiteY2" fmla="*/ 139700 h 1079500"/>
                <a:gd name="connsiteX3" fmla="*/ 203200 w 1816100"/>
                <a:gd name="connsiteY3" fmla="*/ 177800 h 1079500"/>
                <a:gd name="connsiteX4" fmla="*/ 215900 w 1816100"/>
                <a:gd name="connsiteY4" fmla="*/ 215900 h 1079500"/>
                <a:gd name="connsiteX5" fmla="*/ 254000 w 1816100"/>
                <a:gd name="connsiteY5" fmla="*/ 228600 h 1079500"/>
                <a:gd name="connsiteX6" fmla="*/ 342900 w 1816100"/>
                <a:gd name="connsiteY6" fmla="*/ 330200 h 1079500"/>
                <a:gd name="connsiteX7" fmla="*/ 368300 w 1816100"/>
                <a:gd name="connsiteY7" fmla="*/ 406400 h 1079500"/>
                <a:gd name="connsiteX8" fmla="*/ 406400 w 1816100"/>
                <a:gd name="connsiteY8" fmla="*/ 444500 h 1079500"/>
                <a:gd name="connsiteX9" fmla="*/ 495300 w 1816100"/>
                <a:gd name="connsiteY9" fmla="*/ 520700 h 1079500"/>
                <a:gd name="connsiteX10" fmla="*/ 558800 w 1816100"/>
                <a:gd name="connsiteY10" fmla="*/ 596900 h 1079500"/>
                <a:gd name="connsiteX11" fmla="*/ 635000 w 1816100"/>
                <a:gd name="connsiteY11" fmla="*/ 647700 h 1079500"/>
                <a:gd name="connsiteX12" fmla="*/ 774700 w 1816100"/>
                <a:gd name="connsiteY12" fmla="*/ 660400 h 1079500"/>
                <a:gd name="connsiteX13" fmla="*/ 876300 w 1816100"/>
                <a:gd name="connsiteY13" fmla="*/ 685800 h 1079500"/>
                <a:gd name="connsiteX14" fmla="*/ 927100 w 1816100"/>
                <a:gd name="connsiteY14" fmla="*/ 698500 h 1079500"/>
                <a:gd name="connsiteX15" fmla="*/ 1003300 w 1816100"/>
                <a:gd name="connsiteY15" fmla="*/ 723900 h 1079500"/>
                <a:gd name="connsiteX16" fmla="*/ 1041400 w 1816100"/>
                <a:gd name="connsiteY16" fmla="*/ 749300 h 1079500"/>
                <a:gd name="connsiteX17" fmla="*/ 1092200 w 1816100"/>
                <a:gd name="connsiteY17" fmla="*/ 762000 h 1079500"/>
                <a:gd name="connsiteX18" fmla="*/ 1193800 w 1816100"/>
                <a:gd name="connsiteY18" fmla="*/ 787400 h 1079500"/>
                <a:gd name="connsiteX19" fmla="*/ 1219200 w 1816100"/>
                <a:gd name="connsiteY19" fmla="*/ 825500 h 1079500"/>
                <a:gd name="connsiteX20" fmla="*/ 1295400 w 1816100"/>
                <a:gd name="connsiteY20" fmla="*/ 850900 h 1079500"/>
                <a:gd name="connsiteX21" fmla="*/ 1333500 w 1816100"/>
                <a:gd name="connsiteY21" fmla="*/ 863600 h 1079500"/>
                <a:gd name="connsiteX22" fmla="*/ 1371600 w 1816100"/>
                <a:gd name="connsiteY22" fmla="*/ 876300 h 1079500"/>
                <a:gd name="connsiteX23" fmla="*/ 1435100 w 1816100"/>
                <a:gd name="connsiteY23" fmla="*/ 876300 h 1079500"/>
                <a:gd name="connsiteX24" fmla="*/ 1524000 w 1816100"/>
                <a:gd name="connsiteY24" fmla="*/ 774700 h 1079500"/>
                <a:gd name="connsiteX25" fmla="*/ 1498600 w 1816100"/>
                <a:gd name="connsiteY25" fmla="*/ 152400 h 1079500"/>
                <a:gd name="connsiteX26" fmla="*/ 1536700 w 1816100"/>
                <a:gd name="connsiteY26" fmla="*/ 76200 h 1079500"/>
                <a:gd name="connsiteX27" fmla="*/ 1752600 w 1816100"/>
                <a:gd name="connsiteY27" fmla="*/ 88900 h 1079500"/>
                <a:gd name="connsiteX28" fmla="*/ 1790700 w 1816100"/>
                <a:gd name="connsiteY28" fmla="*/ 101600 h 1079500"/>
                <a:gd name="connsiteX29" fmla="*/ 1816100 w 1816100"/>
                <a:gd name="connsiteY29" fmla="*/ 139700 h 1079500"/>
                <a:gd name="connsiteX30" fmla="*/ 1803400 w 1816100"/>
                <a:gd name="connsiteY30" fmla="*/ 508000 h 1079500"/>
                <a:gd name="connsiteX31" fmla="*/ 1790700 w 1816100"/>
                <a:gd name="connsiteY31" fmla="*/ 584200 h 1079500"/>
                <a:gd name="connsiteX32" fmla="*/ 1765300 w 1816100"/>
                <a:gd name="connsiteY32" fmla="*/ 660400 h 1079500"/>
                <a:gd name="connsiteX33" fmla="*/ 1752600 w 1816100"/>
                <a:gd name="connsiteY33" fmla="*/ 762000 h 1079500"/>
                <a:gd name="connsiteX34" fmla="*/ 1739900 w 1816100"/>
                <a:gd name="connsiteY34" fmla="*/ 939800 h 1079500"/>
                <a:gd name="connsiteX35" fmla="*/ 1663700 w 1816100"/>
                <a:gd name="connsiteY35" fmla="*/ 990600 h 1079500"/>
                <a:gd name="connsiteX36" fmla="*/ 1574800 w 1816100"/>
                <a:gd name="connsiteY36" fmla="*/ 1028700 h 1079500"/>
                <a:gd name="connsiteX37" fmla="*/ 1219200 w 1816100"/>
                <a:gd name="connsiteY37" fmla="*/ 1066800 h 1079500"/>
                <a:gd name="connsiteX38" fmla="*/ 863600 w 1816100"/>
                <a:gd name="connsiteY38" fmla="*/ 1079500 h 1079500"/>
                <a:gd name="connsiteX39" fmla="*/ 279400 w 1816100"/>
                <a:gd name="connsiteY39" fmla="*/ 1066800 h 1079500"/>
                <a:gd name="connsiteX40" fmla="*/ 215900 w 1816100"/>
                <a:gd name="connsiteY40" fmla="*/ 1054100 h 1079500"/>
                <a:gd name="connsiteX41" fmla="*/ 139700 w 1816100"/>
                <a:gd name="connsiteY41" fmla="*/ 1028700 h 1079500"/>
                <a:gd name="connsiteX42" fmla="*/ 101600 w 1816100"/>
                <a:gd name="connsiteY42" fmla="*/ 876300 h 1079500"/>
                <a:gd name="connsiteX43" fmla="*/ 76200 w 1816100"/>
                <a:gd name="connsiteY43" fmla="*/ 800100 h 1079500"/>
                <a:gd name="connsiteX44" fmla="*/ 38100 w 1816100"/>
                <a:gd name="connsiteY44" fmla="*/ 723900 h 1079500"/>
                <a:gd name="connsiteX45" fmla="*/ 25400 w 1816100"/>
                <a:gd name="connsiteY45" fmla="*/ 546100 h 1079500"/>
                <a:gd name="connsiteX46" fmla="*/ 0 w 1816100"/>
                <a:gd name="connsiteY46" fmla="*/ 0 h 1079500"/>
                <a:gd name="connsiteX0" fmla="*/ 0 w 1816100"/>
                <a:gd name="connsiteY0" fmla="*/ 0 h 1079500"/>
                <a:gd name="connsiteX1" fmla="*/ 0 w 1816100"/>
                <a:gd name="connsiteY1" fmla="*/ 0 h 1079500"/>
                <a:gd name="connsiteX2" fmla="*/ 177800 w 1816100"/>
                <a:gd name="connsiteY2" fmla="*/ 139700 h 1079500"/>
                <a:gd name="connsiteX3" fmla="*/ 203200 w 1816100"/>
                <a:gd name="connsiteY3" fmla="*/ 177800 h 1079500"/>
                <a:gd name="connsiteX4" fmla="*/ 215900 w 1816100"/>
                <a:gd name="connsiteY4" fmla="*/ 215900 h 1079500"/>
                <a:gd name="connsiteX5" fmla="*/ 254000 w 1816100"/>
                <a:gd name="connsiteY5" fmla="*/ 228600 h 1079500"/>
                <a:gd name="connsiteX6" fmla="*/ 342900 w 1816100"/>
                <a:gd name="connsiteY6" fmla="*/ 330200 h 1079500"/>
                <a:gd name="connsiteX7" fmla="*/ 368300 w 1816100"/>
                <a:gd name="connsiteY7" fmla="*/ 406400 h 1079500"/>
                <a:gd name="connsiteX8" fmla="*/ 406400 w 1816100"/>
                <a:gd name="connsiteY8" fmla="*/ 444500 h 1079500"/>
                <a:gd name="connsiteX9" fmla="*/ 495300 w 1816100"/>
                <a:gd name="connsiteY9" fmla="*/ 520700 h 1079500"/>
                <a:gd name="connsiteX10" fmla="*/ 558800 w 1816100"/>
                <a:gd name="connsiteY10" fmla="*/ 596900 h 1079500"/>
                <a:gd name="connsiteX11" fmla="*/ 635000 w 1816100"/>
                <a:gd name="connsiteY11" fmla="*/ 647700 h 1079500"/>
                <a:gd name="connsiteX12" fmla="*/ 774700 w 1816100"/>
                <a:gd name="connsiteY12" fmla="*/ 660400 h 1079500"/>
                <a:gd name="connsiteX13" fmla="*/ 876300 w 1816100"/>
                <a:gd name="connsiteY13" fmla="*/ 685800 h 1079500"/>
                <a:gd name="connsiteX14" fmla="*/ 927100 w 1816100"/>
                <a:gd name="connsiteY14" fmla="*/ 698500 h 1079500"/>
                <a:gd name="connsiteX15" fmla="*/ 1003300 w 1816100"/>
                <a:gd name="connsiteY15" fmla="*/ 723900 h 1079500"/>
                <a:gd name="connsiteX16" fmla="*/ 1041400 w 1816100"/>
                <a:gd name="connsiteY16" fmla="*/ 749300 h 1079500"/>
                <a:gd name="connsiteX17" fmla="*/ 1092200 w 1816100"/>
                <a:gd name="connsiteY17" fmla="*/ 762000 h 1079500"/>
                <a:gd name="connsiteX18" fmla="*/ 1179512 w 1816100"/>
                <a:gd name="connsiteY18" fmla="*/ 804069 h 1079500"/>
                <a:gd name="connsiteX19" fmla="*/ 1219200 w 1816100"/>
                <a:gd name="connsiteY19" fmla="*/ 825500 h 1079500"/>
                <a:gd name="connsiteX20" fmla="*/ 1295400 w 1816100"/>
                <a:gd name="connsiteY20" fmla="*/ 850900 h 1079500"/>
                <a:gd name="connsiteX21" fmla="*/ 1333500 w 1816100"/>
                <a:gd name="connsiteY21" fmla="*/ 863600 h 1079500"/>
                <a:gd name="connsiteX22" fmla="*/ 1371600 w 1816100"/>
                <a:gd name="connsiteY22" fmla="*/ 876300 h 1079500"/>
                <a:gd name="connsiteX23" fmla="*/ 1435100 w 1816100"/>
                <a:gd name="connsiteY23" fmla="*/ 876300 h 1079500"/>
                <a:gd name="connsiteX24" fmla="*/ 1524000 w 1816100"/>
                <a:gd name="connsiteY24" fmla="*/ 774700 h 1079500"/>
                <a:gd name="connsiteX25" fmla="*/ 1498600 w 1816100"/>
                <a:gd name="connsiteY25" fmla="*/ 152400 h 1079500"/>
                <a:gd name="connsiteX26" fmla="*/ 1536700 w 1816100"/>
                <a:gd name="connsiteY26" fmla="*/ 76200 h 1079500"/>
                <a:gd name="connsiteX27" fmla="*/ 1752600 w 1816100"/>
                <a:gd name="connsiteY27" fmla="*/ 88900 h 1079500"/>
                <a:gd name="connsiteX28" fmla="*/ 1790700 w 1816100"/>
                <a:gd name="connsiteY28" fmla="*/ 101600 h 1079500"/>
                <a:gd name="connsiteX29" fmla="*/ 1816100 w 1816100"/>
                <a:gd name="connsiteY29" fmla="*/ 139700 h 1079500"/>
                <a:gd name="connsiteX30" fmla="*/ 1803400 w 1816100"/>
                <a:gd name="connsiteY30" fmla="*/ 508000 h 1079500"/>
                <a:gd name="connsiteX31" fmla="*/ 1790700 w 1816100"/>
                <a:gd name="connsiteY31" fmla="*/ 584200 h 1079500"/>
                <a:gd name="connsiteX32" fmla="*/ 1765300 w 1816100"/>
                <a:gd name="connsiteY32" fmla="*/ 660400 h 1079500"/>
                <a:gd name="connsiteX33" fmla="*/ 1752600 w 1816100"/>
                <a:gd name="connsiteY33" fmla="*/ 762000 h 1079500"/>
                <a:gd name="connsiteX34" fmla="*/ 1739900 w 1816100"/>
                <a:gd name="connsiteY34" fmla="*/ 939800 h 1079500"/>
                <a:gd name="connsiteX35" fmla="*/ 1663700 w 1816100"/>
                <a:gd name="connsiteY35" fmla="*/ 990600 h 1079500"/>
                <a:gd name="connsiteX36" fmla="*/ 1574800 w 1816100"/>
                <a:gd name="connsiteY36" fmla="*/ 1028700 h 1079500"/>
                <a:gd name="connsiteX37" fmla="*/ 1219200 w 1816100"/>
                <a:gd name="connsiteY37" fmla="*/ 1066800 h 1079500"/>
                <a:gd name="connsiteX38" fmla="*/ 863600 w 1816100"/>
                <a:gd name="connsiteY38" fmla="*/ 1079500 h 1079500"/>
                <a:gd name="connsiteX39" fmla="*/ 279400 w 1816100"/>
                <a:gd name="connsiteY39" fmla="*/ 1066800 h 1079500"/>
                <a:gd name="connsiteX40" fmla="*/ 215900 w 1816100"/>
                <a:gd name="connsiteY40" fmla="*/ 1054100 h 1079500"/>
                <a:gd name="connsiteX41" fmla="*/ 139700 w 1816100"/>
                <a:gd name="connsiteY41" fmla="*/ 1028700 h 1079500"/>
                <a:gd name="connsiteX42" fmla="*/ 101600 w 1816100"/>
                <a:gd name="connsiteY42" fmla="*/ 876300 h 1079500"/>
                <a:gd name="connsiteX43" fmla="*/ 76200 w 1816100"/>
                <a:gd name="connsiteY43" fmla="*/ 800100 h 1079500"/>
                <a:gd name="connsiteX44" fmla="*/ 38100 w 1816100"/>
                <a:gd name="connsiteY44" fmla="*/ 723900 h 1079500"/>
                <a:gd name="connsiteX45" fmla="*/ 25400 w 1816100"/>
                <a:gd name="connsiteY45" fmla="*/ 546100 h 1079500"/>
                <a:gd name="connsiteX46" fmla="*/ 0 w 1816100"/>
                <a:gd name="connsiteY46" fmla="*/ 0 h 1079500"/>
                <a:gd name="connsiteX0" fmla="*/ 0 w 1816100"/>
                <a:gd name="connsiteY0" fmla="*/ 0 h 1079500"/>
                <a:gd name="connsiteX1" fmla="*/ 0 w 1816100"/>
                <a:gd name="connsiteY1" fmla="*/ 0 h 1079500"/>
                <a:gd name="connsiteX2" fmla="*/ 177800 w 1816100"/>
                <a:gd name="connsiteY2" fmla="*/ 139700 h 1079500"/>
                <a:gd name="connsiteX3" fmla="*/ 203200 w 1816100"/>
                <a:gd name="connsiteY3" fmla="*/ 177800 h 1079500"/>
                <a:gd name="connsiteX4" fmla="*/ 215900 w 1816100"/>
                <a:gd name="connsiteY4" fmla="*/ 215900 h 1079500"/>
                <a:gd name="connsiteX5" fmla="*/ 254000 w 1816100"/>
                <a:gd name="connsiteY5" fmla="*/ 228600 h 1079500"/>
                <a:gd name="connsiteX6" fmla="*/ 342900 w 1816100"/>
                <a:gd name="connsiteY6" fmla="*/ 330200 h 1079500"/>
                <a:gd name="connsiteX7" fmla="*/ 368300 w 1816100"/>
                <a:gd name="connsiteY7" fmla="*/ 406400 h 1079500"/>
                <a:gd name="connsiteX8" fmla="*/ 406400 w 1816100"/>
                <a:gd name="connsiteY8" fmla="*/ 444500 h 1079500"/>
                <a:gd name="connsiteX9" fmla="*/ 495300 w 1816100"/>
                <a:gd name="connsiteY9" fmla="*/ 520700 h 1079500"/>
                <a:gd name="connsiteX10" fmla="*/ 558800 w 1816100"/>
                <a:gd name="connsiteY10" fmla="*/ 596900 h 1079500"/>
                <a:gd name="connsiteX11" fmla="*/ 635000 w 1816100"/>
                <a:gd name="connsiteY11" fmla="*/ 647700 h 1079500"/>
                <a:gd name="connsiteX12" fmla="*/ 774700 w 1816100"/>
                <a:gd name="connsiteY12" fmla="*/ 660400 h 1079500"/>
                <a:gd name="connsiteX13" fmla="*/ 876300 w 1816100"/>
                <a:gd name="connsiteY13" fmla="*/ 685800 h 1079500"/>
                <a:gd name="connsiteX14" fmla="*/ 927100 w 1816100"/>
                <a:gd name="connsiteY14" fmla="*/ 698500 h 1079500"/>
                <a:gd name="connsiteX15" fmla="*/ 1003300 w 1816100"/>
                <a:gd name="connsiteY15" fmla="*/ 723900 h 1079500"/>
                <a:gd name="connsiteX16" fmla="*/ 1041400 w 1816100"/>
                <a:gd name="connsiteY16" fmla="*/ 749300 h 1079500"/>
                <a:gd name="connsiteX17" fmla="*/ 1092200 w 1816100"/>
                <a:gd name="connsiteY17" fmla="*/ 762000 h 1079500"/>
                <a:gd name="connsiteX18" fmla="*/ 1179512 w 1816100"/>
                <a:gd name="connsiteY18" fmla="*/ 804069 h 1079500"/>
                <a:gd name="connsiteX19" fmla="*/ 1219200 w 1816100"/>
                <a:gd name="connsiteY19" fmla="*/ 825500 h 1079500"/>
                <a:gd name="connsiteX20" fmla="*/ 1295400 w 1816100"/>
                <a:gd name="connsiteY20" fmla="*/ 850900 h 1079500"/>
                <a:gd name="connsiteX21" fmla="*/ 1333500 w 1816100"/>
                <a:gd name="connsiteY21" fmla="*/ 863600 h 1079500"/>
                <a:gd name="connsiteX22" fmla="*/ 1371600 w 1816100"/>
                <a:gd name="connsiteY22" fmla="*/ 876300 h 1079500"/>
                <a:gd name="connsiteX23" fmla="*/ 1435100 w 1816100"/>
                <a:gd name="connsiteY23" fmla="*/ 876300 h 1079500"/>
                <a:gd name="connsiteX24" fmla="*/ 1478756 w 1816100"/>
                <a:gd name="connsiteY24" fmla="*/ 738981 h 1079500"/>
                <a:gd name="connsiteX25" fmla="*/ 1498600 w 1816100"/>
                <a:gd name="connsiteY25" fmla="*/ 152400 h 1079500"/>
                <a:gd name="connsiteX26" fmla="*/ 1536700 w 1816100"/>
                <a:gd name="connsiteY26" fmla="*/ 76200 h 1079500"/>
                <a:gd name="connsiteX27" fmla="*/ 1752600 w 1816100"/>
                <a:gd name="connsiteY27" fmla="*/ 88900 h 1079500"/>
                <a:gd name="connsiteX28" fmla="*/ 1790700 w 1816100"/>
                <a:gd name="connsiteY28" fmla="*/ 101600 h 1079500"/>
                <a:gd name="connsiteX29" fmla="*/ 1816100 w 1816100"/>
                <a:gd name="connsiteY29" fmla="*/ 139700 h 1079500"/>
                <a:gd name="connsiteX30" fmla="*/ 1803400 w 1816100"/>
                <a:gd name="connsiteY30" fmla="*/ 508000 h 1079500"/>
                <a:gd name="connsiteX31" fmla="*/ 1790700 w 1816100"/>
                <a:gd name="connsiteY31" fmla="*/ 584200 h 1079500"/>
                <a:gd name="connsiteX32" fmla="*/ 1765300 w 1816100"/>
                <a:gd name="connsiteY32" fmla="*/ 660400 h 1079500"/>
                <a:gd name="connsiteX33" fmla="*/ 1752600 w 1816100"/>
                <a:gd name="connsiteY33" fmla="*/ 762000 h 1079500"/>
                <a:gd name="connsiteX34" fmla="*/ 1739900 w 1816100"/>
                <a:gd name="connsiteY34" fmla="*/ 939800 h 1079500"/>
                <a:gd name="connsiteX35" fmla="*/ 1663700 w 1816100"/>
                <a:gd name="connsiteY35" fmla="*/ 990600 h 1079500"/>
                <a:gd name="connsiteX36" fmla="*/ 1574800 w 1816100"/>
                <a:gd name="connsiteY36" fmla="*/ 1028700 h 1079500"/>
                <a:gd name="connsiteX37" fmla="*/ 1219200 w 1816100"/>
                <a:gd name="connsiteY37" fmla="*/ 1066800 h 1079500"/>
                <a:gd name="connsiteX38" fmla="*/ 863600 w 1816100"/>
                <a:gd name="connsiteY38" fmla="*/ 1079500 h 1079500"/>
                <a:gd name="connsiteX39" fmla="*/ 279400 w 1816100"/>
                <a:gd name="connsiteY39" fmla="*/ 1066800 h 1079500"/>
                <a:gd name="connsiteX40" fmla="*/ 215900 w 1816100"/>
                <a:gd name="connsiteY40" fmla="*/ 1054100 h 1079500"/>
                <a:gd name="connsiteX41" fmla="*/ 139700 w 1816100"/>
                <a:gd name="connsiteY41" fmla="*/ 1028700 h 1079500"/>
                <a:gd name="connsiteX42" fmla="*/ 101600 w 1816100"/>
                <a:gd name="connsiteY42" fmla="*/ 876300 h 1079500"/>
                <a:gd name="connsiteX43" fmla="*/ 76200 w 1816100"/>
                <a:gd name="connsiteY43" fmla="*/ 800100 h 1079500"/>
                <a:gd name="connsiteX44" fmla="*/ 38100 w 1816100"/>
                <a:gd name="connsiteY44" fmla="*/ 723900 h 1079500"/>
                <a:gd name="connsiteX45" fmla="*/ 25400 w 1816100"/>
                <a:gd name="connsiteY45" fmla="*/ 546100 h 1079500"/>
                <a:gd name="connsiteX46" fmla="*/ 0 w 1816100"/>
                <a:gd name="connsiteY46" fmla="*/ 0 h 1079500"/>
                <a:gd name="connsiteX0" fmla="*/ 0 w 1816100"/>
                <a:gd name="connsiteY0" fmla="*/ 0 h 1079500"/>
                <a:gd name="connsiteX1" fmla="*/ 0 w 1816100"/>
                <a:gd name="connsiteY1" fmla="*/ 0 h 1079500"/>
                <a:gd name="connsiteX2" fmla="*/ 177800 w 1816100"/>
                <a:gd name="connsiteY2" fmla="*/ 139700 h 1079500"/>
                <a:gd name="connsiteX3" fmla="*/ 203200 w 1816100"/>
                <a:gd name="connsiteY3" fmla="*/ 177800 h 1079500"/>
                <a:gd name="connsiteX4" fmla="*/ 215900 w 1816100"/>
                <a:gd name="connsiteY4" fmla="*/ 215900 h 1079500"/>
                <a:gd name="connsiteX5" fmla="*/ 254000 w 1816100"/>
                <a:gd name="connsiteY5" fmla="*/ 228600 h 1079500"/>
                <a:gd name="connsiteX6" fmla="*/ 342900 w 1816100"/>
                <a:gd name="connsiteY6" fmla="*/ 330200 h 1079500"/>
                <a:gd name="connsiteX7" fmla="*/ 368300 w 1816100"/>
                <a:gd name="connsiteY7" fmla="*/ 406400 h 1079500"/>
                <a:gd name="connsiteX8" fmla="*/ 406400 w 1816100"/>
                <a:gd name="connsiteY8" fmla="*/ 444500 h 1079500"/>
                <a:gd name="connsiteX9" fmla="*/ 495300 w 1816100"/>
                <a:gd name="connsiteY9" fmla="*/ 520700 h 1079500"/>
                <a:gd name="connsiteX10" fmla="*/ 558800 w 1816100"/>
                <a:gd name="connsiteY10" fmla="*/ 596900 h 1079500"/>
                <a:gd name="connsiteX11" fmla="*/ 635000 w 1816100"/>
                <a:gd name="connsiteY11" fmla="*/ 647700 h 1079500"/>
                <a:gd name="connsiteX12" fmla="*/ 774700 w 1816100"/>
                <a:gd name="connsiteY12" fmla="*/ 660400 h 1079500"/>
                <a:gd name="connsiteX13" fmla="*/ 876300 w 1816100"/>
                <a:gd name="connsiteY13" fmla="*/ 685800 h 1079500"/>
                <a:gd name="connsiteX14" fmla="*/ 927100 w 1816100"/>
                <a:gd name="connsiteY14" fmla="*/ 698500 h 1079500"/>
                <a:gd name="connsiteX15" fmla="*/ 1003300 w 1816100"/>
                <a:gd name="connsiteY15" fmla="*/ 723900 h 1079500"/>
                <a:gd name="connsiteX16" fmla="*/ 1041400 w 1816100"/>
                <a:gd name="connsiteY16" fmla="*/ 749300 h 1079500"/>
                <a:gd name="connsiteX17" fmla="*/ 1092200 w 1816100"/>
                <a:gd name="connsiteY17" fmla="*/ 762000 h 1079500"/>
                <a:gd name="connsiteX18" fmla="*/ 1179512 w 1816100"/>
                <a:gd name="connsiteY18" fmla="*/ 804069 h 1079500"/>
                <a:gd name="connsiteX19" fmla="*/ 1219200 w 1816100"/>
                <a:gd name="connsiteY19" fmla="*/ 825500 h 1079500"/>
                <a:gd name="connsiteX20" fmla="*/ 1295400 w 1816100"/>
                <a:gd name="connsiteY20" fmla="*/ 850900 h 1079500"/>
                <a:gd name="connsiteX21" fmla="*/ 1333500 w 1816100"/>
                <a:gd name="connsiteY21" fmla="*/ 863600 h 1079500"/>
                <a:gd name="connsiteX22" fmla="*/ 1371600 w 1816100"/>
                <a:gd name="connsiteY22" fmla="*/ 876300 h 1079500"/>
                <a:gd name="connsiteX23" fmla="*/ 1432719 w 1816100"/>
                <a:gd name="connsiteY23" fmla="*/ 852488 h 1079500"/>
                <a:gd name="connsiteX24" fmla="*/ 1478756 w 1816100"/>
                <a:gd name="connsiteY24" fmla="*/ 738981 h 1079500"/>
                <a:gd name="connsiteX25" fmla="*/ 1498600 w 1816100"/>
                <a:gd name="connsiteY25" fmla="*/ 152400 h 1079500"/>
                <a:gd name="connsiteX26" fmla="*/ 1536700 w 1816100"/>
                <a:gd name="connsiteY26" fmla="*/ 76200 h 1079500"/>
                <a:gd name="connsiteX27" fmla="*/ 1752600 w 1816100"/>
                <a:gd name="connsiteY27" fmla="*/ 88900 h 1079500"/>
                <a:gd name="connsiteX28" fmla="*/ 1790700 w 1816100"/>
                <a:gd name="connsiteY28" fmla="*/ 101600 h 1079500"/>
                <a:gd name="connsiteX29" fmla="*/ 1816100 w 1816100"/>
                <a:gd name="connsiteY29" fmla="*/ 139700 h 1079500"/>
                <a:gd name="connsiteX30" fmla="*/ 1803400 w 1816100"/>
                <a:gd name="connsiteY30" fmla="*/ 508000 h 1079500"/>
                <a:gd name="connsiteX31" fmla="*/ 1790700 w 1816100"/>
                <a:gd name="connsiteY31" fmla="*/ 584200 h 1079500"/>
                <a:gd name="connsiteX32" fmla="*/ 1765300 w 1816100"/>
                <a:gd name="connsiteY32" fmla="*/ 660400 h 1079500"/>
                <a:gd name="connsiteX33" fmla="*/ 1752600 w 1816100"/>
                <a:gd name="connsiteY33" fmla="*/ 762000 h 1079500"/>
                <a:gd name="connsiteX34" fmla="*/ 1739900 w 1816100"/>
                <a:gd name="connsiteY34" fmla="*/ 939800 h 1079500"/>
                <a:gd name="connsiteX35" fmla="*/ 1663700 w 1816100"/>
                <a:gd name="connsiteY35" fmla="*/ 990600 h 1079500"/>
                <a:gd name="connsiteX36" fmla="*/ 1574800 w 1816100"/>
                <a:gd name="connsiteY36" fmla="*/ 1028700 h 1079500"/>
                <a:gd name="connsiteX37" fmla="*/ 1219200 w 1816100"/>
                <a:gd name="connsiteY37" fmla="*/ 1066800 h 1079500"/>
                <a:gd name="connsiteX38" fmla="*/ 863600 w 1816100"/>
                <a:gd name="connsiteY38" fmla="*/ 1079500 h 1079500"/>
                <a:gd name="connsiteX39" fmla="*/ 279400 w 1816100"/>
                <a:gd name="connsiteY39" fmla="*/ 1066800 h 1079500"/>
                <a:gd name="connsiteX40" fmla="*/ 215900 w 1816100"/>
                <a:gd name="connsiteY40" fmla="*/ 1054100 h 1079500"/>
                <a:gd name="connsiteX41" fmla="*/ 139700 w 1816100"/>
                <a:gd name="connsiteY41" fmla="*/ 1028700 h 1079500"/>
                <a:gd name="connsiteX42" fmla="*/ 101600 w 1816100"/>
                <a:gd name="connsiteY42" fmla="*/ 876300 h 1079500"/>
                <a:gd name="connsiteX43" fmla="*/ 76200 w 1816100"/>
                <a:gd name="connsiteY43" fmla="*/ 800100 h 1079500"/>
                <a:gd name="connsiteX44" fmla="*/ 38100 w 1816100"/>
                <a:gd name="connsiteY44" fmla="*/ 723900 h 1079500"/>
                <a:gd name="connsiteX45" fmla="*/ 25400 w 1816100"/>
                <a:gd name="connsiteY45" fmla="*/ 546100 h 1079500"/>
                <a:gd name="connsiteX46" fmla="*/ 0 w 1816100"/>
                <a:gd name="connsiteY46" fmla="*/ 0 h 1079500"/>
                <a:gd name="connsiteX0" fmla="*/ 0 w 1816100"/>
                <a:gd name="connsiteY0" fmla="*/ 0 h 1079500"/>
                <a:gd name="connsiteX1" fmla="*/ 0 w 1816100"/>
                <a:gd name="connsiteY1" fmla="*/ 0 h 1079500"/>
                <a:gd name="connsiteX2" fmla="*/ 177800 w 1816100"/>
                <a:gd name="connsiteY2" fmla="*/ 139700 h 1079500"/>
                <a:gd name="connsiteX3" fmla="*/ 203200 w 1816100"/>
                <a:gd name="connsiteY3" fmla="*/ 177800 h 1079500"/>
                <a:gd name="connsiteX4" fmla="*/ 215900 w 1816100"/>
                <a:gd name="connsiteY4" fmla="*/ 215900 h 1079500"/>
                <a:gd name="connsiteX5" fmla="*/ 254000 w 1816100"/>
                <a:gd name="connsiteY5" fmla="*/ 228600 h 1079500"/>
                <a:gd name="connsiteX6" fmla="*/ 342900 w 1816100"/>
                <a:gd name="connsiteY6" fmla="*/ 330200 h 1079500"/>
                <a:gd name="connsiteX7" fmla="*/ 368300 w 1816100"/>
                <a:gd name="connsiteY7" fmla="*/ 406400 h 1079500"/>
                <a:gd name="connsiteX8" fmla="*/ 406400 w 1816100"/>
                <a:gd name="connsiteY8" fmla="*/ 444500 h 1079500"/>
                <a:gd name="connsiteX9" fmla="*/ 495300 w 1816100"/>
                <a:gd name="connsiteY9" fmla="*/ 520700 h 1079500"/>
                <a:gd name="connsiteX10" fmla="*/ 558800 w 1816100"/>
                <a:gd name="connsiteY10" fmla="*/ 596900 h 1079500"/>
                <a:gd name="connsiteX11" fmla="*/ 635000 w 1816100"/>
                <a:gd name="connsiteY11" fmla="*/ 647700 h 1079500"/>
                <a:gd name="connsiteX12" fmla="*/ 774700 w 1816100"/>
                <a:gd name="connsiteY12" fmla="*/ 660400 h 1079500"/>
                <a:gd name="connsiteX13" fmla="*/ 876300 w 1816100"/>
                <a:gd name="connsiteY13" fmla="*/ 685800 h 1079500"/>
                <a:gd name="connsiteX14" fmla="*/ 927100 w 1816100"/>
                <a:gd name="connsiteY14" fmla="*/ 698500 h 1079500"/>
                <a:gd name="connsiteX15" fmla="*/ 1003300 w 1816100"/>
                <a:gd name="connsiteY15" fmla="*/ 723900 h 1079500"/>
                <a:gd name="connsiteX16" fmla="*/ 1041400 w 1816100"/>
                <a:gd name="connsiteY16" fmla="*/ 749300 h 1079500"/>
                <a:gd name="connsiteX17" fmla="*/ 1092200 w 1816100"/>
                <a:gd name="connsiteY17" fmla="*/ 762000 h 1079500"/>
                <a:gd name="connsiteX18" fmla="*/ 1179512 w 1816100"/>
                <a:gd name="connsiteY18" fmla="*/ 804069 h 1079500"/>
                <a:gd name="connsiteX19" fmla="*/ 1219200 w 1816100"/>
                <a:gd name="connsiteY19" fmla="*/ 825500 h 1079500"/>
                <a:gd name="connsiteX20" fmla="*/ 1295400 w 1816100"/>
                <a:gd name="connsiteY20" fmla="*/ 850900 h 1079500"/>
                <a:gd name="connsiteX21" fmla="*/ 1333500 w 1816100"/>
                <a:gd name="connsiteY21" fmla="*/ 863600 h 1079500"/>
                <a:gd name="connsiteX22" fmla="*/ 1432719 w 1816100"/>
                <a:gd name="connsiteY22" fmla="*/ 852488 h 1079500"/>
                <a:gd name="connsiteX23" fmla="*/ 1478756 w 1816100"/>
                <a:gd name="connsiteY23" fmla="*/ 738981 h 1079500"/>
                <a:gd name="connsiteX24" fmla="*/ 1498600 w 1816100"/>
                <a:gd name="connsiteY24" fmla="*/ 152400 h 1079500"/>
                <a:gd name="connsiteX25" fmla="*/ 1536700 w 1816100"/>
                <a:gd name="connsiteY25" fmla="*/ 76200 h 1079500"/>
                <a:gd name="connsiteX26" fmla="*/ 1752600 w 1816100"/>
                <a:gd name="connsiteY26" fmla="*/ 88900 h 1079500"/>
                <a:gd name="connsiteX27" fmla="*/ 1790700 w 1816100"/>
                <a:gd name="connsiteY27" fmla="*/ 101600 h 1079500"/>
                <a:gd name="connsiteX28" fmla="*/ 1816100 w 1816100"/>
                <a:gd name="connsiteY28" fmla="*/ 139700 h 1079500"/>
                <a:gd name="connsiteX29" fmla="*/ 1803400 w 1816100"/>
                <a:gd name="connsiteY29" fmla="*/ 508000 h 1079500"/>
                <a:gd name="connsiteX30" fmla="*/ 1790700 w 1816100"/>
                <a:gd name="connsiteY30" fmla="*/ 584200 h 1079500"/>
                <a:gd name="connsiteX31" fmla="*/ 1765300 w 1816100"/>
                <a:gd name="connsiteY31" fmla="*/ 660400 h 1079500"/>
                <a:gd name="connsiteX32" fmla="*/ 1752600 w 1816100"/>
                <a:gd name="connsiteY32" fmla="*/ 762000 h 1079500"/>
                <a:gd name="connsiteX33" fmla="*/ 1739900 w 1816100"/>
                <a:gd name="connsiteY33" fmla="*/ 939800 h 1079500"/>
                <a:gd name="connsiteX34" fmla="*/ 1663700 w 1816100"/>
                <a:gd name="connsiteY34" fmla="*/ 990600 h 1079500"/>
                <a:gd name="connsiteX35" fmla="*/ 1574800 w 1816100"/>
                <a:gd name="connsiteY35" fmla="*/ 1028700 h 1079500"/>
                <a:gd name="connsiteX36" fmla="*/ 1219200 w 1816100"/>
                <a:gd name="connsiteY36" fmla="*/ 1066800 h 1079500"/>
                <a:gd name="connsiteX37" fmla="*/ 863600 w 1816100"/>
                <a:gd name="connsiteY37" fmla="*/ 1079500 h 1079500"/>
                <a:gd name="connsiteX38" fmla="*/ 279400 w 1816100"/>
                <a:gd name="connsiteY38" fmla="*/ 1066800 h 1079500"/>
                <a:gd name="connsiteX39" fmla="*/ 215900 w 1816100"/>
                <a:gd name="connsiteY39" fmla="*/ 1054100 h 1079500"/>
                <a:gd name="connsiteX40" fmla="*/ 139700 w 1816100"/>
                <a:gd name="connsiteY40" fmla="*/ 1028700 h 1079500"/>
                <a:gd name="connsiteX41" fmla="*/ 101600 w 1816100"/>
                <a:gd name="connsiteY41" fmla="*/ 876300 h 1079500"/>
                <a:gd name="connsiteX42" fmla="*/ 76200 w 1816100"/>
                <a:gd name="connsiteY42" fmla="*/ 800100 h 1079500"/>
                <a:gd name="connsiteX43" fmla="*/ 38100 w 1816100"/>
                <a:gd name="connsiteY43" fmla="*/ 723900 h 1079500"/>
                <a:gd name="connsiteX44" fmla="*/ 25400 w 1816100"/>
                <a:gd name="connsiteY44" fmla="*/ 546100 h 1079500"/>
                <a:gd name="connsiteX45" fmla="*/ 0 w 1816100"/>
                <a:gd name="connsiteY45" fmla="*/ 0 h 1079500"/>
                <a:gd name="connsiteX0" fmla="*/ 0 w 1816100"/>
                <a:gd name="connsiteY0" fmla="*/ 0 h 1079500"/>
                <a:gd name="connsiteX1" fmla="*/ 0 w 1816100"/>
                <a:gd name="connsiteY1" fmla="*/ 0 h 1079500"/>
                <a:gd name="connsiteX2" fmla="*/ 177800 w 1816100"/>
                <a:gd name="connsiteY2" fmla="*/ 139700 h 1079500"/>
                <a:gd name="connsiteX3" fmla="*/ 203200 w 1816100"/>
                <a:gd name="connsiteY3" fmla="*/ 177800 h 1079500"/>
                <a:gd name="connsiteX4" fmla="*/ 215900 w 1816100"/>
                <a:gd name="connsiteY4" fmla="*/ 215900 h 1079500"/>
                <a:gd name="connsiteX5" fmla="*/ 254000 w 1816100"/>
                <a:gd name="connsiteY5" fmla="*/ 228600 h 1079500"/>
                <a:gd name="connsiteX6" fmla="*/ 342900 w 1816100"/>
                <a:gd name="connsiteY6" fmla="*/ 330200 h 1079500"/>
                <a:gd name="connsiteX7" fmla="*/ 368300 w 1816100"/>
                <a:gd name="connsiteY7" fmla="*/ 406400 h 1079500"/>
                <a:gd name="connsiteX8" fmla="*/ 406400 w 1816100"/>
                <a:gd name="connsiteY8" fmla="*/ 444500 h 1079500"/>
                <a:gd name="connsiteX9" fmla="*/ 495300 w 1816100"/>
                <a:gd name="connsiteY9" fmla="*/ 520700 h 1079500"/>
                <a:gd name="connsiteX10" fmla="*/ 558800 w 1816100"/>
                <a:gd name="connsiteY10" fmla="*/ 596900 h 1079500"/>
                <a:gd name="connsiteX11" fmla="*/ 635000 w 1816100"/>
                <a:gd name="connsiteY11" fmla="*/ 647700 h 1079500"/>
                <a:gd name="connsiteX12" fmla="*/ 774700 w 1816100"/>
                <a:gd name="connsiteY12" fmla="*/ 660400 h 1079500"/>
                <a:gd name="connsiteX13" fmla="*/ 876300 w 1816100"/>
                <a:gd name="connsiteY13" fmla="*/ 685800 h 1079500"/>
                <a:gd name="connsiteX14" fmla="*/ 927100 w 1816100"/>
                <a:gd name="connsiteY14" fmla="*/ 698500 h 1079500"/>
                <a:gd name="connsiteX15" fmla="*/ 1003300 w 1816100"/>
                <a:gd name="connsiteY15" fmla="*/ 723900 h 1079500"/>
                <a:gd name="connsiteX16" fmla="*/ 1041400 w 1816100"/>
                <a:gd name="connsiteY16" fmla="*/ 749300 h 1079500"/>
                <a:gd name="connsiteX17" fmla="*/ 1092200 w 1816100"/>
                <a:gd name="connsiteY17" fmla="*/ 762000 h 1079500"/>
                <a:gd name="connsiteX18" fmla="*/ 1179512 w 1816100"/>
                <a:gd name="connsiteY18" fmla="*/ 804069 h 1079500"/>
                <a:gd name="connsiteX19" fmla="*/ 1295400 w 1816100"/>
                <a:gd name="connsiteY19" fmla="*/ 850900 h 1079500"/>
                <a:gd name="connsiteX20" fmla="*/ 1333500 w 1816100"/>
                <a:gd name="connsiteY20" fmla="*/ 863600 h 1079500"/>
                <a:gd name="connsiteX21" fmla="*/ 1432719 w 1816100"/>
                <a:gd name="connsiteY21" fmla="*/ 852488 h 1079500"/>
                <a:gd name="connsiteX22" fmla="*/ 1478756 w 1816100"/>
                <a:gd name="connsiteY22" fmla="*/ 738981 h 1079500"/>
                <a:gd name="connsiteX23" fmla="*/ 1498600 w 1816100"/>
                <a:gd name="connsiteY23" fmla="*/ 152400 h 1079500"/>
                <a:gd name="connsiteX24" fmla="*/ 1536700 w 1816100"/>
                <a:gd name="connsiteY24" fmla="*/ 76200 h 1079500"/>
                <a:gd name="connsiteX25" fmla="*/ 1752600 w 1816100"/>
                <a:gd name="connsiteY25" fmla="*/ 88900 h 1079500"/>
                <a:gd name="connsiteX26" fmla="*/ 1790700 w 1816100"/>
                <a:gd name="connsiteY26" fmla="*/ 101600 h 1079500"/>
                <a:gd name="connsiteX27" fmla="*/ 1816100 w 1816100"/>
                <a:gd name="connsiteY27" fmla="*/ 139700 h 1079500"/>
                <a:gd name="connsiteX28" fmla="*/ 1803400 w 1816100"/>
                <a:gd name="connsiteY28" fmla="*/ 508000 h 1079500"/>
                <a:gd name="connsiteX29" fmla="*/ 1790700 w 1816100"/>
                <a:gd name="connsiteY29" fmla="*/ 584200 h 1079500"/>
                <a:gd name="connsiteX30" fmla="*/ 1765300 w 1816100"/>
                <a:gd name="connsiteY30" fmla="*/ 660400 h 1079500"/>
                <a:gd name="connsiteX31" fmla="*/ 1752600 w 1816100"/>
                <a:gd name="connsiteY31" fmla="*/ 762000 h 1079500"/>
                <a:gd name="connsiteX32" fmla="*/ 1739900 w 1816100"/>
                <a:gd name="connsiteY32" fmla="*/ 939800 h 1079500"/>
                <a:gd name="connsiteX33" fmla="*/ 1663700 w 1816100"/>
                <a:gd name="connsiteY33" fmla="*/ 990600 h 1079500"/>
                <a:gd name="connsiteX34" fmla="*/ 1574800 w 1816100"/>
                <a:gd name="connsiteY34" fmla="*/ 1028700 h 1079500"/>
                <a:gd name="connsiteX35" fmla="*/ 1219200 w 1816100"/>
                <a:gd name="connsiteY35" fmla="*/ 1066800 h 1079500"/>
                <a:gd name="connsiteX36" fmla="*/ 863600 w 1816100"/>
                <a:gd name="connsiteY36" fmla="*/ 1079500 h 1079500"/>
                <a:gd name="connsiteX37" fmla="*/ 279400 w 1816100"/>
                <a:gd name="connsiteY37" fmla="*/ 1066800 h 1079500"/>
                <a:gd name="connsiteX38" fmla="*/ 215900 w 1816100"/>
                <a:gd name="connsiteY38" fmla="*/ 1054100 h 1079500"/>
                <a:gd name="connsiteX39" fmla="*/ 139700 w 1816100"/>
                <a:gd name="connsiteY39" fmla="*/ 1028700 h 1079500"/>
                <a:gd name="connsiteX40" fmla="*/ 101600 w 1816100"/>
                <a:gd name="connsiteY40" fmla="*/ 876300 h 1079500"/>
                <a:gd name="connsiteX41" fmla="*/ 76200 w 1816100"/>
                <a:gd name="connsiteY41" fmla="*/ 800100 h 1079500"/>
                <a:gd name="connsiteX42" fmla="*/ 38100 w 1816100"/>
                <a:gd name="connsiteY42" fmla="*/ 723900 h 1079500"/>
                <a:gd name="connsiteX43" fmla="*/ 25400 w 1816100"/>
                <a:gd name="connsiteY43" fmla="*/ 546100 h 1079500"/>
                <a:gd name="connsiteX44" fmla="*/ 0 w 1816100"/>
                <a:gd name="connsiteY44" fmla="*/ 0 h 1079500"/>
                <a:gd name="connsiteX0" fmla="*/ 0 w 1816100"/>
                <a:gd name="connsiteY0" fmla="*/ 0 h 1079500"/>
                <a:gd name="connsiteX1" fmla="*/ 0 w 1816100"/>
                <a:gd name="connsiteY1" fmla="*/ 0 h 1079500"/>
                <a:gd name="connsiteX2" fmla="*/ 177800 w 1816100"/>
                <a:gd name="connsiteY2" fmla="*/ 139700 h 1079500"/>
                <a:gd name="connsiteX3" fmla="*/ 203200 w 1816100"/>
                <a:gd name="connsiteY3" fmla="*/ 177800 h 1079500"/>
                <a:gd name="connsiteX4" fmla="*/ 215900 w 1816100"/>
                <a:gd name="connsiteY4" fmla="*/ 215900 h 1079500"/>
                <a:gd name="connsiteX5" fmla="*/ 254000 w 1816100"/>
                <a:gd name="connsiteY5" fmla="*/ 228600 h 1079500"/>
                <a:gd name="connsiteX6" fmla="*/ 342900 w 1816100"/>
                <a:gd name="connsiteY6" fmla="*/ 330200 h 1079500"/>
                <a:gd name="connsiteX7" fmla="*/ 368300 w 1816100"/>
                <a:gd name="connsiteY7" fmla="*/ 406400 h 1079500"/>
                <a:gd name="connsiteX8" fmla="*/ 406400 w 1816100"/>
                <a:gd name="connsiteY8" fmla="*/ 444500 h 1079500"/>
                <a:gd name="connsiteX9" fmla="*/ 495300 w 1816100"/>
                <a:gd name="connsiteY9" fmla="*/ 520700 h 1079500"/>
                <a:gd name="connsiteX10" fmla="*/ 558800 w 1816100"/>
                <a:gd name="connsiteY10" fmla="*/ 596900 h 1079500"/>
                <a:gd name="connsiteX11" fmla="*/ 635000 w 1816100"/>
                <a:gd name="connsiteY11" fmla="*/ 647700 h 1079500"/>
                <a:gd name="connsiteX12" fmla="*/ 774700 w 1816100"/>
                <a:gd name="connsiteY12" fmla="*/ 660400 h 1079500"/>
                <a:gd name="connsiteX13" fmla="*/ 876300 w 1816100"/>
                <a:gd name="connsiteY13" fmla="*/ 685800 h 1079500"/>
                <a:gd name="connsiteX14" fmla="*/ 927100 w 1816100"/>
                <a:gd name="connsiteY14" fmla="*/ 698500 h 1079500"/>
                <a:gd name="connsiteX15" fmla="*/ 1003300 w 1816100"/>
                <a:gd name="connsiteY15" fmla="*/ 723900 h 1079500"/>
                <a:gd name="connsiteX16" fmla="*/ 1092200 w 1816100"/>
                <a:gd name="connsiteY16" fmla="*/ 762000 h 1079500"/>
                <a:gd name="connsiteX17" fmla="*/ 1179512 w 1816100"/>
                <a:gd name="connsiteY17" fmla="*/ 804069 h 1079500"/>
                <a:gd name="connsiteX18" fmla="*/ 1295400 w 1816100"/>
                <a:gd name="connsiteY18" fmla="*/ 850900 h 1079500"/>
                <a:gd name="connsiteX19" fmla="*/ 1333500 w 1816100"/>
                <a:gd name="connsiteY19" fmla="*/ 863600 h 1079500"/>
                <a:gd name="connsiteX20" fmla="*/ 1432719 w 1816100"/>
                <a:gd name="connsiteY20" fmla="*/ 852488 h 1079500"/>
                <a:gd name="connsiteX21" fmla="*/ 1478756 w 1816100"/>
                <a:gd name="connsiteY21" fmla="*/ 738981 h 1079500"/>
                <a:gd name="connsiteX22" fmla="*/ 1498600 w 1816100"/>
                <a:gd name="connsiteY22" fmla="*/ 152400 h 1079500"/>
                <a:gd name="connsiteX23" fmla="*/ 1536700 w 1816100"/>
                <a:gd name="connsiteY23" fmla="*/ 76200 h 1079500"/>
                <a:gd name="connsiteX24" fmla="*/ 1752600 w 1816100"/>
                <a:gd name="connsiteY24" fmla="*/ 88900 h 1079500"/>
                <a:gd name="connsiteX25" fmla="*/ 1790700 w 1816100"/>
                <a:gd name="connsiteY25" fmla="*/ 101600 h 1079500"/>
                <a:gd name="connsiteX26" fmla="*/ 1816100 w 1816100"/>
                <a:gd name="connsiteY26" fmla="*/ 139700 h 1079500"/>
                <a:gd name="connsiteX27" fmla="*/ 1803400 w 1816100"/>
                <a:gd name="connsiteY27" fmla="*/ 508000 h 1079500"/>
                <a:gd name="connsiteX28" fmla="*/ 1790700 w 1816100"/>
                <a:gd name="connsiteY28" fmla="*/ 584200 h 1079500"/>
                <a:gd name="connsiteX29" fmla="*/ 1765300 w 1816100"/>
                <a:gd name="connsiteY29" fmla="*/ 660400 h 1079500"/>
                <a:gd name="connsiteX30" fmla="*/ 1752600 w 1816100"/>
                <a:gd name="connsiteY30" fmla="*/ 762000 h 1079500"/>
                <a:gd name="connsiteX31" fmla="*/ 1739900 w 1816100"/>
                <a:gd name="connsiteY31" fmla="*/ 939800 h 1079500"/>
                <a:gd name="connsiteX32" fmla="*/ 1663700 w 1816100"/>
                <a:gd name="connsiteY32" fmla="*/ 990600 h 1079500"/>
                <a:gd name="connsiteX33" fmla="*/ 1574800 w 1816100"/>
                <a:gd name="connsiteY33" fmla="*/ 1028700 h 1079500"/>
                <a:gd name="connsiteX34" fmla="*/ 1219200 w 1816100"/>
                <a:gd name="connsiteY34" fmla="*/ 1066800 h 1079500"/>
                <a:gd name="connsiteX35" fmla="*/ 863600 w 1816100"/>
                <a:gd name="connsiteY35" fmla="*/ 1079500 h 1079500"/>
                <a:gd name="connsiteX36" fmla="*/ 279400 w 1816100"/>
                <a:gd name="connsiteY36" fmla="*/ 1066800 h 1079500"/>
                <a:gd name="connsiteX37" fmla="*/ 215900 w 1816100"/>
                <a:gd name="connsiteY37" fmla="*/ 1054100 h 1079500"/>
                <a:gd name="connsiteX38" fmla="*/ 139700 w 1816100"/>
                <a:gd name="connsiteY38" fmla="*/ 1028700 h 1079500"/>
                <a:gd name="connsiteX39" fmla="*/ 101600 w 1816100"/>
                <a:gd name="connsiteY39" fmla="*/ 876300 h 1079500"/>
                <a:gd name="connsiteX40" fmla="*/ 76200 w 1816100"/>
                <a:gd name="connsiteY40" fmla="*/ 800100 h 1079500"/>
                <a:gd name="connsiteX41" fmla="*/ 38100 w 1816100"/>
                <a:gd name="connsiteY41" fmla="*/ 723900 h 1079500"/>
                <a:gd name="connsiteX42" fmla="*/ 25400 w 1816100"/>
                <a:gd name="connsiteY42" fmla="*/ 546100 h 1079500"/>
                <a:gd name="connsiteX43" fmla="*/ 0 w 1816100"/>
                <a:gd name="connsiteY43" fmla="*/ 0 h 1079500"/>
                <a:gd name="connsiteX0" fmla="*/ 0 w 1816100"/>
                <a:gd name="connsiteY0" fmla="*/ 0 h 1079500"/>
                <a:gd name="connsiteX1" fmla="*/ 0 w 1816100"/>
                <a:gd name="connsiteY1" fmla="*/ 0 h 1079500"/>
                <a:gd name="connsiteX2" fmla="*/ 177800 w 1816100"/>
                <a:gd name="connsiteY2" fmla="*/ 139700 h 1079500"/>
                <a:gd name="connsiteX3" fmla="*/ 203200 w 1816100"/>
                <a:gd name="connsiteY3" fmla="*/ 177800 h 1079500"/>
                <a:gd name="connsiteX4" fmla="*/ 215900 w 1816100"/>
                <a:gd name="connsiteY4" fmla="*/ 215900 h 1079500"/>
                <a:gd name="connsiteX5" fmla="*/ 254000 w 1816100"/>
                <a:gd name="connsiteY5" fmla="*/ 228600 h 1079500"/>
                <a:gd name="connsiteX6" fmla="*/ 342900 w 1816100"/>
                <a:gd name="connsiteY6" fmla="*/ 330200 h 1079500"/>
                <a:gd name="connsiteX7" fmla="*/ 368300 w 1816100"/>
                <a:gd name="connsiteY7" fmla="*/ 406400 h 1079500"/>
                <a:gd name="connsiteX8" fmla="*/ 406400 w 1816100"/>
                <a:gd name="connsiteY8" fmla="*/ 444500 h 1079500"/>
                <a:gd name="connsiteX9" fmla="*/ 495300 w 1816100"/>
                <a:gd name="connsiteY9" fmla="*/ 520700 h 1079500"/>
                <a:gd name="connsiteX10" fmla="*/ 558800 w 1816100"/>
                <a:gd name="connsiteY10" fmla="*/ 596900 h 1079500"/>
                <a:gd name="connsiteX11" fmla="*/ 635000 w 1816100"/>
                <a:gd name="connsiteY11" fmla="*/ 647700 h 1079500"/>
                <a:gd name="connsiteX12" fmla="*/ 774700 w 1816100"/>
                <a:gd name="connsiteY12" fmla="*/ 660400 h 1079500"/>
                <a:gd name="connsiteX13" fmla="*/ 876300 w 1816100"/>
                <a:gd name="connsiteY13" fmla="*/ 685800 h 1079500"/>
                <a:gd name="connsiteX14" fmla="*/ 1003300 w 1816100"/>
                <a:gd name="connsiteY14" fmla="*/ 723900 h 1079500"/>
                <a:gd name="connsiteX15" fmla="*/ 1092200 w 1816100"/>
                <a:gd name="connsiteY15" fmla="*/ 762000 h 1079500"/>
                <a:gd name="connsiteX16" fmla="*/ 1179512 w 1816100"/>
                <a:gd name="connsiteY16" fmla="*/ 804069 h 1079500"/>
                <a:gd name="connsiteX17" fmla="*/ 1295400 w 1816100"/>
                <a:gd name="connsiteY17" fmla="*/ 850900 h 1079500"/>
                <a:gd name="connsiteX18" fmla="*/ 1333500 w 1816100"/>
                <a:gd name="connsiteY18" fmla="*/ 863600 h 1079500"/>
                <a:gd name="connsiteX19" fmla="*/ 1432719 w 1816100"/>
                <a:gd name="connsiteY19" fmla="*/ 852488 h 1079500"/>
                <a:gd name="connsiteX20" fmla="*/ 1478756 w 1816100"/>
                <a:gd name="connsiteY20" fmla="*/ 738981 h 1079500"/>
                <a:gd name="connsiteX21" fmla="*/ 1498600 w 1816100"/>
                <a:gd name="connsiteY21" fmla="*/ 152400 h 1079500"/>
                <a:gd name="connsiteX22" fmla="*/ 1536700 w 1816100"/>
                <a:gd name="connsiteY22" fmla="*/ 76200 h 1079500"/>
                <a:gd name="connsiteX23" fmla="*/ 1752600 w 1816100"/>
                <a:gd name="connsiteY23" fmla="*/ 88900 h 1079500"/>
                <a:gd name="connsiteX24" fmla="*/ 1790700 w 1816100"/>
                <a:gd name="connsiteY24" fmla="*/ 101600 h 1079500"/>
                <a:gd name="connsiteX25" fmla="*/ 1816100 w 1816100"/>
                <a:gd name="connsiteY25" fmla="*/ 139700 h 1079500"/>
                <a:gd name="connsiteX26" fmla="*/ 1803400 w 1816100"/>
                <a:gd name="connsiteY26" fmla="*/ 508000 h 1079500"/>
                <a:gd name="connsiteX27" fmla="*/ 1790700 w 1816100"/>
                <a:gd name="connsiteY27" fmla="*/ 584200 h 1079500"/>
                <a:gd name="connsiteX28" fmla="*/ 1765300 w 1816100"/>
                <a:gd name="connsiteY28" fmla="*/ 660400 h 1079500"/>
                <a:gd name="connsiteX29" fmla="*/ 1752600 w 1816100"/>
                <a:gd name="connsiteY29" fmla="*/ 762000 h 1079500"/>
                <a:gd name="connsiteX30" fmla="*/ 1739900 w 1816100"/>
                <a:gd name="connsiteY30" fmla="*/ 939800 h 1079500"/>
                <a:gd name="connsiteX31" fmla="*/ 1663700 w 1816100"/>
                <a:gd name="connsiteY31" fmla="*/ 990600 h 1079500"/>
                <a:gd name="connsiteX32" fmla="*/ 1574800 w 1816100"/>
                <a:gd name="connsiteY32" fmla="*/ 1028700 h 1079500"/>
                <a:gd name="connsiteX33" fmla="*/ 1219200 w 1816100"/>
                <a:gd name="connsiteY33" fmla="*/ 1066800 h 1079500"/>
                <a:gd name="connsiteX34" fmla="*/ 863600 w 1816100"/>
                <a:gd name="connsiteY34" fmla="*/ 1079500 h 1079500"/>
                <a:gd name="connsiteX35" fmla="*/ 279400 w 1816100"/>
                <a:gd name="connsiteY35" fmla="*/ 1066800 h 1079500"/>
                <a:gd name="connsiteX36" fmla="*/ 215900 w 1816100"/>
                <a:gd name="connsiteY36" fmla="*/ 1054100 h 1079500"/>
                <a:gd name="connsiteX37" fmla="*/ 139700 w 1816100"/>
                <a:gd name="connsiteY37" fmla="*/ 1028700 h 1079500"/>
                <a:gd name="connsiteX38" fmla="*/ 101600 w 1816100"/>
                <a:gd name="connsiteY38" fmla="*/ 876300 h 1079500"/>
                <a:gd name="connsiteX39" fmla="*/ 76200 w 1816100"/>
                <a:gd name="connsiteY39" fmla="*/ 800100 h 1079500"/>
                <a:gd name="connsiteX40" fmla="*/ 38100 w 1816100"/>
                <a:gd name="connsiteY40" fmla="*/ 723900 h 1079500"/>
                <a:gd name="connsiteX41" fmla="*/ 25400 w 1816100"/>
                <a:gd name="connsiteY41" fmla="*/ 546100 h 1079500"/>
                <a:gd name="connsiteX42" fmla="*/ 0 w 1816100"/>
                <a:gd name="connsiteY42" fmla="*/ 0 h 1079500"/>
                <a:gd name="connsiteX0" fmla="*/ 0 w 1816100"/>
                <a:gd name="connsiteY0" fmla="*/ 0 h 1079500"/>
                <a:gd name="connsiteX1" fmla="*/ 0 w 1816100"/>
                <a:gd name="connsiteY1" fmla="*/ 0 h 1079500"/>
                <a:gd name="connsiteX2" fmla="*/ 177800 w 1816100"/>
                <a:gd name="connsiteY2" fmla="*/ 139700 h 1079500"/>
                <a:gd name="connsiteX3" fmla="*/ 203200 w 1816100"/>
                <a:gd name="connsiteY3" fmla="*/ 177800 h 1079500"/>
                <a:gd name="connsiteX4" fmla="*/ 215900 w 1816100"/>
                <a:gd name="connsiteY4" fmla="*/ 215900 h 1079500"/>
                <a:gd name="connsiteX5" fmla="*/ 254000 w 1816100"/>
                <a:gd name="connsiteY5" fmla="*/ 228600 h 1079500"/>
                <a:gd name="connsiteX6" fmla="*/ 342900 w 1816100"/>
                <a:gd name="connsiteY6" fmla="*/ 330200 h 1079500"/>
                <a:gd name="connsiteX7" fmla="*/ 368300 w 1816100"/>
                <a:gd name="connsiteY7" fmla="*/ 406400 h 1079500"/>
                <a:gd name="connsiteX8" fmla="*/ 406400 w 1816100"/>
                <a:gd name="connsiteY8" fmla="*/ 444500 h 1079500"/>
                <a:gd name="connsiteX9" fmla="*/ 495300 w 1816100"/>
                <a:gd name="connsiteY9" fmla="*/ 520700 h 1079500"/>
                <a:gd name="connsiteX10" fmla="*/ 558800 w 1816100"/>
                <a:gd name="connsiteY10" fmla="*/ 596900 h 1079500"/>
                <a:gd name="connsiteX11" fmla="*/ 774700 w 1816100"/>
                <a:gd name="connsiteY11" fmla="*/ 660400 h 1079500"/>
                <a:gd name="connsiteX12" fmla="*/ 876300 w 1816100"/>
                <a:gd name="connsiteY12" fmla="*/ 685800 h 1079500"/>
                <a:gd name="connsiteX13" fmla="*/ 1003300 w 1816100"/>
                <a:gd name="connsiteY13" fmla="*/ 723900 h 1079500"/>
                <a:gd name="connsiteX14" fmla="*/ 1092200 w 1816100"/>
                <a:gd name="connsiteY14" fmla="*/ 762000 h 1079500"/>
                <a:gd name="connsiteX15" fmla="*/ 1179512 w 1816100"/>
                <a:gd name="connsiteY15" fmla="*/ 804069 h 1079500"/>
                <a:gd name="connsiteX16" fmla="*/ 1295400 w 1816100"/>
                <a:gd name="connsiteY16" fmla="*/ 850900 h 1079500"/>
                <a:gd name="connsiteX17" fmla="*/ 1333500 w 1816100"/>
                <a:gd name="connsiteY17" fmla="*/ 863600 h 1079500"/>
                <a:gd name="connsiteX18" fmla="*/ 1432719 w 1816100"/>
                <a:gd name="connsiteY18" fmla="*/ 852488 h 1079500"/>
                <a:gd name="connsiteX19" fmla="*/ 1478756 w 1816100"/>
                <a:gd name="connsiteY19" fmla="*/ 738981 h 1079500"/>
                <a:gd name="connsiteX20" fmla="*/ 1498600 w 1816100"/>
                <a:gd name="connsiteY20" fmla="*/ 152400 h 1079500"/>
                <a:gd name="connsiteX21" fmla="*/ 1536700 w 1816100"/>
                <a:gd name="connsiteY21" fmla="*/ 76200 h 1079500"/>
                <a:gd name="connsiteX22" fmla="*/ 1752600 w 1816100"/>
                <a:gd name="connsiteY22" fmla="*/ 88900 h 1079500"/>
                <a:gd name="connsiteX23" fmla="*/ 1790700 w 1816100"/>
                <a:gd name="connsiteY23" fmla="*/ 101600 h 1079500"/>
                <a:gd name="connsiteX24" fmla="*/ 1816100 w 1816100"/>
                <a:gd name="connsiteY24" fmla="*/ 139700 h 1079500"/>
                <a:gd name="connsiteX25" fmla="*/ 1803400 w 1816100"/>
                <a:gd name="connsiteY25" fmla="*/ 508000 h 1079500"/>
                <a:gd name="connsiteX26" fmla="*/ 1790700 w 1816100"/>
                <a:gd name="connsiteY26" fmla="*/ 584200 h 1079500"/>
                <a:gd name="connsiteX27" fmla="*/ 1765300 w 1816100"/>
                <a:gd name="connsiteY27" fmla="*/ 660400 h 1079500"/>
                <a:gd name="connsiteX28" fmla="*/ 1752600 w 1816100"/>
                <a:gd name="connsiteY28" fmla="*/ 762000 h 1079500"/>
                <a:gd name="connsiteX29" fmla="*/ 1739900 w 1816100"/>
                <a:gd name="connsiteY29" fmla="*/ 939800 h 1079500"/>
                <a:gd name="connsiteX30" fmla="*/ 1663700 w 1816100"/>
                <a:gd name="connsiteY30" fmla="*/ 990600 h 1079500"/>
                <a:gd name="connsiteX31" fmla="*/ 1574800 w 1816100"/>
                <a:gd name="connsiteY31" fmla="*/ 1028700 h 1079500"/>
                <a:gd name="connsiteX32" fmla="*/ 1219200 w 1816100"/>
                <a:gd name="connsiteY32" fmla="*/ 1066800 h 1079500"/>
                <a:gd name="connsiteX33" fmla="*/ 863600 w 1816100"/>
                <a:gd name="connsiteY33" fmla="*/ 1079500 h 1079500"/>
                <a:gd name="connsiteX34" fmla="*/ 279400 w 1816100"/>
                <a:gd name="connsiteY34" fmla="*/ 1066800 h 1079500"/>
                <a:gd name="connsiteX35" fmla="*/ 215900 w 1816100"/>
                <a:gd name="connsiteY35" fmla="*/ 1054100 h 1079500"/>
                <a:gd name="connsiteX36" fmla="*/ 139700 w 1816100"/>
                <a:gd name="connsiteY36" fmla="*/ 1028700 h 1079500"/>
                <a:gd name="connsiteX37" fmla="*/ 101600 w 1816100"/>
                <a:gd name="connsiteY37" fmla="*/ 876300 h 1079500"/>
                <a:gd name="connsiteX38" fmla="*/ 76200 w 1816100"/>
                <a:gd name="connsiteY38" fmla="*/ 800100 h 1079500"/>
                <a:gd name="connsiteX39" fmla="*/ 38100 w 1816100"/>
                <a:gd name="connsiteY39" fmla="*/ 723900 h 1079500"/>
                <a:gd name="connsiteX40" fmla="*/ 25400 w 1816100"/>
                <a:gd name="connsiteY40" fmla="*/ 546100 h 1079500"/>
                <a:gd name="connsiteX41" fmla="*/ 0 w 1816100"/>
                <a:gd name="connsiteY41" fmla="*/ 0 h 1079500"/>
                <a:gd name="connsiteX0" fmla="*/ 0 w 1816100"/>
                <a:gd name="connsiteY0" fmla="*/ 0 h 1079500"/>
                <a:gd name="connsiteX1" fmla="*/ 0 w 1816100"/>
                <a:gd name="connsiteY1" fmla="*/ 0 h 1079500"/>
                <a:gd name="connsiteX2" fmla="*/ 177800 w 1816100"/>
                <a:gd name="connsiteY2" fmla="*/ 139700 h 1079500"/>
                <a:gd name="connsiteX3" fmla="*/ 203200 w 1816100"/>
                <a:gd name="connsiteY3" fmla="*/ 177800 h 1079500"/>
                <a:gd name="connsiteX4" fmla="*/ 215900 w 1816100"/>
                <a:gd name="connsiteY4" fmla="*/ 215900 h 1079500"/>
                <a:gd name="connsiteX5" fmla="*/ 254000 w 1816100"/>
                <a:gd name="connsiteY5" fmla="*/ 228600 h 1079500"/>
                <a:gd name="connsiteX6" fmla="*/ 342900 w 1816100"/>
                <a:gd name="connsiteY6" fmla="*/ 330200 h 1079500"/>
                <a:gd name="connsiteX7" fmla="*/ 368300 w 1816100"/>
                <a:gd name="connsiteY7" fmla="*/ 406400 h 1079500"/>
                <a:gd name="connsiteX8" fmla="*/ 406400 w 1816100"/>
                <a:gd name="connsiteY8" fmla="*/ 444500 h 1079500"/>
                <a:gd name="connsiteX9" fmla="*/ 558800 w 1816100"/>
                <a:gd name="connsiteY9" fmla="*/ 596900 h 1079500"/>
                <a:gd name="connsiteX10" fmla="*/ 774700 w 1816100"/>
                <a:gd name="connsiteY10" fmla="*/ 660400 h 1079500"/>
                <a:gd name="connsiteX11" fmla="*/ 876300 w 1816100"/>
                <a:gd name="connsiteY11" fmla="*/ 685800 h 1079500"/>
                <a:gd name="connsiteX12" fmla="*/ 1003300 w 1816100"/>
                <a:gd name="connsiteY12" fmla="*/ 723900 h 1079500"/>
                <a:gd name="connsiteX13" fmla="*/ 1092200 w 1816100"/>
                <a:gd name="connsiteY13" fmla="*/ 762000 h 1079500"/>
                <a:gd name="connsiteX14" fmla="*/ 1179512 w 1816100"/>
                <a:gd name="connsiteY14" fmla="*/ 804069 h 1079500"/>
                <a:gd name="connsiteX15" fmla="*/ 1295400 w 1816100"/>
                <a:gd name="connsiteY15" fmla="*/ 850900 h 1079500"/>
                <a:gd name="connsiteX16" fmla="*/ 1333500 w 1816100"/>
                <a:gd name="connsiteY16" fmla="*/ 863600 h 1079500"/>
                <a:gd name="connsiteX17" fmla="*/ 1432719 w 1816100"/>
                <a:gd name="connsiteY17" fmla="*/ 852488 h 1079500"/>
                <a:gd name="connsiteX18" fmla="*/ 1478756 w 1816100"/>
                <a:gd name="connsiteY18" fmla="*/ 738981 h 1079500"/>
                <a:gd name="connsiteX19" fmla="*/ 1498600 w 1816100"/>
                <a:gd name="connsiteY19" fmla="*/ 152400 h 1079500"/>
                <a:gd name="connsiteX20" fmla="*/ 1536700 w 1816100"/>
                <a:gd name="connsiteY20" fmla="*/ 76200 h 1079500"/>
                <a:gd name="connsiteX21" fmla="*/ 1752600 w 1816100"/>
                <a:gd name="connsiteY21" fmla="*/ 88900 h 1079500"/>
                <a:gd name="connsiteX22" fmla="*/ 1790700 w 1816100"/>
                <a:gd name="connsiteY22" fmla="*/ 101600 h 1079500"/>
                <a:gd name="connsiteX23" fmla="*/ 1816100 w 1816100"/>
                <a:gd name="connsiteY23" fmla="*/ 139700 h 1079500"/>
                <a:gd name="connsiteX24" fmla="*/ 1803400 w 1816100"/>
                <a:gd name="connsiteY24" fmla="*/ 508000 h 1079500"/>
                <a:gd name="connsiteX25" fmla="*/ 1790700 w 1816100"/>
                <a:gd name="connsiteY25" fmla="*/ 584200 h 1079500"/>
                <a:gd name="connsiteX26" fmla="*/ 1765300 w 1816100"/>
                <a:gd name="connsiteY26" fmla="*/ 660400 h 1079500"/>
                <a:gd name="connsiteX27" fmla="*/ 1752600 w 1816100"/>
                <a:gd name="connsiteY27" fmla="*/ 762000 h 1079500"/>
                <a:gd name="connsiteX28" fmla="*/ 1739900 w 1816100"/>
                <a:gd name="connsiteY28" fmla="*/ 939800 h 1079500"/>
                <a:gd name="connsiteX29" fmla="*/ 1663700 w 1816100"/>
                <a:gd name="connsiteY29" fmla="*/ 990600 h 1079500"/>
                <a:gd name="connsiteX30" fmla="*/ 1574800 w 1816100"/>
                <a:gd name="connsiteY30" fmla="*/ 1028700 h 1079500"/>
                <a:gd name="connsiteX31" fmla="*/ 1219200 w 1816100"/>
                <a:gd name="connsiteY31" fmla="*/ 1066800 h 1079500"/>
                <a:gd name="connsiteX32" fmla="*/ 863600 w 1816100"/>
                <a:gd name="connsiteY32" fmla="*/ 1079500 h 1079500"/>
                <a:gd name="connsiteX33" fmla="*/ 279400 w 1816100"/>
                <a:gd name="connsiteY33" fmla="*/ 1066800 h 1079500"/>
                <a:gd name="connsiteX34" fmla="*/ 215900 w 1816100"/>
                <a:gd name="connsiteY34" fmla="*/ 1054100 h 1079500"/>
                <a:gd name="connsiteX35" fmla="*/ 139700 w 1816100"/>
                <a:gd name="connsiteY35" fmla="*/ 1028700 h 1079500"/>
                <a:gd name="connsiteX36" fmla="*/ 101600 w 1816100"/>
                <a:gd name="connsiteY36" fmla="*/ 876300 h 1079500"/>
                <a:gd name="connsiteX37" fmla="*/ 76200 w 1816100"/>
                <a:gd name="connsiteY37" fmla="*/ 800100 h 1079500"/>
                <a:gd name="connsiteX38" fmla="*/ 38100 w 1816100"/>
                <a:gd name="connsiteY38" fmla="*/ 723900 h 1079500"/>
                <a:gd name="connsiteX39" fmla="*/ 25400 w 1816100"/>
                <a:gd name="connsiteY39" fmla="*/ 546100 h 1079500"/>
                <a:gd name="connsiteX40" fmla="*/ 0 w 1816100"/>
                <a:gd name="connsiteY40" fmla="*/ 0 h 1079500"/>
                <a:gd name="connsiteX0" fmla="*/ 0 w 1816100"/>
                <a:gd name="connsiteY0" fmla="*/ 0 h 1079500"/>
                <a:gd name="connsiteX1" fmla="*/ 0 w 1816100"/>
                <a:gd name="connsiteY1" fmla="*/ 0 h 1079500"/>
                <a:gd name="connsiteX2" fmla="*/ 177800 w 1816100"/>
                <a:gd name="connsiteY2" fmla="*/ 139700 h 1079500"/>
                <a:gd name="connsiteX3" fmla="*/ 215900 w 1816100"/>
                <a:gd name="connsiteY3" fmla="*/ 215900 h 1079500"/>
                <a:gd name="connsiteX4" fmla="*/ 254000 w 1816100"/>
                <a:gd name="connsiteY4" fmla="*/ 228600 h 1079500"/>
                <a:gd name="connsiteX5" fmla="*/ 342900 w 1816100"/>
                <a:gd name="connsiteY5" fmla="*/ 330200 h 1079500"/>
                <a:gd name="connsiteX6" fmla="*/ 368300 w 1816100"/>
                <a:gd name="connsiteY6" fmla="*/ 406400 h 1079500"/>
                <a:gd name="connsiteX7" fmla="*/ 406400 w 1816100"/>
                <a:gd name="connsiteY7" fmla="*/ 444500 h 1079500"/>
                <a:gd name="connsiteX8" fmla="*/ 558800 w 1816100"/>
                <a:gd name="connsiteY8" fmla="*/ 596900 h 1079500"/>
                <a:gd name="connsiteX9" fmla="*/ 774700 w 1816100"/>
                <a:gd name="connsiteY9" fmla="*/ 660400 h 1079500"/>
                <a:gd name="connsiteX10" fmla="*/ 876300 w 1816100"/>
                <a:gd name="connsiteY10" fmla="*/ 685800 h 1079500"/>
                <a:gd name="connsiteX11" fmla="*/ 1003300 w 1816100"/>
                <a:gd name="connsiteY11" fmla="*/ 723900 h 1079500"/>
                <a:gd name="connsiteX12" fmla="*/ 1092200 w 1816100"/>
                <a:gd name="connsiteY12" fmla="*/ 762000 h 1079500"/>
                <a:gd name="connsiteX13" fmla="*/ 1179512 w 1816100"/>
                <a:gd name="connsiteY13" fmla="*/ 804069 h 1079500"/>
                <a:gd name="connsiteX14" fmla="*/ 1295400 w 1816100"/>
                <a:gd name="connsiteY14" fmla="*/ 850900 h 1079500"/>
                <a:gd name="connsiteX15" fmla="*/ 1333500 w 1816100"/>
                <a:gd name="connsiteY15" fmla="*/ 863600 h 1079500"/>
                <a:gd name="connsiteX16" fmla="*/ 1432719 w 1816100"/>
                <a:gd name="connsiteY16" fmla="*/ 852488 h 1079500"/>
                <a:gd name="connsiteX17" fmla="*/ 1478756 w 1816100"/>
                <a:gd name="connsiteY17" fmla="*/ 738981 h 1079500"/>
                <a:gd name="connsiteX18" fmla="*/ 1498600 w 1816100"/>
                <a:gd name="connsiteY18" fmla="*/ 152400 h 1079500"/>
                <a:gd name="connsiteX19" fmla="*/ 1536700 w 1816100"/>
                <a:gd name="connsiteY19" fmla="*/ 76200 h 1079500"/>
                <a:gd name="connsiteX20" fmla="*/ 1752600 w 1816100"/>
                <a:gd name="connsiteY20" fmla="*/ 88900 h 1079500"/>
                <a:gd name="connsiteX21" fmla="*/ 1790700 w 1816100"/>
                <a:gd name="connsiteY21" fmla="*/ 101600 h 1079500"/>
                <a:gd name="connsiteX22" fmla="*/ 1816100 w 1816100"/>
                <a:gd name="connsiteY22" fmla="*/ 139700 h 1079500"/>
                <a:gd name="connsiteX23" fmla="*/ 1803400 w 1816100"/>
                <a:gd name="connsiteY23" fmla="*/ 508000 h 1079500"/>
                <a:gd name="connsiteX24" fmla="*/ 1790700 w 1816100"/>
                <a:gd name="connsiteY24" fmla="*/ 584200 h 1079500"/>
                <a:gd name="connsiteX25" fmla="*/ 1765300 w 1816100"/>
                <a:gd name="connsiteY25" fmla="*/ 660400 h 1079500"/>
                <a:gd name="connsiteX26" fmla="*/ 1752600 w 1816100"/>
                <a:gd name="connsiteY26" fmla="*/ 762000 h 1079500"/>
                <a:gd name="connsiteX27" fmla="*/ 1739900 w 1816100"/>
                <a:gd name="connsiteY27" fmla="*/ 939800 h 1079500"/>
                <a:gd name="connsiteX28" fmla="*/ 1663700 w 1816100"/>
                <a:gd name="connsiteY28" fmla="*/ 990600 h 1079500"/>
                <a:gd name="connsiteX29" fmla="*/ 1574800 w 1816100"/>
                <a:gd name="connsiteY29" fmla="*/ 1028700 h 1079500"/>
                <a:gd name="connsiteX30" fmla="*/ 1219200 w 1816100"/>
                <a:gd name="connsiteY30" fmla="*/ 1066800 h 1079500"/>
                <a:gd name="connsiteX31" fmla="*/ 863600 w 1816100"/>
                <a:gd name="connsiteY31" fmla="*/ 1079500 h 1079500"/>
                <a:gd name="connsiteX32" fmla="*/ 279400 w 1816100"/>
                <a:gd name="connsiteY32" fmla="*/ 1066800 h 1079500"/>
                <a:gd name="connsiteX33" fmla="*/ 215900 w 1816100"/>
                <a:gd name="connsiteY33" fmla="*/ 1054100 h 1079500"/>
                <a:gd name="connsiteX34" fmla="*/ 139700 w 1816100"/>
                <a:gd name="connsiteY34" fmla="*/ 1028700 h 1079500"/>
                <a:gd name="connsiteX35" fmla="*/ 101600 w 1816100"/>
                <a:gd name="connsiteY35" fmla="*/ 876300 h 1079500"/>
                <a:gd name="connsiteX36" fmla="*/ 76200 w 1816100"/>
                <a:gd name="connsiteY36" fmla="*/ 800100 h 1079500"/>
                <a:gd name="connsiteX37" fmla="*/ 38100 w 1816100"/>
                <a:gd name="connsiteY37" fmla="*/ 723900 h 1079500"/>
                <a:gd name="connsiteX38" fmla="*/ 25400 w 1816100"/>
                <a:gd name="connsiteY38" fmla="*/ 546100 h 1079500"/>
                <a:gd name="connsiteX39" fmla="*/ 0 w 1816100"/>
                <a:gd name="connsiteY39"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342900 w 1816100"/>
                <a:gd name="connsiteY4" fmla="*/ 330200 h 1079500"/>
                <a:gd name="connsiteX5" fmla="*/ 368300 w 1816100"/>
                <a:gd name="connsiteY5" fmla="*/ 406400 h 1079500"/>
                <a:gd name="connsiteX6" fmla="*/ 406400 w 1816100"/>
                <a:gd name="connsiteY6" fmla="*/ 444500 h 1079500"/>
                <a:gd name="connsiteX7" fmla="*/ 558800 w 1816100"/>
                <a:gd name="connsiteY7" fmla="*/ 596900 h 1079500"/>
                <a:gd name="connsiteX8" fmla="*/ 774700 w 1816100"/>
                <a:gd name="connsiteY8" fmla="*/ 660400 h 1079500"/>
                <a:gd name="connsiteX9" fmla="*/ 876300 w 1816100"/>
                <a:gd name="connsiteY9" fmla="*/ 685800 h 1079500"/>
                <a:gd name="connsiteX10" fmla="*/ 1003300 w 1816100"/>
                <a:gd name="connsiteY10" fmla="*/ 723900 h 1079500"/>
                <a:gd name="connsiteX11" fmla="*/ 1092200 w 1816100"/>
                <a:gd name="connsiteY11" fmla="*/ 762000 h 1079500"/>
                <a:gd name="connsiteX12" fmla="*/ 1179512 w 1816100"/>
                <a:gd name="connsiteY12" fmla="*/ 804069 h 1079500"/>
                <a:gd name="connsiteX13" fmla="*/ 1295400 w 1816100"/>
                <a:gd name="connsiteY13" fmla="*/ 850900 h 1079500"/>
                <a:gd name="connsiteX14" fmla="*/ 1333500 w 1816100"/>
                <a:gd name="connsiteY14" fmla="*/ 863600 h 1079500"/>
                <a:gd name="connsiteX15" fmla="*/ 1432719 w 1816100"/>
                <a:gd name="connsiteY15" fmla="*/ 852488 h 1079500"/>
                <a:gd name="connsiteX16" fmla="*/ 1478756 w 1816100"/>
                <a:gd name="connsiteY16" fmla="*/ 738981 h 1079500"/>
                <a:gd name="connsiteX17" fmla="*/ 1498600 w 1816100"/>
                <a:gd name="connsiteY17" fmla="*/ 152400 h 1079500"/>
                <a:gd name="connsiteX18" fmla="*/ 1536700 w 1816100"/>
                <a:gd name="connsiteY18" fmla="*/ 76200 h 1079500"/>
                <a:gd name="connsiteX19" fmla="*/ 1752600 w 1816100"/>
                <a:gd name="connsiteY19" fmla="*/ 88900 h 1079500"/>
                <a:gd name="connsiteX20" fmla="*/ 1790700 w 1816100"/>
                <a:gd name="connsiteY20" fmla="*/ 101600 h 1079500"/>
                <a:gd name="connsiteX21" fmla="*/ 1816100 w 1816100"/>
                <a:gd name="connsiteY21" fmla="*/ 139700 h 1079500"/>
                <a:gd name="connsiteX22" fmla="*/ 1803400 w 1816100"/>
                <a:gd name="connsiteY22" fmla="*/ 508000 h 1079500"/>
                <a:gd name="connsiteX23" fmla="*/ 1790700 w 1816100"/>
                <a:gd name="connsiteY23" fmla="*/ 584200 h 1079500"/>
                <a:gd name="connsiteX24" fmla="*/ 1765300 w 1816100"/>
                <a:gd name="connsiteY24" fmla="*/ 660400 h 1079500"/>
                <a:gd name="connsiteX25" fmla="*/ 1752600 w 1816100"/>
                <a:gd name="connsiteY25" fmla="*/ 762000 h 1079500"/>
                <a:gd name="connsiteX26" fmla="*/ 1739900 w 1816100"/>
                <a:gd name="connsiteY26" fmla="*/ 939800 h 1079500"/>
                <a:gd name="connsiteX27" fmla="*/ 1663700 w 1816100"/>
                <a:gd name="connsiteY27" fmla="*/ 990600 h 1079500"/>
                <a:gd name="connsiteX28" fmla="*/ 1574800 w 1816100"/>
                <a:gd name="connsiteY28" fmla="*/ 1028700 h 1079500"/>
                <a:gd name="connsiteX29" fmla="*/ 1219200 w 1816100"/>
                <a:gd name="connsiteY29" fmla="*/ 1066800 h 1079500"/>
                <a:gd name="connsiteX30" fmla="*/ 863600 w 1816100"/>
                <a:gd name="connsiteY30" fmla="*/ 1079500 h 1079500"/>
                <a:gd name="connsiteX31" fmla="*/ 279400 w 1816100"/>
                <a:gd name="connsiteY31" fmla="*/ 1066800 h 1079500"/>
                <a:gd name="connsiteX32" fmla="*/ 215900 w 1816100"/>
                <a:gd name="connsiteY32" fmla="*/ 1054100 h 1079500"/>
                <a:gd name="connsiteX33" fmla="*/ 139700 w 1816100"/>
                <a:gd name="connsiteY33" fmla="*/ 1028700 h 1079500"/>
                <a:gd name="connsiteX34" fmla="*/ 101600 w 1816100"/>
                <a:gd name="connsiteY34" fmla="*/ 876300 h 1079500"/>
                <a:gd name="connsiteX35" fmla="*/ 76200 w 1816100"/>
                <a:gd name="connsiteY35" fmla="*/ 800100 h 1079500"/>
                <a:gd name="connsiteX36" fmla="*/ 38100 w 1816100"/>
                <a:gd name="connsiteY36" fmla="*/ 723900 h 1079500"/>
                <a:gd name="connsiteX37" fmla="*/ 25400 w 1816100"/>
                <a:gd name="connsiteY37" fmla="*/ 546100 h 1079500"/>
                <a:gd name="connsiteX38" fmla="*/ 0 w 1816100"/>
                <a:gd name="connsiteY38"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342900 w 1816100"/>
                <a:gd name="connsiteY4" fmla="*/ 330200 h 1079500"/>
                <a:gd name="connsiteX5" fmla="*/ 368300 w 1816100"/>
                <a:gd name="connsiteY5" fmla="*/ 406400 h 1079500"/>
                <a:gd name="connsiteX6" fmla="*/ 406400 w 1816100"/>
                <a:gd name="connsiteY6" fmla="*/ 444500 h 1079500"/>
                <a:gd name="connsiteX7" fmla="*/ 558800 w 1816100"/>
                <a:gd name="connsiteY7" fmla="*/ 596900 h 1079500"/>
                <a:gd name="connsiteX8" fmla="*/ 774700 w 1816100"/>
                <a:gd name="connsiteY8" fmla="*/ 660400 h 1079500"/>
                <a:gd name="connsiteX9" fmla="*/ 876300 w 1816100"/>
                <a:gd name="connsiteY9" fmla="*/ 685800 h 1079500"/>
                <a:gd name="connsiteX10" fmla="*/ 1003300 w 1816100"/>
                <a:gd name="connsiteY10" fmla="*/ 723900 h 1079500"/>
                <a:gd name="connsiteX11" fmla="*/ 1092200 w 1816100"/>
                <a:gd name="connsiteY11" fmla="*/ 762000 h 1079500"/>
                <a:gd name="connsiteX12" fmla="*/ 1179512 w 1816100"/>
                <a:gd name="connsiteY12" fmla="*/ 804069 h 1079500"/>
                <a:gd name="connsiteX13" fmla="*/ 1295400 w 1816100"/>
                <a:gd name="connsiteY13" fmla="*/ 850900 h 1079500"/>
                <a:gd name="connsiteX14" fmla="*/ 1333500 w 1816100"/>
                <a:gd name="connsiteY14" fmla="*/ 863600 h 1079500"/>
                <a:gd name="connsiteX15" fmla="*/ 1432719 w 1816100"/>
                <a:gd name="connsiteY15" fmla="*/ 852488 h 1079500"/>
                <a:gd name="connsiteX16" fmla="*/ 1478756 w 1816100"/>
                <a:gd name="connsiteY16" fmla="*/ 738981 h 1079500"/>
                <a:gd name="connsiteX17" fmla="*/ 1498600 w 1816100"/>
                <a:gd name="connsiteY17" fmla="*/ 152400 h 1079500"/>
                <a:gd name="connsiteX18" fmla="*/ 1536700 w 1816100"/>
                <a:gd name="connsiteY18" fmla="*/ 76200 h 1079500"/>
                <a:gd name="connsiteX19" fmla="*/ 1752600 w 1816100"/>
                <a:gd name="connsiteY19" fmla="*/ 88900 h 1079500"/>
                <a:gd name="connsiteX20" fmla="*/ 1790700 w 1816100"/>
                <a:gd name="connsiteY20" fmla="*/ 101600 h 1079500"/>
                <a:gd name="connsiteX21" fmla="*/ 1816100 w 1816100"/>
                <a:gd name="connsiteY21" fmla="*/ 139700 h 1079500"/>
                <a:gd name="connsiteX22" fmla="*/ 1803400 w 1816100"/>
                <a:gd name="connsiteY22" fmla="*/ 508000 h 1079500"/>
                <a:gd name="connsiteX23" fmla="*/ 1790700 w 1816100"/>
                <a:gd name="connsiteY23" fmla="*/ 584200 h 1079500"/>
                <a:gd name="connsiteX24" fmla="*/ 1765300 w 1816100"/>
                <a:gd name="connsiteY24" fmla="*/ 660400 h 1079500"/>
                <a:gd name="connsiteX25" fmla="*/ 1752600 w 1816100"/>
                <a:gd name="connsiteY25" fmla="*/ 762000 h 1079500"/>
                <a:gd name="connsiteX26" fmla="*/ 1739900 w 1816100"/>
                <a:gd name="connsiteY26" fmla="*/ 939800 h 1079500"/>
                <a:gd name="connsiteX27" fmla="*/ 1663700 w 1816100"/>
                <a:gd name="connsiteY27" fmla="*/ 990600 h 1079500"/>
                <a:gd name="connsiteX28" fmla="*/ 1574800 w 1816100"/>
                <a:gd name="connsiteY28" fmla="*/ 1028700 h 1079500"/>
                <a:gd name="connsiteX29" fmla="*/ 1219200 w 1816100"/>
                <a:gd name="connsiteY29" fmla="*/ 1066800 h 1079500"/>
                <a:gd name="connsiteX30" fmla="*/ 863600 w 1816100"/>
                <a:gd name="connsiteY30" fmla="*/ 1079500 h 1079500"/>
                <a:gd name="connsiteX31" fmla="*/ 279400 w 1816100"/>
                <a:gd name="connsiteY31" fmla="*/ 1066800 h 1079500"/>
                <a:gd name="connsiteX32" fmla="*/ 215900 w 1816100"/>
                <a:gd name="connsiteY32" fmla="*/ 1054100 h 1079500"/>
                <a:gd name="connsiteX33" fmla="*/ 139700 w 1816100"/>
                <a:gd name="connsiteY33" fmla="*/ 1028700 h 1079500"/>
                <a:gd name="connsiteX34" fmla="*/ 101600 w 1816100"/>
                <a:gd name="connsiteY34" fmla="*/ 876300 h 1079500"/>
                <a:gd name="connsiteX35" fmla="*/ 38100 w 1816100"/>
                <a:gd name="connsiteY35" fmla="*/ 723900 h 1079500"/>
                <a:gd name="connsiteX36" fmla="*/ 25400 w 1816100"/>
                <a:gd name="connsiteY36" fmla="*/ 546100 h 1079500"/>
                <a:gd name="connsiteX37" fmla="*/ 0 w 1816100"/>
                <a:gd name="connsiteY3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342900 w 1816100"/>
                <a:gd name="connsiteY4" fmla="*/ 330200 h 1079500"/>
                <a:gd name="connsiteX5" fmla="*/ 368300 w 1816100"/>
                <a:gd name="connsiteY5" fmla="*/ 406400 h 1079500"/>
                <a:gd name="connsiteX6" fmla="*/ 406400 w 1816100"/>
                <a:gd name="connsiteY6" fmla="*/ 444500 h 1079500"/>
                <a:gd name="connsiteX7" fmla="*/ 558800 w 1816100"/>
                <a:gd name="connsiteY7" fmla="*/ 596900 h 1079500"/>
                <a:gd name="connsiteX8" fmla="*/ 774700 w 1816100"/>
                <a:gd name="connsiteY8" fmla="*/ 660400 h 1079500"/>
                <a:gd name="connsiteX9" fmla="*/ 876300 w 1816100"/>
                <a:gd name="connsiteY9" fmla="*/ 685800 h 1079500"/>
                <a:gd name="connsiteX10" fmla="*/ 1003300 w 1816100"/>
                <a:gd name="connsiteY10" fmla="*/ 723900 h 1079500"/>
                <a:gd name="connsiteX11" fmla="*/ 1092200 w 1816100"/>
                <a:gd name="connsiteY11" fmla="*/ 762000 h 1079500"/>
                <a:gd name="connsiteX12" fmla="*/ 1179512 w 1816100"/>
                <a:gd name="connsiteY12" fmla="*/ 804069 h 1079500"/>
                <a:gd name="connsiteX13" fmla="*/ 1295400 w 1816100"/>
                <a:gd name="connsiteY13" fmla="*/ 850900 h 1079500"/>
                <a:gd name="connsiteX14" fmla="*/ 1333500 w 1816100"/>
                <a:gd name="connsiteY14" fmla="*/ 863600 h 1079500"/>
                <a:gd name="connsiteX15" fmla="*/ 1432719 w 1816100"/>
                <a:gd name="connsiteY15" fmla="*/ 852488 h 1079500"/>
                <a:gd name="connsiteX16" fmla="*/ 1478756 w 1816100"/>
                <a:gd name="connsiteY16" fmla="*/ 738981 h 1079500"/>
                <a:gd name="connsiteX17" fmla="*/ 1498600 w 1816100"/>
                <a:gd name="connsiteY17" fmla="*/ 152400 h 1079500"/>
                <a:gd name="connsiteX18" fmla="*/ 1536700 w 1816100"/>
                <a:gd name="connsiteY18" fmla="*/ 76200 h 1079500"/>
                <a:gd name="connsiteX19" fmla="*/ 1752600 w 1816100"/>
                <a:gd name="connsiteY19" fmla="*/ 88900 h 1079500"/>
                <a:gd name="connsiteX20" fmla="*/ 1790700 w 1816100"/>
                <a:gd name="connsiteY20" fmla="*/ 101600 h 1079500"/>
                <a:gd name="connsiteX21" fmla="*/ 1816100 w 1816100"/>
                <a:gd name="connsiteY21" fmla="*/ 139700 h 1079500"/>
                <a:gd name="connsiteX22" fmla="*/ 1803400 w 1816100"/>
                <a:gd name="connsiteY22" fmla="*/ 508000 h 1079500"/>
                <a:gd name="connsiteX23" fmla="*/ 1790700 w 1816100"/>
                <a:gd name="connsiteY23" fmla="*/ 584200 h 1079500"/>
                <a:gd name="connsiteX24" fmla="*/ 1765300 w 1816100"/>
                <a:gd name="connsiteY24" fmla="*/ 660400 h 1079500"/>
                <a:gd name="connsiteX25" fmla="*/ 1752600 w 1816100"/>
                <a:gd name="connsiteY25" fmla="*/ 762000 h 1079500"/>
                <a:gd name="connsiteX26" fmla="*/ 1739900 w 1816100"/>
                <a:gd name="connsiteY26" fmla="*/ 939800 h 1079500"/>
                <a:gd name="connsiteX27" fmla="*/ 1663700 w 1816100"/>
                <a:gd name="connsiteY27" fmla="*/ 990600 h 1079500"/>
                <a:gd name="connsiteX28" fmla="*/ 1574800 w 1816100"/>
                <a:gd name="connsiteY28" fmla="*/ 1028700 h 1079500"/>
                <a:gd name="connsiteX29" fmla="*/ 1219200 w 1816100"/>
                <a:gd name="connsiteY29" fmla="*/ 1066800 h 1079500"/>
                <a:gd name="connsiteX30" fmla="*/ 863600 w 1816100"/>
                <a:gd name="connsiteY30" fmla="*/ 1079500 h 1079500"/>
                <a:gd name="connsiteX31" fmla="*/ 279400 w 1816100"/>
                <a:gd name="connsiteY31" fmla="*/ 1066800 h 1079500"/>
                <a:gd name="connsiteX32" fmla="*/ 215900 w 1816100"/>
                <a:gd name="connsiteY32" fmla="*/ 1054100 h 1079500"/>
                <a:gd name="connsiteX33" fmla="*/ 139700 w 1816100"/>
                <a:gd name="connsiteY33" fmla="*/ 1028700 h 1079500"/>
                <a:gd name="connsiteX34" fmla="*/ 38100 w 1816100"/>
                <a:gd name="connsiteY34" fmla="*/ 723900 h 1079500"/>
                <a:gd name="connsiteX35" fmla="*/ 25400 w 1816100"/>
                <a:gd name="connsiteY35" fmla="*/ 546100 h 1079500"/>
                <a:gd name="connsiteX36" fmla="*/ 0 w 1816100"/>
                <a:gd name="connsiteY36"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342900 w 1816100"/>
                <a:gd name="connsiteY4" fmla="*/ 330200 h 1079500"/>
                <a:gd name="connsiteX5" fmla="*/ 368300 w 1816100"/>
                <a:gd name="connsiteY5" fmla="*/ 406400 h 1079500"/>
                <a:gd name="connsiteX6" fmla="*/ 406400 w 1816100"/>
                <a:gd name="connsiteY6" fmla="*/ 444500 h 1079500"/>
                <a:gd name="connsiteX7" fmla="*/ 558800 w 1816100"/>
                <a:gd name="connsiteY7" fmla="*/ 596900 h 1079500"/>
                <a:gd name="connsiteX8" fmla="*/ 774700 w 1816100"/>
                <a:gd name="connsiteY8" fmla="*/ 660400 h 1079500"/>
                <a:gd name="connsiteX9" fmla="*/ 876300 w 1816100"/>
                <a:gd name="connsiteY9" fmla="*/ 685800 h 1079500"/>
                <a:gd name="connsiteX10" fmla="*/ 1003300 w 1816100"/>
                <a:gd name="connsiteY10" fmla="*/ 723900 h 1079500"/>
                <a:gd name="connsiteX11" fmla="*/ 1092200 w 1816100"/>
                <a:gd name="connsiteY11" fmla="*/ 762000 h 1079500"/>
                <a:gd name="connsiteX12" fmla="*/ 1179512 w 1816100"/>
                <a:gd name="connsiteY12" fmla="*/ 804069 h 1079500"/>
                <a:gd name="connsiteX13" fmla="*/ 1295400 w 1816100"/>
                <a:gd name="connsiteY13" fmla="*/ 850900 h 1079500"/>
                <a:gd name="connsiteX14" fmla="*/ 1333500 w 1816100"/>
                <a:gd name="connsiteY14" fmla="*/ 863600 h 1079500"/>
                <a:gd name="connsiteX15" fmla="*/ 1432719 w 1816100"/>
                <a:gd name="connsiteY15" fmla="*/ 852488 h 1079500"/>
                <a:gd name="connsiteX16" fmla="*/ 1478756 w 1816100"/>
                <a:gd name="connsiteY16" fmla="*/ 738981 h 1079500"/>
                <a:gd name="connsiteX17" fmla="*/ 1498600 w 1816100"/>
                <a:gd name="connsiteY17" fmla="*/ 152400 h 1079500"/>
                <a:gd name="connsiteX18" fmla="*/ 1536700 w 1816100"/>
                <a:gd name="connsiteY18" fmla="*/ 76200 h 1079500"/>
                <a:gd name="connsiteX19" fmla="*/ 1752600 w 1816100"/>
                <a:gd name="connsiteY19" fmla="*/ 88900 h 1079500"/>
                <a:gd name="connsiteX20" fmla="*/ 1790700 w 1816100"/>
                <a:gd name="connsiteY20" fmla="*/ 101600 h 1079500"/>
                <a:gd name="connsiteX21" fmla="*/ 1816100 w 1816100"/>
                <a:gd name="connsiteY21" fmla="*/ 139700 h 1079500"/>
                <a:gd name="connsiteX22" fmla="*/ 1803400 w 1816100"/>
                <a:gd name="connsiteY22" fmla="*/ 508000 h 1079500"/>
                <a:gd name="connsiteX23" fmla="*/ 1790700 w 1816100"/>
                <a:gd name="connsiteY23" fmla="*/ 584200 h 1079500"/>
                <a:gd name="connsiteX24" fmla="*/ 1765300 w 1816100"/>
                <a:gd name="connsiteY24" fmla="*/ 660400 h 1079500"/>
                <a:gd name="connsiteX25" fmla="*/ 1752600 w 1816100"/>
                <a:gd name="connsiteY25" fmla="*/ 762000 h 1079500"/>
                <a:gd name="connsiteX26" fmla="*/ 1739900 w 1816100"/>
                <a:gd name="connsiteY26" fmla="*/ 939800 h 1079500"/>
                <a:gd name="connsiteX27" fmla="*/ 1663700 w 1816100"/>
                <a:gd name="connsiteY27" fmla="*/ 990600 h 1079500"/>
                <a:gd name="connsiteX28" fmla="*/ 1574800 w 1816100"/>
                <a:gd name="connsiteY28" fmla="*/ 1028700 h 1079500"/>
                <a:gd name="connsiteX29" fmla="*/ 1219200 w 1816100"/>
                <a:gd name="connsiteY29" fmla="*/ 1066800 h 1079500"/>
                <a:gd name="connsiteX30" fmla="*/ 863600 w 1816100"/>
                <a:gd name="connsiteY30" fmla="*/ 1079500 h 1079500"/>
                <a:gd name="connsiteX31" fmla="*/ 279400 w 1816100"/>
                <a:gd name="connsiteY31" fmla="*/ 1066800 h 1079500"/>
                <a:gd name="connsiteX32" fmla="*/ 139700 w 1816100"/>
                <a:gd name="connsiteY32" fmla="*/ 1028700 h 1079500"/>
                <a:gd name="connsiteX33" fmla="*/ 38100 w 1816100"/>
                <a:gd name="connsiteY33" fmla="*/ 723900 h 1079500"/>
                <a:gd name="connsiteX34" fmla="*/ 25400 w 1816100"/>
                <a:gd name="connsiteY34" fmla="*/ 546100 h 1079500"/>
                <a:gd name="connsiteX35" fmla="*/ 0 w 1816100"/>
                <a:gd name="connsiteY35"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342900 w 1816100"/>
                <a:gd name="connsiteY4" fmla="*/ 330200 h 1079500"/>
                <a:gd name="connsiteX5" fmla="*/ 368300 w 1816100"/>
                <a:gd name="connsiteY5" fmla="*/ 406400 h 1079500"/>
                <a:gd name="connsiteX6" fmla="*/ 406400 w 1816100"/>
                <a:gd name="connsiteY6" fmla="*/ 444500 h 1079500"/>
                <a:gd name="connsiteX7" fmla="*/ 558800 w 1816100"/>
                <a:gd name="connsiteY7" fmla="*/ 596900 h 1079500"/>
                <a:gd name="connsiteX8" fmla="*/ 774700 w 1816100"/>
                <a:gd name="connsiteY8" fmla="*/ 660400 h 1079500"/>
                <a:gd name="connsiteX9" fmla="*/ 876300 w 1816100"/>
                <a:gd name="connsiteY9" fmla="*/ 685800 h 1079500"/>
                <a:gd name="connsiteX10" fmla="*/ 1092200 w 1816100"/>
                <a:gd name="connsiteY10" fmla="*/ 762000 h 1079500"/>
                <a:gd name="connsiteX11" fmla="*/ 1179512 w 1816100"/>
                <a:gd name="connsiteY11" fmla="*/ 804069 h 1079500"/>
                <a:gd name="connsiteX12" fmla="*/ 1295400 w 1816100"/>
                <a:gd name="connsiteY12" fmla="*/ 850900 h 1079500"/>
                <a:gd name="connsiteX13" fmla="*/ 1333500 w 1816100"/>
                <a:gd name="connsiteY13" fmla="*/ 863600 h 1079500"/>
                <a:gd name="connsiteX14" fmla="*/ 1432719 w 1816100"/>
                <a:gd name="connsiteY14" fmla="*/ 852488 h 1079500"/>
                <a:gd name="connsiteX15" fmla="*/ 1478756 w 1816100"/>
                <a:gd name="connsiteY15" fmla="*/ 738981 h 1079500"/>
                <a:gd name="connsiteX16" fmla="*/ 1498600 w 1816100"/>
                <a:gd name="connsiteY16" fmla="*/ 152400 h 1079500"/>
                <a:gd name="connsiteX17" fmla="*/ 1536700 w 1816100"/>
                <a:gd name="connsiteY17" fmla="*/ 76200 h 1079500"/>
                <a:gd name="connsiteX18" fmla="*/ 1752600 w 1816100"/>
                <a:gd name="connsiteY18" fmla="*/ 88900 h 1079500"/>
                <a:gd name="connsiteX19" fmla="*/ 1790700 w 1816100"/>
                <a:gd name="connsiteY19" fmla="*/ 101600 h 1079500"/>
                <a:gd name="connsiteX20" fmla="*/ 1816100 w 1816100"/>
                <a:gd name="connsiteY20" fmla="*/ 139700 h 1079500"/>
                <a:gd name="connsiteX21" fmla="*/ 1803400 w 1816100"/>
                <a:gd name="connsiteY21" fmla="*/ 508000 h 1079500"/>
                <a:gd name="connsiteX22" fmla="*/ 1790700 w 1816100"/>
                <a:gd name="connsiteY22" fmla="*/ 584200 h 1079500"/>
                <a:gd name="connsiteX23" fmla="*/ 1765300 w 1816100"/>
                <a:gd name="connsiteY23" fmla="*/ 660400 h 1079500"/>
                <a:gd name="connsiteX24" fmla="*/ 1752600 w 1816100"/>
                <a:gd name="connsiteY24" fmla="*/ 762000 h 1079500"/>
                <a:gd name="connsiteX25" fmla="*/ 1739900 w 1816100"/>
                <a:gd name="connsiteY25" fmla="*/ 939800 h 1079500"/>
                <a:gd name="connsiteX26" fmla="*/ 1663700 w 1816100"/>
                <a:gd name="connsiteY26" fmla="*/ 990600 h 1079500"/>
                <a:gd name="connsiteX27" fmla="*/ 1574800 w 1816100"/>
                <a:gd name="connsiteY27" fmla="*/ 1028700 h 1079500"/>
                <a:gd name="connsiteX28" fmla="*/ 1219200 w 1816100"/>
                <a:gd name="connsiteY28" fmla="*/ 1066800 h 1079500"/>
                <a:gd name="connsiteX29" fmla="*/ 863600 w 1816100"/>
                <a:gd name="connsiteY29" fmla="*/ 1079500 h 1079500"/>
                <a:gd name="connsiteX30" fmla="*/ 279400 w 1816100"/>
                <a:gd name="connsiteY30" fmla="*/ 1066800 h 1079500"/>
                <a:gd name="connsiteX31" fmla="*/ 139700 w 1816100"/>
                <a:gd name="connsiteY31" fmla="*/ 1028700 h 1079500"/>
                <a:gd name="connsiteX32" fmla="*/ 38100 w 1816100"/>
                <a:gd name="connsiteY32" fmla="*/ 723900 h 1079500"/>
                <a:gd name="connsiteX33" fmla="*/ 25400 w 1816100"/>
                <a:gd name="connsiteY33" fmla="*/ 546100 h 1079500"/>
                <a:gd name="connsiteX34" fmla="*/ 0 w 1816100"/>
                <a:gd name="connsiteY34"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342900 w 1816100"/>
                <a:gd name="connsiteY4" fmla="*/ 330200 h 1079500"/>
                <a:gd name="connsiteX5" fmla="*/ 368300 w 1816100"/>
                <a:gd name="connsiteY5" fmla="*/ 406400 h 1079500"/>
                <a:gd name="connsiteX6" fmla="*/ 406400 w 1816100"/>
                <a:gd name="connsiteY6" fmla="*/ 444500 h 1079500"/>
                <a:gd name="connsiteX7" fmla="*/ 558800 w 1816100"/>
                <a:gd name="connsiteY7" fmla="*/ 596900 h 1079500"/>
                <a:gd name="connsiteX8" fmla="*/ 876300 w 1816100"/>
                <a:gd name="connsiteY8" fmla="*/ 685800 h 1079500"/>
                <a:gd name="connsiteX9" fmla="*/ 1092200 w 1816100"/>
                <a:gd name="connsiteY9" fmla="*/ 762000 h 1079500"/>
                <a:gd name="connsiteX10" fmla="*/ 1179512 w 1816100"/>
                <a:gd name="connsiteY10" fmla="*/ 804069 h 1079500"/>
                <a:gd name="connsiteX11" fmla="*/ 1295400 w 1816100"/>
                <a:gd name="connsiteY11" fmla="*/ 850900 h 1079500"/>
                <a:gd name="connsiteX12" fmla="*/ 1333500 w 1816100"/>
                <a:gd name="connsiteY12" fmla="*/ 863600 h 1079500"/>
                <a:gd name="connsiteX13" fmla="*/ 1432719 w 1816100"/>
                <a:gd name="connsiteY13" fmla="*/ 852488 h 1079500"/>
                <a:gd name="connsiteX14" fmla="*/ 1478756 w 1816100"/>
                <a:gd name="connsiteY14" fmla="*/ 738981 h 1079500"/>
                <a:gd name="connsiteX15" fmla="*/ 1498600 w 1816100"/>
                <a:gd name="connsiteY15" fmla="*/ 152400 h 1079500"/>
                <a:gd name="connsiteX16" fmla="*/ 1536700 w 1816100"/>
                <a:gd name="connsiteY16" fmla="*/ 76200 h 1079500"/>
                <a:gd name="connsiteX17" fmla="*/ 1752600 w 1816100"/>
                <a:gd name="connsiteY17" fmla="*/ 88900 h 1079500"/>
                <a:gd name="connsiteX18" fmla="*/ 1790700 w 1816100"/>
                <a:gd name="connsiteY18" fmla="*/ 101600 h 1079500"/>
                <a:gd name="connsiteX19" fmla="*/ 1816100 w 1816100"/>
                <a:gd name="connsiteY19" fmla="*/ 139700 h 1079500"/>
                <a:gd name="connsiteX20" fmla="*/ 1803400 w 1816100"/>
                <a:gd name="connsiteY20" fmla="*/ 508000 h 1079500"/>
                <a:gd name="connsiteX21" fmla="*/ 1790700 w 1816100"/>
                <a:gd name="connsiteY21" fmla="*/ 584200 h 1079500"/>
                <a:gd name="connsiteX22" fmla="*/ 1765300 w 1816100"/>
                <a:gd name="connsiteY22" fmla="*/ 660400 h 1079500"/>
                <a:gd name="connsiteX23" fmla="*/ 1752600 w 1816100"/>
                <a:gd name="connsiteY23" fmla="*/ 762000 h 1079500"/>
                <a:gd name="connsiteX24" fmla="*/ 1739900 w 1816100"/>
                <a:gd name="connsiteY24" fmla="*/ 939800 h 1079500"/>
                <a:gd name="connsiteX25" fmla="*/ 1663700 w 1816100"/>
                <a:gd name="connsiteY25" fmla="*/ 990600 h 1079500"/>
                <a:gd name="connsiteX26" fmla="*/ 1574800 w 1816100"/>
                <a:gd name="connsiteY26" fmla="*/ 1028700 h 1079500"/>
                <a:gd name="connsiteX27" fmla="*/ 1219200 w 1816100"/>
                <a:gd name="connsiteY27" fmla="*/ 1066800 h 1079500"/>
                <a:gd name="connsiteX28" fmla="*/ 863600 w 1816100"/>
                <a:gd name="connsiteY28" fmla="*/ 1079500 h 1079500"/>
                <a:gd name="connsiteX29" fmla="*/ 279400 w 1816100"/>
                <a:gd name="connsiteY29" fmla="*/ 1066800 h 1079500"/>
                <a:gd name="connsiteX30" fmla="*/ 139700 w 1816100"/>
                <a:gd name="connsiteY30" fmla="*/ 1028700 h 1079500"/>
                <a:gd name="connsiteX31" fmla="*/ 38100 w 1816100"/>
                <a:gd name="connsiteY31" fmla="*/ 723900 h 1079500"/>
                <a:gd name="connsiteX32" fmla="*/ 25400 w 1816100"/>
                <a:gd name="connsiteY32" fmla="*/ 546100 h 1079500"/>
                <a:gd name="connsiteX33" fmla="*/ 0 w 1816100"/>
                <a:gd name="connsiteY33"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342900 w 1816100"/>
                <a:gd name="connsiteY4" fmla="*/ 330200 h 1079500"/>
                <a:gd name="connsiteX5" fmla="*/ 406400 w 1816100"/>
                <a:gd name="connsiteY5" fmla="*/ 444500 h 1079500"/>
                <a:gd name="connsiteX6" fmla="*/ 558800 w 1816100"/>
                <a:gd name="connsiteY6" fmla="*/ 596900 h 1079500"/>
                <a:gd name="connsiteX7" fmla="*/ 876300 w 1816100"/>
                <a:gd name="connsiteY7" fmla="*/ 685800 h 1079500"/>
                <a:gd name="connsiteX8" fmla="*/ 1092200 w 1816100"/>
                <a:gd name="connsiteY8" fmla="*/ 762000 h 1079500"/>
                <a:gd name="connsiteX9" fmla="*/ 1179512 w 1816100"/>
                <a:gd name="connsiteY9" fmla="*/ 804069 h 1079500"/>
                <a:gd name="connsiteX10" fmla="*/ 1295400 w 1816100"/>
                <a:gd name="connsiteY10" fmla="*/ 850900 h 1079500"/>
                <a:gd name="connsiteX11" fmla="*/ 1333500 w 1816100"/>
                <a:gd name="connsiteY11" fmla="*/ 863600 h 1079500"/>
                <a:gd name="connsiteX12" fmla="*/ 1432719 w 1816100"/>
                <a:gd name="connsiteY12" fmla="*/ 852488 h 1079500"/>
                <a:gd name="connsiteX13" fmla="*/ 1478756 w 1816100"/>
                <a:gd name="connsiteY13" fmla="*/ 738981 h 1079500"/>
                <a:gd name="connsiteX14" fmla="*/ 1498600 w 1816100"/>
                <a:gd name="connsiteY14" fmla="*/ 152400 h 1079500"/>
                <a:gd name="connsiteX15" fmla="*/ 1536700 w 1816100"/>
                <a:gd name="connsiteY15" fmla="*/ 76200 h 1079500"/>
                <a:gd name="connsiteX16" fmla="*/ 1752600 w 1816100"/>
                <a:gd name="connsiteY16" fmla="*/ 88900 h 1079500"/>
                <a:gd name="connsiteX17" fmla="*/ 1790700 w 1816100"/>
                <a:gd name="connsiteY17" fmla="*/ 101600 h 1079500"/>
                <a:gd name="connsiteX18" fmla="*/ 1816100 w 1816100"/>
                <a:gd name="connsiteY18" fmla="*/ 139700 h 1079500"/>
                <a:gd name="connsiteX19" fmla="*/ 1803400 w 1816100"/>
                <a:gd name="connsiteY19" fmla="*/ 508000 h 1079500"/>
                <a:gd name="connsiteX20" fmla="*/ 1790700 w 1816100"/>
                <a:gd name="connsiteY20" fmla="*/ 584200 h 1079500"/>
                <a:gd name="connsiteX21" fmla="*/ 1765300 w 1816100"/>
                <a:gd name="connsiteY21" fmla="*/ 660400 h 1079500"/>
                <a:gd name="connsiteX22" fmla="*/ 1752600 w 1816100"/>
                <a:gd name="connsiteY22" fmla="*/ 762000 h 1079500"/>
                <a:gd name="connsiteX23" fmla="*/ 1739900 w 1816100"/>
                <a:gd name="connsiteY23" fmla="*/ 939800 h 1079500"/>
                <a:gd name="connsiteX24" fmla="*/ 1663700 w 1816100"/>
                <a:gd name="connsiteY24" fmla="*/ 990600 h 1079500"/>
                <a:gd name="connsiteX25" fmla="*/ 1574800 w 1816100"/>
                <a:gd name="connsiteY25" fmla="*/ 1028700 h 1079500"/>
                <a:gd name="connsiteX26" fmla="*/ 1219200 w 1816100"/>
                <a:gd name="connsiteY26" fmla="*/ 1066800 h 1079500"/>
                <a:gd name="connsiteX27" fmla="*/ 863600 w 1816100"/>
                <a:gd name="connsiteY27" fmla="*/ 1079500 h 1079500"/>
                <a:gd name="connsiteX28" fmla="*/ 279400 w 1816100"/>
                <a:gd name="connsiteY28" fmla="*/ 1066800 h 1079500"/>
                <a:gd name="connsiteX29" fmla="*/ 139700 w 1816100"/>
                <a:gd name="connsiteY29" fmla="*/ 1028700 h 1079500"/>
                <a:gd name="connsiteX30" fmla="*/ 38100 w 1816100"/>
                <a:gd name="connsiteY30" fmla="*/ 723900 h 1079500"/>
                <a:gd name="connsiteX31" fmla="*/ 25400 w 1816100"/>
                <a:gd name="connsiteY31" fmla="*/ 546100 h 1079500"/>
                <a:gd name="connsiteX32" fmla="*/ 0 w 1816100"/>
                <a:gd name="connsiteY32"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558800 w 1816100"/>
                <a:gd name="connsiteY5" fmla="*/ 596900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2719 w 1816100"/>
                <a:gd name="connsiteY11" fmla="*/ 852488 h 1079500"/>
                <a:gd name="connsiteX12" fmla="*/ 1478756 w 1816100"/>
                <a:gd name="connsiteY12" fmla="*/ 738981 h 1079500"/>
                <a:gd name="connsiteX13" fmla="*/ 1498600 w 1816100"/>
                <a:gd name="connsiteY13" fmla="*/ 1524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90700 w 1816100"/>
                <a:gd name="connsiteY19" fmla="*/ 584200 h 1079500"/>
                <a:gd name="connsiteX20" fmla="*/ 1765300 w 1816100"/>
                <a:gd name="connsiteY20" fmla="*/ 660400 h 1079500"/>
                <a:gd name="connsiteX21" fmla="*/ 1752600 w 1816100"/>
                <a:gd name="connsiteY21" fmla="*/ 762000 h 1079500"/>
                <a:gd name="connsiteX22" fmla="*/ 1739900 w 1816100"/>
                <a:gd name="connsiteY22" fmla="*/ 939800 h 1079500"/>
                <a:gd name="connsiteX23" fmla="*/ 1663700 w 1816100"/>
                <a:gd name="connsiteY23" fmla="*/ 990600 h 1079500"/>
                <a:gd name="connsiteX24" fmla="*/ 1574800 w 1816100"/>
                <a:gd name="connsiteY24" fmla="*/ 1028700 h 1079500"/>
                <a:gd name="connsiteX25" fmla="*/ 1219200 w 1816100"/>
                <a:gd name="connsiteY25" fmla="*/ 1066800 h 1079500"/>
                <a:gd name="connsiteX26" fmla="*/ 863600 w 1816100"/>
                <a:gd name="connsiteY26" fmla="*/ 1079500 h 1079500"/>
                <a:gd name="connsiteX27" fmla="*/ 279400 w 1816100"/>
                <a:gd name="connsiteY27" fmla="*/ 1066800 h 1079500"/>
                <a:gd name="connsiteX28" fmla="*/ 139700 w 1816100"/>
                <a:gd name="connsiteY28" fmla="*/ 1028700 h 1079500"/>
                <a:gd name="connsiteX29" fmla="*/ 38100 w 1816100"/>
                <a:gd name="connsiteY29" fmla="*/ 723900 h 1079500"/>
                <a:gd name="connsiteX30" fmla="*/ 25400 w 1816100"/>
                <a:gd name="connsiteY30" fmla="*/ 546100 h 1079500"/>
                <a:gd name="connsiteX31" fmla="*/ 0 w 1816100"/>
                <a:gd name="connsiteY31"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558800 w 1816100"/>
                <a:gd name="connsiteY5" fmla="*/ 596900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2719 w 1816100"/>
                <a:gd name="connsiteY11" fmla="*/ 852488 h 1079500"/>
                <a:gd name="connsiteX12" fmla="*/ 1478756 w 1816100"/>
                <a:gd name="connsiteY12" fmla="*/ 738981 h 1079500"/>
                <a:gd name="connsiteX13" fmla="*/ 1498600 w 1816100"/>
                <a:gd name="connsiteY13" fmla="*/ 1524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90700 w 1816100"/>
                <a:gd name="connsiteY19" fmla="*/ 584200 h 1079500"/>
                <a:gd name="connsiteX20" fmla="*/ 1765300 w 1816100"/>
                <a:gd name="connsiteY20" fmla="*/ 660400 h 1079500"/>
                <a:gd name="connsiteX21" fmla="*/ 1739900 w 1816100"/>
                <a:gd name="connsiteY21" fmla="*/ 939800 h 1079500"/>
                <a:gd name="connsiteX22" fmla="*/ 1663700 w 1816100"/>
                <a:gd name="connsiteY22" fmla="*/ 990600 h 1079500"/>
                <a:gd name="connsiteX23" fmla="*/ 1574800 w 1816100"/>
                <a:gd name="connsiteY23" fmla="*/ 1028700 h 1079500"/>
                <a:gd name="connsiteX24" fmla="*/ 1219200 w 1816100"/>
                <a:gd name="connsiteY24" fmla="*/ 1066800 h 1079500"/>
                <a:gd name="connsiteX25" fmla="*/ 863600 w 1816100"/>
                <a:gd name="connsiteY25" fmla="*/ 1079500 h 1079500"/>
                <a:gd name="connsiteX26" fmla="*/ 279400 w 1816100"/>
                <a:gd name="connsiteY26" fmla="*/ 1066800 h 1079500"/>
                <a:gd name="connsiteX27" fmla="*/ 139700 w 1816100"/>
                <a:gd name="connsiteY27" fmla="*/ 1028700 h 1079500"/>
                <a:gd name="connsiteX28" fmla="*/ 38100 w 1816100"/>
                <a:gd name="connsiteY28" fmla="*/ 723900 h 1079500"/>
                <a:gd name="connsiteX29" fmla="*/ 25400 w 1816100"/>
                <a:gd name="connsiteY29" fmla="*/ 546100 h 1079500"/>
                <a:gd name="connsiteX30" fmla="*/ 0 w 1816100"/>
                <a:gd name="connsiteY30"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558800 w 1816100"/>
                <a:gd name="connsiteY5" fmla="*/ 596900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2719 w 1816100"/>
                <a:gd name="connsiteY11" fmla="*/ 852488 h 1079500"/>
                <a:gd name="connsiteX12" fmla="*/ 1478756 w 1816100"/>
                <a:gd name="connsiteY12" fmla="*/ 738981 h 1079500"/>
                <a:gd name="connsiteX13" fmla="*/ 1498600 w 1816100"/>
                <a:gd name="connsiteY13" fmla="*/ 1524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90700 w 1816100"/>
                <a:gd name="connsiteY19" fmla="*/ 584200 h 1079500"/>
                <a:gd name="connsiteX20" fmla="*/ 1765300 w 1816100"/>
                <a:gd name="connsiteY20" fmla="*/ 660400 h 1079500"/>
                <a:gd name="connsiteX21" fmla="*/ 1663700 w 1816100"/>
                <a:gd name="connsiteY21" fmla="*/ 990600 h 1079500"/>
                <a:gd name="connsiteX22" fmla="*/ 1574800 w 1816100"/>
                <a:gd name="connsiteY22" fmla="*/ 1028700 h 1079500"/>
                <a:gd name="connsiteX23" fmla="*/ 1219200 w 1816100"/>
                <a:gd name="connsiteY23" fmla="*/ 1066800 h 1079500"/>
                <a:gd name="connsiteX24" fmla="*/ 863600 w 1816100"/>
                <a:gd name="connsiteY24" fmla="*/ 1079500 h 1079500"/>
                <a:gd name="connsiteX25" fmla="*/ 279400 w 1816100"/>
                <a:gd name="connsiteY25" fmla="*/ 1066800 h 1079500"/>
                <a:gd name="connsiteX26" fmla="*/ 139700 w 1816100"/>
                <a:gd name="connsiteY26" fmla="*/ 1028700 h 1079500"/>
                <a:gd name="connsiteX27" fmla="*/ 38100 w 1816100"/>
                <a:gd name="connsiteY27" fmla="*/ 723900 h 1079500"/>
                <a:gd name="connsiteX28" fmla="*/ 25400 w 1816100"/>
                <a:gd name="connsiteY28" fmla="*/ 546100 h 1079500"/>
                <a:gd name="connsiteX29" fmla="*/ 0 w 1816100"/>
                <a:gd name="connsiteY29"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558800 w 1816100"/>
                <a:gd name="connsiteY5" fmla="*/ 596900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2719 w 1816100"/>
                <a:gd name="connsiteY11" fmla="*/ 852488 h 1079500"/>
                <a:gd name="connsiteX12" fmla="*/ 1478756 w 1816100"/>
                <a:gd name="connsiteY12" fmla="*/ 738981 h 1079500"/>
                <a:gd name="connsiteX13" fmla="*/ 1498600 w 1816100"/>
                <a:gd name="connsiteY13" fmla="*/ 1524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90700 w 1816100"/>
                <a:gd name="connsiteY19" fmla="*/ 584200 h 1079500"/>
                <a:gd name="connsiteX20" fmla="*/ 1765300 w 1816100"/>
                <a:gd name="connsiteY20" fmla="*/ 660400 h 1079500"/>
                <a:gd name="connsiteX21" fmla="*/ 1574800 w 1816100"/>
                <a:gd name="connsiteY21" fmla="*/ 1028700 h 1079500"/>
                <a:gd name="connsiteX22" fmla="*/ 1219200 w 1816100"/>
                <a:gd name="connsiteY22" fmla="*/ 1066800 h 1079500"/>
                <a:gd name="connsiteX23" fmla="*/ 863600 w 1816100"/>
                <a:gd name="connsiteY23" fmla="*/ 1079500 h 1079500"/>
                <a:gd name="connsiteX24" fmla="*/ 279400 w 1816100"/>
                <a:gd name="connsiteY24" fmla="*/ 1066800 h 1079500"/>
                <a:gd name="connsiteX25" fmla="*/ 139700 w 1816100"/>
                <a:gd name="connsiteY25" fmla="*/ 1028700 h 1079500"/>
                <a:gd name="connsiteX26" fmla="*/ 38100 w 1816100"/>
                <a:gd name="connsiteY26" fmla="*/ 723900 h 1079500"/>
                <a:gd name="connsiteX27" fmla="*/ 25400 w 1816100"/>
                <a:gd name="connsiteY27" fmla="*/ 546100 h 1079500"/>
                <a:gd name="connsiteX28" fmla="*/ 0 w 1816100"/>
                <a:gd name="connsiteY28"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558800 w 1816100"/>
                <a:gd name="connsiteY5" fmla="*/ 596900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2719 w 1816100"/>
                <a:gd name="connsiteY11" fmla="*/ 852488 h 1079500"/>
                <a:gd name="connsiteX12" fmla="*/ 1478756 w 1816100"/>
                <a:gd name="connsiteY12" fmla="*/ 738981 h 1079500"/>
                <a:gd name="connsiteX13" fmla="*/ 1498600 w 1816100"/>
                <a:gd name="connsiteY13" fmla="*/ 1524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5300 w 1816100"/>
                <a:gd name="connsiteY19" fmla="*/ 660400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279400 w 1816100"/>
                <a:gd name="connsiteY23" fmla="*/ 1066800 h 1079500"/>
                <a:gd name="connsiteX24" fmla="*/ 139700 w 1816100"/>
                <a:gd name="connsiteY24" fmla="*/ 1028700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558800 w 1816100"/>
                <a:gd name="connsiteY5" fmla="*/ 596900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2719 w 1816100"/>
                <a:gd name="connsiteY11" fmla="*/ 852488 h 1079500"/>
                <a:gd name="connsiteX12" fmla="*/ 1478756 w 1816100"/>
                <a:gd name="connsiteY12" fmla="*/ 738981 h 1079500"/>
                <a:gd name="connsiteX13" fmla="*/ 1498600 w 1816100"/>
                <a:gd name="connsiteY13" fmla="*/ 1524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279400 w 1816100"/>
                <a:gd name="connsiteY23" fmla="*/ 1066800 h 1079500"/>
                <a:gd name="connsiteX24" fmla="*/ 139700 w 1816100"/>
                <a:gd name="connsiteY24" fmla="*/ 1028700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2719 w 1816100"/>
                <a:gd name="connsiteY11" fmla="*/ 852488 h 1079500"/>
                <a:gd name="connsiteX12" fmla="*/ 1478756 w 1816100"/>
                <a:gd name="connsiteY12" fmla="*/ 738981 h 1079500"/>
                <a:gd name="connsiteX13" fmla="*/ 1498600 w 1816100"/>
                <a:gd name="connsiteY13" fmla="*/ 1524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279400 w 1816100"/>
                <a:gd name="connsiteY23" fmla="*/ 1066800 h 1079500"/>
                <a:gd name="connsiteX24" fmla="*/ 139700 w 1816100"/>
                <a:gd name="connsiteY24" fmla="*/ 1028700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7482 w 1816100"/>
                <a:gd name="connsiteY11" fmla="*/ 840582 h 1079500"/>
                <a:gd name="connsiteX12" fmla="*/ 1478756 w 1816100"/>
                <a:gd name="connsiteY12" fmla="*/ 738981 h 1079500"/>
                <a:gd name="connsiteX13" fmla="*/ 1498600 w 1816100"/>
                <a:gd name="connsiteY13" fmla="*/ 1524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279400 w 1816100"/>
                <a:gd name="connsiteY23" fmla="*/ 1066800 h 1079500"/>
                <a:gd name="connsiteX24" fmla="*/ 139700 w 1816100"/>
                <a:gd name="connsiteY24" fmla="*/ 1028700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7482 w 1816100"/>
                <a:gd name="connsiteY11" fmla="*/ 840582 h 1079500"/>
                <a:gd name="connsiteX12" fmla="*/ 1478756 w 1816100"/>
                <a:gd name="connsiteY12" fmla="*/ 738981 h 1079500"/>
                <a:gd name="connsiteX13" fmla="*/ 1155700 w 1816100"/>
                <a:gd name="connsiteY13" fmla="*/ 214312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279400 w 1816100"/>
                <a:gd name="connsiteY23" fmla="*/ 1066800 h 1079500"/>
                <a:gd name="connsiteX24" fmla="*/ 139700 w 1816100"/>
                <a:gd name="connsiteY24" fmla="*/ 1028700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7482 w 1816100"/>
                <a:gd name="connsiteY11" fmla="*/ 840582 h 1079500"/>
                <a:gd name="connsiteX12" fmla="*/ 1478756 w 1816100"/>
                <a:gd name="connsiteY12" fmla="*/ 738981 h 1079500"/>
                <a:gd name="connsiteX13" fmla="*/ 1155700 w 1816100"/>
                <a:gd name="connsiteY13" fmla="*/ 214312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279400 w 1816100"/>
                <a:gd name="connsiteY23" fmla="*/ 1066800 h 1079500"/>
                <a:gd name="connsiteX24" fmla="*/ 139700 w 1816100"/>
                <a:gd name="connsiteY24" fmla="*/ 1028700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7482 w 1816100"/>
                <a:gd name="connsiteY11" fmla="*/ 840582 h 1079500"/>
                <a:gd name="connsiteX12" fmla="*/ 1478756 w 1816100"/>
                <a:gd name="connsiteY12" fmla="*/ 738981 h 1079500"/>
                <a:gd name="connsiteX13" fmla="*/ 1100931 w 1816100"/>
                <a:gd name="connsiteY13" fmla="*/ 762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279400 w 1816100"/>
                <a:gd name="connsiteY23" fmla="*/ 1066800 h 1079500"/>
                <a:gd name="connsiteX24" fmla="*/ 139700 w 1816100"/>
                <a:gd name="connsiteY24" fmla="*/ 1028700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7482 w 1816100"/>
                <a:gd name="connsiteY11" fmla="*/ 840582 h 1079500"/>
                <a:gd name="connsiteX12" fmla="*/ 1478756 w 1816100"/>
                <a:gd name="connsiteY12" fmla="*/ 738981 h 1079500"/>
                <a:gd name="connsiteX13" fmla="*/ 1100931 w 1816100"/>
                <a:gd name="connsiteY13" fmla="*/ 762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279400 w 1816100"/>
                <a:gd name="connsiteY23" fmla="*/ 1066800 h 1079500"/>
                <a:gd name="connsiteX24" fmla="*/ 139700 w 1816100"/>
                <a:gd name="connsiteY24" fmla="*/ 1028700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7482 w 1816100"/>
                <a:gd name="connsiteY11" fmla="*/ 840582 h 1079500"/>
                <a:gd name="connsiteX12" fmla="*/ 1478756 w 1816100"/>
                <a:gd name="connsiteY12" fmla="*/ 738981 h 1079500"/>
                <a:gd name="connsiteX13" fmla="*/ 1100931 w 1816100"/>
                <a:gd name="connsiteY13" fmla="*/ 762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383309 w 1816100"/>
                <a:gd name="connsiteY23" fmla="*/ 848591 h 1079500"/>
                <a:gd name="connsiteX24" fmla="*/ 139700 w 1816100"/>
                <a:gd name="connsiteY24" fmla="*/ 1028700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7482 w 1816100"/>
                <a:gd name="connsiteY11" fmla="*/ 840582 h 1079500"/>
                <a:gd name="connsiteX12" fmla="*/ 1478756 w 1816100"/>
                <a:gd name="connsiteY12" fmla="*/ 738981 h 1079500"/>
                <a:gd name="connsiteX13" fmla="*/ 1100931 w 1816100"/>
                <a:gd name="connsiteY13" fmla="*/ 762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383309 w 1816100"/>
                <a:gd name="connsiteY23" fmla="*/ 848591 h 1079500"/>
                <a:gd name="connsiteX24" fmla="*/ 139700 w 1816100"/>
                <a:gd name="connsiteY24" fmla="*/ 1028700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7482 w 1816100"/>
                <a:gd name="connsiteY11" fmla="*/ 840582 h 1079500"/>
                <a:gd name="connsiteX12" fmla="*/ 1478756 w 1816100"/>
                <a:gd name="connsiteY12" fmla="*/ 738981 h 1079500"/>
                <a:gd name="connsiteX13" fmla="*/ 1100931 w 1816100"/>
                <a:gd name="connsiteY13" fmla="*/ 762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383309 w 1816100"/>
                <a:gd name="connsiteY23" fmla="*/ 848591 h 1079500"/>
                <a:gd name="connsiteX24" fmla="*/ 170873 w 1816100"/>
                <a:gd name="connsiteY24" fmla="*/ 841664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7482 w 1816100"/>
                <a:gd name="connsiteY11" fmla="*/ 840582 h 1079500"/>
                <a:gd name="connsiteX12" fmla="*/ 1478756 w 1816100"/>
                <a:gd name="connsiteY12" fmla="*/ 738981 h 1079500"/>
                <a:gd name="connsiteX13" fmla="*/ 1100931 w 1816100"/>
                <a:gd name="connsiteY13" fmla="*/ 762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362527 w 1816100"/>
                <a:gd name="connsiteY23" fmla="*/ 973282 h 1079500"/>
                <a:gd name="connsiteX24" fmla="*/ 170873 w 1816100"/>
                <a:gd name="connsiteY24" fmla="*/ 841664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092200 w 1816100"/>
                <a:gd name="connsiteY7" fmla="*/ 762000 h 1079500"/>
                <a:gd name="connsiteX8" fmla="*/ 1179512 w 1816100"/>
                <a:gd name="connsiteY8" fmla="*/ 804069 h 1079500"/>
                <a:gd name="connsiteX9" fmla="*/ 1295400 w 1816100"/>
                <a:gd name="connsiteY9" fmla="*/ 850900 h 1079500"/>
                <a:gd name="connsiteX10" fmla="*/ 1333500 w 1816100"/>
                <a:gd name="connsiteY10" fmla="*/ 863600 h 1079500"/>
                <a:gd name="connsiteX11" fmla="*/ 1437482 w 1816100"/>
                <a:gd name="connsiteY11" fmla="*/ 840582 h 1079500"/>
                <a:gd name="connsiteX12" fmla="*/ 1295876 w 1816100"/>
                <a:gd name="connsiteY12" fmla="*/ 617061 h 1079500"/>
                <a:gd name="connsiteX13" fmla="*/ 1100931 w 1816100"/>
                <a:gd name="connsiteY13" fmla="*/ 76200 h 1079500"/>
                <a:gd name="connsiteX14" fmla="*/ 1536700 w 1816100"/>
                <a:gd name="connsiteY14" fmla="*/ 76200 h 1079500"/>
                <a:gd name="connsiteX15" fmla="*/ 1752600 w 1816100"/>
                <a:gd name="connsiteY15" fmla="*/ 88900 h 1079500"/>
                <a:gd name="connsiteX16" fmla="*/ 1790700 w 1816100"/>
                <a:gd name="connsiteY16" fmla="*/ 101600 h 1079500"/>
                <a:gd name="connsiteX17" fmla="*/ 1816100 w 1816100"/>
                <a:gd name="connsiteY17" fmla="*/ 139700 h 1079500"/>
                <a:gd name="connsiteX18" fmla="*/ 1803400 w 1816100"/>
                <a:gd name="connsiteY18" fmla="*/ 508000 h 1079500"/>
                <a:gd name="connsiteX19" fmla="*/ 1760538 w 1816100"/>
                <a:gd name="connsiteY19" fmla="*/ 858044 h 1079500"/>
                <a:gd name="connsiteX20" fmla="*/ 1574800 w 1816100"/>
                <a:gd name="connsiteY20" fmla="*/ 1028700 h 1079500"/>
                <a:gd name="connsiteX21" fmla="*/ 1219200 w 1816100"/>
                <a:gd name="connsiteY21" fmla="*/ 1066800 h 1079500"/>
                <a:gd name="connsiteX22" fmla="*/ 863600 w 1816100"/>
                <a:gd name="connsiteY22" fmla="*/ 1079500 h 1079500"/>
                <a:gd name="connsiteX23" fmla="*/ 362527 w 1816100"/>
                <a:gd name="connsiteY23" fmla="*/ 973282 h 1079500"/>
                <a:gd name="connsiteX24" fmla="*/ 170873 w 1816100"/>
                <a:gd name="connsiteY24" fmla="*/ 841664 h 1079500"/>
                <a:gd name="connsiteX25" fmla="*/ 38100 w 1816100"/>
                <a:gd name="connsiteY25" fmla="*/ 723900 h 1079500"/>
                <a:gd name="connsiteX26" fmla="*/ 25400 w 1816100"/>
                <a:gd name="connsiteY26" fmla="*/ 546100 h 1079500"/>
                <a:gd name="connsiteX27" fmla="*/ 0 w 1816100"/>
                <a:gd name="connsiteY27"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876300 w 1816100"/>
                <a:gd name="connsiteY6" fmla="*/ 685800 h 1079500"/>
                <a:gd name="connsiteX7" fmla="*/ 1179512 w 1816100"/>
                <a:gd name="connsiteY7" fmla="*/ 804069 h 1079500"/>
                <a:gd name="connsiteX8" fmla="*/ 1295400 w 1816100"/>
                <a:gd name="connsiteY8" fmla="*/ 850900 h 1079500"/>
                <a:gd name="connsiteX9" fmla="*/ 1333500 w 1816100"/>
                <a:gd name="connsiteY9" fmla="*/ 863600 h 1079500"/>
                <a:gd name="connsiteX10" fmla="*/ 1437482 w 1816100"/>
                <a:gd name="connsiteY10" fmla="*/ 840582 h 1079500"/>
                <a:gd name="connsiteX11" fmla="*/ 1295876 w 1816100"/>
                <a:gd name="connsiteY11" fmla="*/ 617061 h 1079500"/>
                <a:gd name="connsiteX12" fmla="*/ 1100931 w 1816100"/>
                <a:gd name="connsiteY12" fmla="*/ 76200 h 1079500"/>
                <a:gd name="connsiteX13" fmla="*/ 1536700 w 1816100"/>
                <a:gd name="connsiteY13" fmla="*/ 76200 h 1079500"/>
                <a:gd name="connsiteX14" fmla="*/ 1752600 w 1816100"/>
                <a:gd name="connsiteY14" fmla="*/ 88900 h 1079500"/>
                <a:gd name="connsiteX15" fmla="*/ 1790700 w 1816100"/>
                <a:gd name="connsiteY15" fmla="*/ 101600 h 1079500"/>
                <a:gd name="connsiteX16" fmla="*/ 1816100 w 1816100"/>
                <a:gd name="connsiteY16" fmla="*/ 139700 h 1079500"/>
                <a:gd name="connsiteX17" fmla="*/ 1803400 w 1816100"/>
                <a:gd name="connsiteY17" fmla="*/ 508000 h 1079500"/>
                <a:gd name="connsiteX18" fmla="*/ 1760538 w 1816100"/>
                <a:gd name="connsiteY18" fmla="*/ 858044 h 1079500"/>
                <a:gd name="connsiteX19" fmla="*/ 1574800 w 1816100"/>
                <a:gd name="connsiteY19" fmla="*/ 1028700 h 1079500"/>
                <a:gd name="connsiteX20" fmla="*/ 1219200 w 1816100"/>
                <a:gd name="connsiteY20" fmla="*/ 1066800 h 1079500"/>
                <a:gd name="connsiteX21" fmla="*/ 863600 w 1816100"/>
                <a:gd name="connsiteY21" fmla="*/ 1079500 h 1079500"/>
                <a:gd name="connsiteX22" fmla="*/ 362527 w 1816100"/>
                <a:gd name="connsiteY22" fmla="*/ 973282 h 1079500"/>
                <a:gd name="connsiteX23" fmla="*/ 170873 w 1816100"/>
                <a:gd name="connsiteY23" fmla="*/ 841664 h 1079500"/>
                <a:gd name="connsiteX24" fmla="*/ 38100 w 1816100"/>
                <a:gd name="connsiteY24" fmla="*/ 723900 h 1079500"/>
                <a:gd name="connsiteX25" fmla="*/ 25400 w 1816100"/>
                <a:gd name="connsiteY25" fmla="*/ 546100 h 1079500"/>
                <a:gd name="connsiteX26" fmla="*/ 0 w 1816100"/>
                <a:gd name="connsiteY26"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1179512 w 1816100"/>
                <a:gd name="connsiteY6" fmla="*/ 804069 h 1079500"/>
                <a:gd name="connsiteX7" fmla="*/ 1295400 w 1816100"/>
                <a:gd name="connsiteY7" fmla="*/ 850900 h 1079500"/>
                <a:gd name="connsiteX8" fmla="*/ 1333500 w 1816100"/>
                <a:gd name="connsiteY8" fmla="*/ 863600 h 1079500"/>
                <a:gd name="connsiteX9" fmla="*/ 1437482 w 1816100"/>
                <a:gd name="connsiteY9" fmla="*/ 840582 h 1079500"/>
                <a:gd name="connsiteX10" fmla="*/ 1295876 w 1816100"/>
                <a:gd name="connsiteY10" fmla="*/ 617061 h 1079500"/>
                <a:gd name="connsiteX11" fmla="*/ 1100931 w 1816100"/>
                <a:gd name="connsiteY11" fmla="*/ 76200 h 1079500"/>
                <a:gd name="connsiteX12" fmla="*/ 1536700 w 1816100"/>
                <a:gd name="connsiteY12" fmla="*/ 76200 h 1079500"/>
                <a:gd name="connsiteX13" fmla="*/ 1752600 w 1816100"/>
                <a:gd name="connsiteY13" fmla="*/ 88900 h 1079500"/>
                <a:gd name="connsiteX14" fmla="*/ 1790700 w 1816100"/>
                <a:gd name="connsiteY14" fmla="*/ 101600 h 1079500"/>
                <a:gd name="connsiteX15" fmla="*/ 1816100 w 1816100"/>
                <a:gd name="connsiteY15" fmla="*/ 139700 h 1079500"/>
                <a:gd name="connsiteX16" fmla="*/ 1803400 w 1816100"/>
                <a:gd name="connsiteY16" fmla="*/ 508000 h 1079500"/>
                <a:gd name="connsiteX17" fmla="*/ 1760538 w 1816100"/>
                <a:gd name="connsiteY17" fmla="*/ 858044 h 1079500"/>
                <a:gd name="connsiteX18" fmla="*/ 1574800 w 1816100"/>
                <a:gd name="connsiteY18" fmla="*/ 1028700 h 1079500"/>
                <a:gd name="connsiteX19" fmla="*/ 1219200 w 1816100"/>
                <a:gd name="connsiteY19" fmla="*/ 1066800 h 1079500"/>
                <a:gd name="connsiteX20" fmla="*/ 863600 w 1816100"/>
                <a:gd name="connsiteY20" fmla="*/ 1079500 h 1079500"/>
                <a:gd name="connsiteX21" fmla="*/ 362527 w 1816100"/>
                <a:gd name="connsiteY21" fmla="*/ 973282 h 1079500"/>
                <a:gd name="connsiteX22" fmla="*/ 170873 w 1816100"/>
                <a:gd name="connsiteY22" fmla="*/ 841664 h 1079500"/>
                <a:gd name="connsiteX23" fmla="*/ 38100 w 1816100"/>
                <a:gd name="connsiteY23" fmla="*/ 723900 h 1079500"/>
                <a:gd name="connsiteX24" fmla="*/ 25400 w 1816100"/>
                <a:gd name="connsiteY24" fmla="*/ 546100 h 1079500"/>
                <a:gd name="connsiteX25" fmla="*/ 0 w 1816100"/>
                <a:gd name="connsiteY25"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1179512 w 1816100"/>
                <a:gd name="connsiteY6" fmla="*/ 804069 h 1079500"/>
                <a:gd name="connsiteX7" fmla="*/ 1295400 w 1816100"/>
                <a:gd name="connsiteY7" fmla="*/ 850900 h 1079500"/>
                <a:gd name="connsiteX8" fmla="*/ 1333500 w 1816100"/>
                <a:gd name="connsiteY8" fmla="*/ 863600 h 1079500"/>
                <a:gd name="connsiteX9" fmla="*/ 1295876 w 1816100"/>
                <a:gd name="connsiteY9" fmla="*/ 617061 h 1079500"/>
                <a:gd name="connsiteX10" fmla="*/ 1100931 w 1816100"/>
                <a:gd name="connsiteY10" fmla="*/ 76200 h 1079500"/>
                <a:gd name="connsiteX11" fmla="*/ 1536700 w 1816100"/>
                <a:gd name="connsiteY11" fmla="*/ 76200 h 1079500"/>
                <a:gd name="connsiteX12" fmla="*/ 1752600 w 1816100"/>
                <a:gd name="connsiteY12" fmla="*/ 88900 h 1079500"/>
                <a:gd name="connsiteX13" fmla="*/ 1790700 w 1816100"/>
                <a:gd name="connsiteY13" fmla="*/ 101600 h 1079500"/>
                <a:gd name="connsiteX14" fmla="*/ 1816100 w 1816100"/>
                <a:gd name="connsiteY14" fmla="*/ 139700 h 1079500"/>
                <a:gd name="connsiteX15" fmla="*/ 1803400 w 1816100"/>
                <a:gd name="connsiteY15" fmla="*/ 508000 h 1079500"/>
                <a:gd name="connsiteX16" fmla="*/ 1760538 w 1816100"/>
                <a:gd name="connsiteY16" fmla="*/ 858044 h 1079500"/>
                <a:gd name="connsiteX17" fmla="*/ 1574800 w 1816100"/>
                <a:gd name="connsiteY17" fmla="*/ 1028700 h 1079500"/>
                <a:gd name="connsiteX18" fmla="*/ 1219200 w 1816100"/>
                <a:gd name="connsiteY18" fmla="*/ 1066800 h 1079500"/>
                <a:gd name="connsiteX19" fmla="*/ 863600 w 1816100"/>
                <a:gd name="connsiteY19" fmla="*/ 1079500 h 1079500"/>
                <a:gd name="connsiteX20" fmla="*/ 362527 w 1816100"/>
                <a:gd name="connsiteY20" fmla="*/ 973282 h 1079500"/>
                <a:gd name="connsiteX21" fmla="*/ 170873 w 1816100"/>
                <a:gd name="connsiteY21" fmla="*/ 841664 h 1079500"/>
                <a:gd name="connsiteX22" fmla="*/ 38100 w 1816100"/>
                <a:gd name="connsiteY22" fmla="*/ 723900 h 1079500"/>
                <a:gd name="connsiteX23" fmla="*/ 25400 w 1816100"/>
                <a:gd name="connsiteY23" fmla="*/ 546100 h 1079500"/>
                <a:gd name="connsiteX24" fmla="*/ 0 w 1816100"/>
                <a:gd name="connsiteY24"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1179512 w 1816100"/>
                <a:gd name="connsiteY6" fmla="*/ 804069 h 1079500"/>
                <a:gd name="connsiteX7" fmla="*/ 1295400 w 1816100"/>
                <a:gd name="connsiteY7" fmla="*/ 850900 h 1079500"/>
                <a:gd name="connsiteX8" fmla="*/ 1295876 w 1816100"/>
                <a:gd name="connsiteY8" fmla="*/ 617061 h 1079500"/>
                <a:gd name="connsiteX9" fmla="*/ 1100931 w 1816100"/>
                <a:gd name="connsiteY9" fmla="*/ 76200 h 1079500"/>
                <a:gd name="connsiteX10" fmla="*/ 1536700 w 1816100"/>
                <a:gd name="connsiteY10" fmla="*/ 76200 h 1079500"/>
                <a:gd name="connsiteX11" fmla="*/ 1752600 w 1816100"/>
                <a:gd name="connsiteY11" fmla="*/ 88900 h 1079500"/>
                <a:gd name="connsiteX12" fmla="*/ 1790700 w 1816100"/>
                <a:gd name="connsiteY12" fmla="*/ 101600 h 1079500"/>
                <a:gd name="connsiteX13" fmla="*/ 1816100 w 1816100"/>
                <a:gd name="connsiteY13" fmla="*/ 139700 h 1079500"/>
                <a:gd name="connsiteX14" fmla="*/ 1803400 w 1816100"/>
                <a:gd name="connsiteY14" fmla="*/ 508000 h 1079500"/>
                <a:gd name="connsiteX15" fmla="*/ 1760538 w 1816100"/>
                <a:gd name="connsiteY15" fmla="*/ 858044 h 1079500"/>
                <a:gd name="connsiteX16" fmla="*/ 1574800 w 1816100"/>
                <a:gd name="connsiteY16" fmla="*/ 1028700 h 1079500"/>
                <a:gd name="connsiteX17" fmla="*/ 1219200 w 1816100"/>
                <a:gd name="connsiteY17" fmla="*/ 1066800 h 1079500"/>
                <a:gd name="connsiteX18" fmla="*/ 863600 w 1816100"/>
                <a:gd name="connsiteY18" fmla="*/ 1079500 h 1079500"/>
                <a:gd name="connsiteX19" fmla="*/ 362527 w 1816100"/>
                <a:gd name="connsiteY19" fmla="*/ 973282 h 1079500"/>
                <a:gd name="connsiteX20" fmla="*/ 170873 w 1816100"/>
                <a:gd name="connsiteY20" fmla="*/ 841664 h 1079500"/>
                <a:gd name="connsiteX21" fmla="*/ 38100 w 1816100"/>
                <a:gd name="connsiteY21" fmla="*/ 723900 h 1079500"/>
                <a:gd name="connsiteX22" fmla="*/ 25400 w 1816100"/>
                <a:gd name="connsiteY22" fmla="*/ 546100 h 1079500"/>
                <a:gd name="connsiteX23" fmla="*/ 0 w 1816100"/>
                <a:gd name="connsiteY23"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1179512 w 1816100"/>
                <a:gd name="connsiteY6" fmla="*/ 804069 h 1079500"/>
                <a:gd name="connsiteX7" fmla="*/ 1295876 w 1816100"/>
                <a:gd name="connsiteY7" fmla="*/ 617061 h 1079500"/>
                <a:gd name="connsiteX8" fmla="*/ 1100931 w 1816100"/>
                <a:gd name="connsiteY8" fmla="*/ 76200 h 1079500"/>
                <a:gd name="connsiteX9" fmla="*/ 1536700 w 1816100"/>
                <a:gd name="connsiteY9" fmla="*/ 76200 h 1079500"/>
                <a:gd name="connsiteX10" fmla="*/ 1752600 w 1816100"/>
                <a:gd name="connsiteY10" fmla="*/ 88900 h 1079500"/>
                <a:gd name="connsiteX11" fmla="*/ 1790700 w 1816100"/>
                <a:gd name="connsiteY11" fmla="*/ 101600 h 1079500"/>
                <a:gd name="connsiteX12" fmla="*/ 1816100 w 1816100"/>
                <a:gd name="connsiteY12" fmla="*/ 139700 h 1079500"/>
                <a:gd name="connsiteX13" fmla="*/ 1803400 w 1816100"/>
                <a:gd name="connsiteY13" fmla="*/ 508000 h 1079500"/>
                <a:gd name="connsiteX14" fmla="*/ 1760538 w 1816100"/>
                <a:gd name="connsiteY14" fmla="*/ 858044 h 1079500"/>
                <a:gd name="connsiteX15" fmla="*/ 1574800 w 1816100"/>
                <a:gd name="connsiteY15" fmla="*/ 1028700 h 1079500"/>
                <a:gd name="connsiteX16" fmla="*/ 1219200 w 1816100"/>
                <a:gd name="connsiteY16" fmla="*/ 1066800 h 1079500"/>
                <a:gd name="connsiteX17" fmla="*/ 863600 w 1816100"/>
                <a:gd name="connsiteY17" fmla="*/ 1079500 h 1079500"/>
                <a:gd name="connsiteX18" fmla="*/ 362527 w 1816100"/>
                <a:gd name="connsiteY18" fmla="*/ 973282 h 1079500"/>
                <a:gd name="connsiteX19" fmla="*/ 170873 w 1816100"/>
                <a:gd name="connsiteY19" fmla="*/ 841664 h 1079500"/>
                <a:gd name="connsiteX20" fmla="*/ 38100 w 1816100"/>
                <a:gd name="connsiteY20" fmla="*/ 723900 h 1079500"/>
                <a:gd name="connsiteX21" fmla="*/ 25400 w 1816100"/>
                <a:gd name="connsiteY21" fmla="*/ 546100 h 1079500"/>
                <a:gd name="connsiteX22" fmla="*/ 0 w 1816100"/>
                <a:gd name="connsiteY22"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1179512 w 1816100"/>
                <a:gd name="connsiteY6" fmla="*/ 804069 h 1079500"/>
                <a:gd name="connsiteX7" fmla="*/ 1295876 w 1816100"/>
                <a:gd name="connsiteY7" fmla="*/ 617061 h 1079500"/>
                <a:gd name="connsiteX8" fmla="*/ 1100931 w 1816100"/>
                <a:gd name="connsiteY8" fmla="*/ 76200 h 1079500"/>
                <a:gd name="connsiteX9" fmla="*/ 1536700 w 1816100"/>
                <a:gd name="connsiteY9" fmla="*/ 76200 h 1079500"/>
                <a:gd name="connsiteX10" fmla="*/ 1752600 w 1816100"/>
                <a:gd name="connsiteY10" fmla="*/ 88900 h 1079500"/>
                <a:gd name="connsiteX11" fmla="*/ 1790700 w 1816100"/>
                <a:gd name="connsiteY11" fmla="*/ 101600 h 1079500"/>
                <a:gd name="connsiteX12" fmla="*/ 1816100 w 1816100"/>
                <a:gd name="connsiteY12" fmla="*/ 139700 h 1079500"/>
                <a:gd name="connsiteX13" fmla="*/ 1803400 w 1816100"/>
                <a:gd name="connsiteY13" fmla="*/ 508000 h 1079500"/>
                <a:gd name="connsiteX14" fmla="*/ 1760538 w 1816100"/>
                <a:gd name="connsiteY14" fmla="*/ 858044 h 1079500"/>
                <a:gd name="connsiteX15" fmla="*/ 1574800 w 1816100"/>
                <a:gd name="connsiteY15" fmla="*/ 1028700 h 1079500"/>
                <a:gd name="connsiteX16" fmla="*/ 1219200 w 1816100"/>
                <a:gd name="connsiteY16" fmla="*/ 1066800 h 1079500"/>
                <a:gd name="connsiteX17" fmla="*/ 863600 w 1816100"/>
                <a:gd name="connsiteY17" fmla="*/ 1079500 h 1079500"/>
                <a:gd name="connsiteX18" fmla="*/ 362527 w 1816100"/>
                <a:gd name="connsiteY18" fmla="*/ 973282 h 1079500"/>
                <a:gd name="connsiteX19" fmla="*/ 170873 w 1816100"/>
                <a:gd name="connsiteY19" fmla="*/ 841664 h 1079500"/>
                <a:gd name="connsiteX20" fmla="*/ 38100 w 1816100"/>
                <a:gd name="connsiteY20" fmla="*/ 723900 h 1079500"/>
                <a:gd name="connsiteX21" fmla="*/ 0 w 1816100"/>
                <a:gd name="connsiteY21"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1179512 w 1816100"/>
                <a:gd name="connsiteY6" fmla="*/ 804069 h 1079500"/>
                <a:gd name="connsiteX7" fmla="*/ 1295876 w 1816100"/>
                <a:gd name="connsiteY7" fmla="*/ 617061 h 1079500"/>
                <a:gd name="connsiteX8" fmla="*/ 1100931 w 1816100"/>
                <a:gd name="connsiteY8" fmla="*/ 76200 h 1079500"/>
                <a:gd name="connsiteX9" fmla="*/ 1536700 w 1816100"/>
                <a:gd name="connsiteY9" fmla="*/ 76200 h 1079500"/>
                <a:gd name="connsiteX10" fmla="*/ 1752600 w 1816100"/>
                <a:gd name="connsiteY10" fmla="*/ 88900 h 1079500"/>
                <a:gd name="connsiteX11" fmla="*/ 1790700 w 1816100"/>
                <a:gd name="connsiteY11" fmla="*/ 101600 h 1079500"/>
                <a:gd name="connsiteX12" fmla="*/ 1816100 w 1816100"/>
                <a:gd name="connsiteY12" fmla="*/ 139700 h 1079500"/>
                <a:gd name="connsiteX13" fmla="*/ 1803400 w 1816100"/>
                <a:gd name="connsiteY13" fmla="*/ 508000 h 1079500"/>
                <a:gd name="connsiteX14" fmla="*/ 1760538 w 1816100"/>
                <a:gd name="connsiteY14" fmla="*/ 858044 h 1079500"/>
                <a:gd name="connsiteX15" fmla="*/ 1574800 w 1816100"/>
                <a:gd name="connsiteY15" fmla="*/ 1028700 h 1079500"/>
                <a:gd name="connsiteX16" fmla="*/ 1219200 w 1816100"/>
                <a:gd name="connsiteY16" fmla="*/ 1066800 h 1079500"/>
                <a:gd name="connsiteX17" fmla="*/ 863600 w 1816100"/>
                <a:gd name="connsiteY17" fmla="*/ 1079500 h 1079500"/>
                <a:gd name="connsiteX18" fmla="*/ 362527 w 1816100"/>
                <a:gd name="connsiteY18" fmla="*/ 973282 h 1079500"/>
                <a:gd name="connsiteX19" fmla="*/ 170873 w 1816100"/>
                <a:gd name="connsiteY19" fmla="*/ 841664 h 1079500"/>
                <a:gd name="connsiteX20" fmla="*/ 0 w 1816100"/>
                <a:gd name="connsiteY20"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1179512 w 1816100"/>
                <a:gd name="connsiteY6" fmla="*/ 804069 h 1079500"/>
                <a:gd name="connsiteX7" fmla="*/ 1295876 w 1816100"/>
                <a:gd name="connsiteY7" fmla="*/ 617061 h 1079500"/>
                <a:gd name="connsiteX8" fmla="*/ 1100931 w 1816100"/>
                <a:gd name="connsiteY8" fmla="*/ 76200 h 1079500"/>
                <a:gd name="connsiteX9" fmla="*/ 1536700 w 1816100"/>
                <a:gd name="connsiteY9" fmla="*/ 76200 h 1079500"/>
                <a:gd name="connsiteX10" fmla="*/ 1752600 w 1816100"/>
                <a:gd name="connsiteY10" fmla="*/ 88900 h 1079500"/>
                <a:gd name="connsiteX11" fmla="*/ 1790700 w 1816100"/>
                <a:gd name="connsiteY11" fmla="*/ 101600 h 1079500"/>
                <a:gd name="connsiteX12" fmla="*/ 1816100 w 1816100"/>
                <a:gd name="connsiteY12" fmla="*/ 139700 h 1079500"/>
                <a:gd name="connsiteX13" fmla="*/ 1803400 w 1816100"/>
                <a:gd name="connsiteY13" fmla="*/ 508000 h 1079500"/>
                <a:gd name="connsiteX14" fmla="*/ 1760538 w 1816100"/>
                <a:gd name="connsiteY14" fmla="*/ 858044 h 1079500"/>
                <a:gd name="connsiteX15" fmla="*/ 1574800 w 1816100"/>
                <a:gd name="connsiteY15" fmla="*/ 1028700 h 1079500"/>
                <a:gd name="connsiteX16" fmla="*/ 1219200 w 1816100"/>
                <a:gd name="connsiteY16" fmla="*/ 1066800 h 1079500"/>
                <a:gd name="connsiteX17" fmla="*/ 863600 w 1816100"/>
                <a:gd name="connsiteY17" fmla="*/ 1079500 h 1079500"/>
                <a:gd name="connsiteX18" fmla="*/ 170873 w 1816100"/>
                <a:gd name="connsiteY18" fmla="*/ 841664 h 1079500"/>
                <a:gd name="connsiteX19" fmla="*/ 0 w 1816100"/>
                <a:gd name="connsiteY19"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1179512 w 1816100"/>
                <a:gd name="connsiteY6" fmla="*/ 804069 h 1079500"/>
                <a:gd name="connsiteX7" fmla="*/ 1295876 w 1816100"/>
                <a:gd name="connsiteY7" fmla="*/ 617061 h 1079500"/>
                <a:gd name="connsiteX8" fmla="*/ 1100931 w 1816100"/>
                <a:gd name="connsiteY8" fmla="*/ 76200 h 1079500"/>
                <a:gd name="connsiteX9" fmla="*/ 1752600 w 1816100"/>
                <a:gd name="connsiteY9" fmla="*/ 88900 h 1079500"/>
                <a:gd name="connsiteX10" fmla="*/ 1790700 w 1816100"/>
                <a:gd name="connsiteY10" fmla="*/ 101600 h 1079500"/>
                <a:gd name="connsiteX11" fmla="*/ 1816100 w 1816100"/>
                <a:gd name="connsiteY11" fmla="*/ 139700 h 1079500"/>
                <a:gd name="connsiteX12" fmla="*/ 1803400 w 1816100"/>
                <a:gd name="connsiteY12" fmla="*/ 508000 h 1079500"/>
                <a:gd name="connsiteX13" fmla="*/ 1760538 w 1816100"/>
                <a:gd name="connsiteY13" fmla="*/ 858044 h 1079500"/>
                <a:gd name="connsiteX14" fmla="*/ 1574800 w 1816100"/>
                <a:gd name="connsiteY14" fmla="*/ 1028700 h 1079500"/>
                <a:gd name="connsiteX15" fmla="*/ 1219200 w 1816100"/>
                <a:gd name="connsiteY15" fmla="*/ 1066800 h 1079500"/>
                <a:gd name="connsiteX16" fmla="*/ 863600 w 1816100"/>
                <a:gd name="connsiteY16" fmla="*/ 1079500 h 1079500"/>
                <a:gd name="connsiteX17" fmla="*/ 170873 w 1816100"/>
                <a:gd name="connsiteY17" fmla="*/ 841664 h 1079500"/>
                <a:gd name="connsiteX18" fmla="*/ 0 w 1816100"/>
                <a:gd name="connsiteY18" fmla="*/ 0 h 1079500"/>
                <a:gd name="connsiteX0" fmla="*/ 0 w 1816100"/>
                <a:gd name="connsiteY0" fmla="*/ 0 h 1079500"/>
                <a:gd name="connsiteX1" fmla="*/ 0 w 1816100"/>
                <a:gd name="connsiteY1" fmla="*/ 0 h 1079500"/>
                <a:gd name="connsiteX2" fmla="*/ 177800 w 1816100"/>
                <a:gd name="connsiteY2" fmla="*/ 139700 h 1079500"/>
                <a:gd name="connsiteX3" fmla="*/ 254000 w 1816100"/>
                <a:gd name="connsiteY3" fmla="*/ 228600 h 1079500"/>
                <a:gd name="connsiteX4" fmla="*/ 406400 w 1816100"/>
                <a:gd name="connsiteY4" fmla="*/ 444500 h 1079500"/>
                <a:gd name="connsiteX5" fmla="*/ 604044 w 1816100"/>
                <a:gd name="connsiteY5" fmla="*/ 587375 h 1079500"/>
                <a:gd name="connsiteX6" fmla="*/ 1179512 w 1816100"/>
                <a:gd name="connsiteY6" fmla="*/ 804069 h 1079500"/>
                <a:gd name="connsiteX7" fmla="*/ 1295876 w 1816100"/>
                <a:gd name="connsiteY7" fmla="*/ 617061 h 1079500"/>
                <a:gd name="connsiteX8" fmla="*/ 1100931 w 1816100"/>
                <a:gd name="connsiteY8" fmla="*/ 76200 h 1079500"/>
                <a:gd name="connsiteX9" fmla="*/ 1790700 w 1816100"/>
                <a:gd name="connsiteY9" fmla="*/ 101600 h 1079500"/>
                <a:gd name="connsiteX10" fmla="*/ 1816100 w 1816100"/>
                <a:gd name="connsiteY10" fmla="*/ 139700 h 1079500"/>
                <a:gd name="connsiteX11" fmla="*/ 1803400 w 1816100"/>
                <a:gd name="connsiteY11" fmla="*/ 508000 h 1079500"/>
                <a:gd name="connsiteX12" fmla="*/ 1760538 w 1816100"/>
                <a:gd name="connsiteY12" fmla="*/ 858044 h 1079500"/>
                <a:gd name="connsiteX13" fmla="*/ 1574800 w 1816100"/>
                <a:gd name="connsiteY13" fmla="*/ 1028700 h 1079500"/>
                <a:gd name="connsiteX14" fmla="*/ 1219200 w 1816100"/>
                <a:gd name="connsiteY14" fmla="*/ 1066800 h 1079500"/>
                <a:gd name="connsiteX15" fmla="*/ 863600 w 1816100"/>
                <a:gd name="connsiteY15" fmla="*/ 1079500 h 1079500"/>
                <a:gd name="connsiteX16" fmla="*/ 170873 w 1816100"/>
                <a:gd name="connsiteY16" fmla="*/ 841664 h 1079500"/>
                <a:gd name="connsiteX17" fmla="*/ 0 w 1816100"/>
                <a:gd name="connsiteY17" fmla="*/ 0 h 1079500"/>
                <a:gd name="connsiteX0" fmla="*/ 0 w 1816100"/>
                <a:gd name="connsiteY0" fmla="*/ 619125 h 1698625"/>
                <a:gd name="connsiteX1" fmla="*/ 0 w 1816100"/>
                <a:gd name="connsiteY1" fmla="*/ 619125 h 1698625"/>
                <a:gd name="connsiteX2" fmla="*/ 177800 w 1816100"/>
                <a:gd name="connsiteY2" fmla="*/ 758825 h 1698625"/>
                <a:gd name="connsiteX3" fmla="*/ 254000 w 1816100"/>
                <a:gd name="connsiteY3" fmla="*/ 847725 h 1698625"/>
                <a:gd name="connsiteX4" fmla="*/ 406400 w 1816100"/>
                <a:gd name="connsiteY4" fmla="*/ 1063625 h 1698625"/>
                <a:gd name="connsiteX5" fmla="*/ 604044 w 1816100"/>
                <a:gd name="connsiteY5" fmla="*/ 1206500 h 1698625"/>
                <a:gd name="connsiteX6" fmla="*/ 1179512 w 1816100"/>
                <a:gd name="connsiteY6" fmla="*/ 1423194 h 1698625"/>
                <a:gd name="connsiteX7" fmla="*/ 1295876 w 1816100"/>
                <a:gd name="connsiteY7" fmla="*/ 1236186 h 1698625"/>
                <a:gd name="connsiteX8" fmla="*/ 1562893 w 1816100"/>
                <a:gd name="connsiteY8" fmla="*/ 0 h 1698625"/>
                <a:gd name="connsiteX9" fmla="*/ 1790700 w 1816100"/>
                <a:gd name="connsiteY9" fmla="*/ 720725 h 1698625"/>
                <a:gd name="connsiteX10" fmla="*/ 1816100 w 1816100"/>
                <a:gd name="connsiteY10" fmla="*/ 758825 h 1698625"/>
                <a:gd name="connsiteX11" fmla="*/ 1803400 w 1816100"/>
                <a:gd name="connsiteY11" fmla="*/ 1127125 h 1698625"/>
                <a:gd name="connsiteX12" fmla="*/ 1760538 w 1816100"/>
                <a:gd name="connsiteY12" fmla="*/ 1477169 h 1698625"/>
                <a:gd name="connsiteX13" fmla="*/ 1574800 w 1816100"/>
                <a:gd name="connsiteY13" fmla="*/ 1647825 h 1698625"/>
                <a:gd name="connsiteX14" fmla="*/ 1219200 w 1816100"/>
                <a:gd name="connsiteY14" fmla="*/ 1685925 h 1698625"/>
                <a:gd name="connsiteX15" fmla="*/ 863600 w 1816100"/>
                <a:gd name="connsiteY15" fmla="*/ 1698625 h 1698625"/>
                <a:gd name="connsiteX16" fmla="*/ 170873 w 1816100"/>
                <a:gd name="connsiteY16" fmla="*/ 1460789 h 1698625"/>
                <a:gd name="connsiteX17" fmla="*/ 0 w 1816100"/>
                <a:gd name="connsiteY17" fmla="*/ 619125 h 1698625"/>
                <a:gd name="connsiteX0" fmla="*/ 0 w 1816100"/>
                <a:gd name="connsiteY0" fmla="*/ 619125 h 1698625"/>
                <a:gd name="connsiteX1" fmla="*/ 0 w 1816100"/>
                <a:gd name="connsiteY1" fmla="*/ 619125 h 1698625"/>
                <a:gd name="connsiteX2" fmla="*/ 177800 w 1816100"/>
                <a:gd name="connsiteY2" fmla="*/ 758825 h 1698625"/>
                <a:gd name="connsiteX3" fmla="*/ 254000 w 1816100"/>
                <a:gd name="connsiteY3" fmla="*/ 847725 h 1698625"/>
                <a:gd name="connsiteX4" fmla="*/ 406400 w 1816100"/>
                <a:gd name="connsiteY4" fmla="*/ 1063625 h 1698625"/>
                <a:gd name="connsiteX5" fmla="*/ 604044 w 1816100"/>
                <a:gd name="connsiteY5" fmla="*/ 1206500 h 1698625"/>
                <a:gd name="connsiteX6" fmla="*/ 1179512 w 1816100"/>
                <a:gd name="connsiteY6" fmla="*/ 1423194 h 1698625"/>
                <a:gd name="connsiteX7" fmla="*/ 1295876 w 1816100"/>
                <a:gd name="connsiteY7" fmla="*/ 1236186 h 1698625"/>
                <a:gd name="connsiteX8" fmla="*/ 1562893 w 1816100"/>
                <a:gd name="connsiteY8" fmla="*/ 0 h 1698625"/>
                <a:gd name="connsiteX9" fmla="*/ 1728788 w 1816100"/>
                <a:gd name="connsiteY9" fmla="*/ 151606 h 1698625"/>
                <a:gd name="connsiteX10" fmla="*/ 1816100 w 1816100"/>
                <a:gd name="connsiteY10" fmla="*/ 758825 h 1698625"/>
                <a:gd name="connsiteX11" fmla="*/ 1803400 w 1816100"/>
                <a:gd name="connsiteY11" fmla="*/ 1127125 h 1698625"/>
                <a:gd name="connsiteX12" fmla="*/ 1760538 w 1816100"/>
                <a:gd name="connsiteY12" fmla="*/ 1477169 h 1698625"/>
                <a:gd name="connsiteX13" fmla="*/ 1574800 w 1816100"/>
                <a:gd name="connsiteY13" fmla="*/ 1647825 h 1698625"/>
                <a:gd name="connsiteX14" fmla="*/ 1219200 w 1816100"/>
                <a:gd name="connsiteY14" fmla="*/ 1685925 h 1698625"/>
                <a:gd name="connsiteX15" fmla="*/ 863600 w 1816100"/>
                <a:gd name="connsiteY15" fmla="*/ 1698625 h 1698625"/>
                <a:gd name="connsiteX16" fmla="*/ 170873 w 1816100"/>
                <a:gd name="connsiteY16" fmla="*/ 1460789 h 1698625"/>
                <a:gd name="connsiteX17" fmla="*/ 0 w 1816100"/>
                <a:gd name="connsiteY17" fmla="*/ 619125 h 1698625"/>
                <a:gd name="connsiteX0" fmla="*/ 0 w 1816100"/>
                <a:gd name="connsiteY0" fmla="*/ 619125 h 1698625"/>
                <a:gd name="connsiteX1" fmla="*/ 0 w 1816100"/>
                <a:gd name="connsiteY1" fmla="*/ 619125 h 1698625"/>
                <a:gd name="connsiteX2" fmla="*/ 177800 w 1816100"/>
                <a:gd name="connsiteY2" fmla="*/ 758825 h 1698625"/>
                <a:gd name="connsiteX3" fmla="*/ 254000 w 1816100"/>
                <a:gd name="connsiteY3" fmla="*/ 847725 h 1698625"/>
                <a:gd name="connsiteX4" fmla="*/ 406400 w 1816100"/>
                <a:gd name="connsiteY4" fmla="*/ 1063625 h 1698625"/>
                <a:gd name="connsiteX5" fmla="*/ 604044 w 1816100"/>
                <a:gd name="connsiteY5" fmla="*/ 1206500 h 1698625"/>
                <a:gd name="connsiteX6" fmla="*/ 1179512 w 1816100"/>
                <a:gd name="connsiteY6" fmla="*/ 1423194 h 1698625"/>
                <a:gd name="connsiteX7" fmla="*/ 1226820 w 1816100"/>
                <a:gd name="connsiteY7" fmla="*/ 1007586 h 1698625"/>
                <a:gd name="connsiteX8" fmla="*/ 1562893 w 1816100"/>
                <a:gd name="connsiteY8" fmla="*/ 0 h 1698625"/>
                <a:gd name="connsiteX9" fmla="*/ 1728788 w 1816100"/>
                <a:gd name="connsiteY9" fmla="*/ 151606 h 1698625"/>
                <a:gd name="connsiteX10" fmla="*/ 1816100 w 1816100"/>
                <a:gd name="connsiteY10" fmla="*/ 758825 h 1698625"/>
                <a:gd name="connsiteX11" fmla="*/ 1803400 w 1816100"/>
                <a:gd name="connsiteY11" fmla="*/ 1127125 h 1698625"/>
                <a:gd name="connsiteX12" fmla="*/ 1760538 w 1816100"/>
                <a:gd name="connsiteY12" fmla="*/ 1477169 h 1698625"/>
                <a:gd name="connsiteX13" fmla="*/ 1574800 w 1816100"/>
                <a:gd name="connsiteY13" fmla="*/ 1647825 h 1698625"/>
                <a:gd name="connsiteX14" fmla="*/ 1219200 w 1816100"/>
                <a:gd name="connsiteY14" fmla="*/ 1685925 h 1698625"/>
                <a:gd name="connsiteX15" fmla="*/ 863600 w 1816100"/>
                <a:gd name="connsiteY15" fmla="*/ 1698625 h 1698625"/>
                <a:gd name="connsiteX16" fmla="*/ 170873 w 1816100"/>
                <a:gd name="connsiteY16" fmla="*/ 1460789 h 1698625"/>
                <a:gd name="connsiteX17" fmla="*/ 0 w 1816100"/>
                <a:gd name="connsiteY17" fmla="*/ 619125 h 1698625"/>
                <a:gd name="connsiteX0" fmla="*/ 0 w 1816100"/>
                <a:gd name="connsiteY0" fmla="*/ 619125 h 1698625"/>
                <a:gd name="connsiteX1" fmla="*/ 0 w 1816100"/>
                <a:gd name="connsiteY1" fmla="*/ 619125 h 1698625"/>
                <a:gd name="connsiteX2" fmla="*/ 177800 w 1816100"/>
                <a:gd name="connsiteY2" fmla="*/ 758825 h 1698625"/>
                <a:gd name="connsiteX3" fmla="*/ 254000 w 1816100"/>
                <a:gd name="connsiteY3" fmla="*/ 847725 h 1698625"/>
                <a:gd name="connsiteX4" fmla="*/ 406400 w 1816100"/>
                <a:gd name="connsiteY4" fmla="*/ 1063625 h 1698625"/>
                <a:gd name="connsiteX5" fmla="*/ 604044 w 1816100"/>
                <a:gd name="connsiteY5" fmla="*/ 1206500 h 1698625"/>
                <a:gd name="connsiteX6" fmla="*/ 815180 w 1816100"/>
                <a:gd name="connsiteY6" fmla="*/ 1251744 h 1698625"/>
                <a:gd name="connsiteX7" fmla="*/ 1226820 w 1816100"/>
                <a:gd name="connsiteY7" fmla="*/ 1007586 h 1698625"/>
                <a:gd name="connsiteX8" fmla="*/ 1562893 w 1816100"/>
                <a:gd name="connsiteY8" fmla="*/ 0 h 1698625"/>
                <a:gd name="connsiteX9" fmla="*/ 1728788 w 1816100"/>
                <a:gd name="connsiteY9" fmla="*/ 151606 h 1698625"/>
                <a:gd name="connsiteX10" fmla="*/ 1816100 w 1816100"/>
                <a:gd name="connsiteY10" fmla="*/ 758825 h 1698625"/>
                <a:gd name="connsiteX11" fmla="*/ 1803400 w 1816100"/>
                <a:gd name="connsiteY11" fmla="*/ 1127125 h 1698625"/>
                <a:gd name="connsiteX12" fmla="*/ 1760538 w 1816100"/>
                <a:gd name="connsiteY12" fmla="*/ 1477169 h 1698625"/>
                <a:gd name="connsiteX13" fmla="*/ 1574800 w 1816100"/>
                <a:gd name="connsiteY13" fmla="*/ 1647825 h 1698625"/>
                <a:gd name="connsiteX14" fmla="*/ 1219200 w 1816100"/>
                <a:gd name="connsiteY14" fmla="*/ 1685925 h 1698625"/>
                <a:gd name="connsiteX15" fmla="*/ 863600 w 1816100"/>
                <a:gd name="connsiteY15" fmla="*/ 1698625 h 1698625"/>
                <a:gd name="connsiteX16" fmla="*/ 170873 w 1816100"/>
                <a:gd name="connsiteY16" fmla="*/ 1460789 h 1698625"/>
                <a:gd name="connsiteX17" fmla="*/ 0 w 1816100"/>
                <a:gd name="connsiteY17" fmla="*/ 619125 h 1698625"/>
                <a:gd name="connsiteX0" fmla="*/ 0 w 1816100"/>
                <a:gd name="connsiteY0" fmla="*/ 619125 h 1698625"/>
                <a:gd name="connsiteX1" fmla="*/ 0 w 1816100"/>
                <a:gd name="connsiteY1" fmla="*/ 619125 h 1698625"/>
                <a:gd name="connsiteX2" fmla="*/ 177800 w 1816100"/>
                <a:gd name="connsiteY2" fmla="*/ 758825 h 1698625"/>
                <a:gd name="connsiteX3" fmla="*/ 254000 w 1816100"/>
                <a:gd name="connsiteY3" fmla="*/ 847725 h 1698625"/>
                <a:gd name="connsiteX4" fmla="*/ 475456 w 1816100"/>
                <a:gd name="connsiteY4" fmla="*/ 1023144 h 1698625"/>
                <a:gd name="connsiteX5" fmla="*/ 604044 w 1816100"/>
                <a:gd name="connsiteY5" fmla="*/ 1206500 h 1698625"/>
                <a:gd name="connsiteX6" fmla="*/ 815180 w 1816100"/>
                <a:gd name="connsiteY6" fmla="*/ 1251744 h 1698625"/>
                <a:gd name="connsiteX7" fmla="*/ 1226820 w 1816100"/>
                <a:gd name="connsiteY7" fmla="*/ 1007586 h 1698625"/>
                <a:gd name="connsiteX8" fmla="*/ 1562893 w 1816100"/>
                <a:gd name="connsiteY8" fmla="*/ 0 h 1698625"/>
                <a:gd name="connsiteX9" fmla="*/ 1728788 w 1816100"/>
                <a:gd name="connsiteY9" fmla="*/ 151606 h 1698625"/>
                <a:gd name="connsiteX10" fmla="*/ 1816100 w 1816100"/>
                <a:gd name="connsiteY10" fmla="*/ 758825 h 1698625"/>
                <a:gd name="connsiteX11" fmla="*/ 1803400 w 1816100"/>
                <a:gd name="connsiteY11" fmla="*/ 1127125 h 1698625"/>
                <a:gd name="connsiteX12" fmla="*/ 1760538 w 1816100"/>
                <a:gd name="connsiteY12" fmla="*/ 1477169 h 1698625"/>
                <a:gd name="connsiteX13" fmla="*/ 1574800 w 1816100"/>
                <a:gd name="connsiteY13" fmla="*/ 1647825 h 1698625"/>
                <a:gd name="connsiteX14" fmla="*/ 1219200 w 1816100"/>
                <a:gd name="connsiteY14" fmla="*/ 1685925 h 1698625"/>
                <a:gd name="connsiteX15" fmla="*/ 863600 w 1816100"/>
                <a:gd name="connsiteY15" fmla="*/ 1698625 h 1698625"/>
                <a:gd name="connsiteX16" fmla="*/ 170873 w 1816100"/>
                <a:gd name="connsiteY16" fmla="*/ 1460789 h 1698625"/>
                <a:gd name="connsiteX17" fmla="*/ 0 w 1816100"/>
                <a:gd name="connsiteY17" fmla="*/ 619125 h 1698625"/>
                <a:gd name="connsiteX0" fmla="*/ 0 w 1816100"/>
                <a:gd name="connsiteY0" fmla="*/ 619125 h 1698625"/>
                <a:gd name="connsiteX1" fmla="*/ 0 w 1816100"/>
                <a:gd name="connsiteY1" fmla="*/ 619125 h 1698625"/>
                <a:gd name="connsiteX2" fmla="*/ 177800 w 1816100"/>
                <a:gd name="connsiteY2" fmla="*/ 758825 h 1698625"/>
                <a:gd name="connsiteX3" fmla="*/ 254000 w 1816100"/>
                <a:gd name="connsiteY3" fmla="*/ 847725 h 1698625"/>
                <a:gd name="connsiteX4" fmla="*/ 475456 w 1816100"/>
                <a:gd name="connsiteY4" fmla="*/ 1023144 h 1698625"/>
                <a:gd name="connsiteX5" fmla="*/ 608806 w 1816100"/>
                <a:gd name="connsiteY5" fmla="*/ 1194594 h 1698625"/>
                <a:gd name="connsiteX6" fmla="*/ 815180 w 1816100"/>
                <a:gd name="connsiteY6" fmla="*/ 1251744 h 1698625"/>
                <a:gd name="connsiteX7" fmla="*/ 1226820 w 1816100"/>
                <a:gd name="connsiteY7" fmla="*/ 1007586 h 1698625"/>
                <a:gd name="connsiteX8" fmla="*/ 1562893 w 1816100"/>
                <a:gd name="connsiteY8" fmla="*/ 0 h 1698625"/>
                <a:gd name="connsiteX9" fmla="*/ 1728788 w 1816100"/>
                <a:gd name="connsiteY9" fmla="*/ 151606 h 1698625"/>
                <a:gd name="connsiteX10" fmla="*/ 1816100 w 1816100"/>
                <a:gd name="connsiteY10" fmla="*/ 758825 h 1698625"/>
                <a:gd name="connsiteX11" fmla="*/ 1803400 w 1816100"/>
                <a:gd name="connsiteY11" fmla="*/ 1127125 h 1698625"/>
                <a:gd name="connsiteX12" fmla="*/ 1760538 w 1816100"/>
                <a:gd name="connsiteY12" fmla="*/ 1477169 h 1698625"/>
                <a:gd name="connsiteX13" fmla="*/ 1574800 w 1816100"/>
                <a:gd name="connsiteY13" fmla="*/ 1647825 h 1698625"/>
                <a:gd name="connsiteX14" fmla="*/ 1219200 w 1816100"/>
                <a:gd name="connsiteY14" fmla="*/ 1685925 h 1698625"/>
                <a:gd name="connsiteX15" fmla="*/ 863600 w 1816100"/>
                <a:gd name="connsiteY15" fmla="*/ 1698625 h 1698625"/>
                <a:gd name="connsiteX16" fmla="*/ 170873 w 1816100"/>
                <a:gd name="connsiteY16" fmla="*/ 1460789 h 1698625"/>
                <a:gd name="connsiteX17" fmla="*/ 0 w 1816100"/>
                <a:gd name="connsiteY17" fmla="*/ 619125 h 1698625"/>
                <a:gd name="connsiteX0" fmla="*/ 0 w 1816100"/>
                <a:gd name="connsiteY0" fmla="*/ 619125 h 1698625"/>
                <a:gd name="connsiteX1" fmla="*/ 0 w 1816100"/>
                <a:gd name="connsiteY1" fmla="*/ 619125 h 1698625"/>
                <a:gd name="connsiteX2" fmla="*/ 177800 w 1816100"/>
                <a:gd name="connsiteY2" fmla="*/ 758825 h 1698625"/>
                <a:gd name="connsiteX3" fmla="*/ 380206 w 1816100"/>
                <a:gd name="connsiteY3" fmla="*/ 745331 h 1698625"/>
                <a:gd name="connsiteX4" fmla="*/ 475456 w 1816100"/>
                <a:gd name="connsiteY4" fmla="*/ 1023144 h 1698625"/>
                <a:gd name="connsiteX5" fmla="*/ 608806 w 1816100"/>
                <a:gd name="connsiteY5" fmla="*/ 1194594 h 1698625"/>
                <a:gd name="connsiteX6" fmla="*/ 815180 w 1816100"/>
                <a:gd name="connsiteY6" fmla="*/ 1251744 h 1698625"/>
                <a:gd name="connsiteX7" fmla="*/ 1226820 w 1816100"/>
                <a:gd name="connsiteY7" fmla="*/ 1007586 h 1698625"/>
                <a:gd name="connsiteX8" fmla="*/ 1562893 w 1816100"/>
                <a:gd name="connsiteY8" fmla="*/ 0 h 1698625"/>
                <a:gd name="connsiteX9" fmla="*/ 1728788 w 1816100"/>
                <a:gd name="connsiteY9" fmla="*/ 151606 h 1698625"/>
                <a:gd name="connsiteX10" fmla="*/ 1816100 w 1816100"/>
                <a:gd name="connsiteY10" fmla="*/ 758825 h 1698625"/>
                <a:gd name="connsiteX11" fmla="*/ 1803400 w 1816100"/>
                <a:gd name="connsiteY11" fmla="*/ 1127125 h 1698625"/>
                <a:gd name="connsiteX12" fmla="*/ 1760538 w 1816100"/>
                <a:gd name="connsiteY12" fmla="*/ 1477169 h 1698625"/>
                <a:gd name="connsiteX13" fmla="*/ 1574800 w 1816100"/>
                <a:gd name="connsiteY13" fmla="*/ 1647825 h 1698625"/>
                <a:gd name="connsiteX14" fmla="*/ 1219200 w 1816100"/>
                <a:gd name="connsiteY14" fmla="*/ 1685925 h 1698625"/>
                <a:gd name="connsiteX15" fmla="*/ 863600 w 1816100"/>
                <a:gd name="connsiteY15" fmla="*/ 1698625 h 1698625"/>
                <a:gd name="connsiteX16" fmla="*/ 170873 w 1816100"/>
                <a:gd name="connsiteY16" fmla="*/ 1460789 h 1698625"/>
                <a:gd name="connsiteX17" fmla="*/ 0 w 1816100"/>
                <a:gd name="connsiteY17" fmla="*/ 619125 h 1698625"/>
                <a:gd name="connsiteX0" fmla="*/ 0 w 1816100"/>
                <a:gd name="connsiteY0" fmla="*/ 619125 h 1698625"/>
                <a:gd name="connsiteX1" fmla="*/ 0 w 1816100"/>
                <a:gd name="connsiteY1" fmla="*/ 619125 h 1698625"/>
                <a:gd name="connsiteX2" fmla="*/ 382588 w 1816100"/>
                <a:gd name="connsiteY2" fmla="*/ 473075 h 1698625"/>
                <a:gd name="connsiteX3" fmla="*/ 380206 w 1816100"/>
                <a:gd name="connsiteY3" fmla="*/ 745331 h 1698625"/>
                <a:gd name="connsiteX4" fmla="*/ 475456 w 1816100"/>
                <a:gd name="connsiteY4" fmla="*/ 1023144 h 1698625"/>
                <a:gd name="connsiteX5" fmla="*/ 608806 w 1816100"/>
                <a:gd name="connsiteY5" fmla="*/ 1194594 h 1698625"/>
                <a:gd name="connsiteX6" fmla="*/ 815180 w 1816100"/>
                <a:gd name="connsiteY6" fmla="*/ 1251744 h 1698625"/>
                <a:gd name="connsiteX7" fmla="*/ 1226820 w 1816100"/>
                <a:gd name="connsiteY7" fmla="*/ 1007586 h 1698625"/>
                <a:gd name="connsiteX8" fmla="*/ 1562893 w 1816100"/>
                <a:gd name="connsiteY8" fmla="*/ 0 h 1698625"/>
                <a:gd name="connsiteX9" fmla="*/ 1728788 w 1816100"/>
                <a:gd name="connsiteY9" fmla="*/ 151606 h 1698625"/>
                <a:gd name="connsiteX10" fmla="*/ 1816100 w 1816100"/>
                <a:gd name="connsiteY10" fmla="*/ 758825 h 1698625"/>
                <a:gd name="connsiteX11" fmla="*/ 1803400 w 1816100"/>
                <a:gd name="connsiteY11" fmla="*/ 1127125 h 1698625"/>
                <a:gd name="connsiteX12" fmla="*/ 1760538 w 1816100"/>
                <a:gd name="connsiteY12" fmla="*/ 1477169 h 1698625"/>
                <a:gd name="connsiteX13" fmla="*/ 1574800 w 1816100"/>
                <a:gd name="connsiteY13" fmla="*/ 1647825 h 1698625"/>
                <a:gd name="connsiteX14" fmla="*/ 1219200 w 1816100"/>
                <a:gd name="connsiteY14" fmla="*/ 1685925 h 1698625"/>
                <a:gd name="connsiteX15" fmla="*/ 863600 w 1816100"/>
                <a:gd name="connsiteY15" fmla="*/ 1698625 h 1698625"/>
                <a:gd name="connsiteX16" fmla="*/ 170873 w 1816100"/>
                <a:gd name="connsiteY16" fmla="*/ 1460789 h 1698625"/>
                <a:gd name="connsiteX17" fmla="*/ 0 w 1816100"/>
                <a:gd name="connsiteY17" fmla="*/ 619125 h 1698625"/>
                <a:gd name="connsiteX0" fmla="*/ 41021 w 1840452"/>
                <a:gd name="connsiteY0" fmla="*/ 497681 h 1698625"/>
                <a:gd name="connsiteX1" fmla="*/ 24352 w 1840452"/>
                <a:gd name="connsiteY1" fmla="*/ 619125 h 1698625"/>
                <a:gd name="connsiteX2" fmla="*/ 406940 w 1840452"/>
                <a:gd name="connsiteY2" fmla="*/ 473075 h 1698625"/>
                <a:gd name="connsiteX3" fmla="*/ 404558 w 1840452"/>
                <a:gd name="connsiteY3" fmla="*/ 745331 h 1698625"/>
                <a:gd name="connsiteX4" fmla="*/ 499808 w 1840452"/>
                <a:gd name="connsiteY4" fmla="*/ 1023144 h 1698625"/>
                <a:gd name="connsiteX5" fmla="*/ 633158 w 1840452"/>
                <a:gd name="connsiteY5" fmla="*/ 1194594 h 1698625"/>
                <a:gd name="connsiteX6" fmla="*/ 839532 w 1840452"/>
                <a:gd name="connsiteY6" fmla="*/ 1251744 h 1698625"/>
                <a:gd name="connsiteX7" fmla="*/ 1251172 w 1840452"/>
                <a:gd name="connsiteY7" fmla="*/ 1007586 h 1698625"/>
                <a:gd name="connsiteX8" fmla="*/ 1587245 w 1840452"/>
                <a:gd name="connsiteY8" fmla="*/ 0 h 1698625"/>
                <a:gd name="connsiteX9" fmla="*/ 1753140 w 1840452"/>
                <a:gd name="connsiteY9" fmla="*/ 151606 h 1698625"/>
                <a:gd name="connsiteX10" fmla="*/ 1840452 w 1840452"/>
                <a:gd name="connsiteY10" fmla="*/ 758825 h 1698625"/>
                <a:gd name="connsiteX11" fmla="*/ 1827752 w 1840452"/>
                <a:gd name="connsiteY11" fmla="*/ 1127125 h 1698625"/>
                <a:gd name="connsiteX12" fmla="*/ 1784890 w 1840452"/>
                <a:gd name="connsiteY12" fmla="*/ 1477169 h 1698625"/>
                <a:gd name="connsiteX13" fmla="*/ 1599152 w 1840452"/>
                <a:gd name="connsiteY13" fmla="*/ 1647825 h 1698625"/>
                <a:gd name="connsiteX14" fmla="*/ 1243552 w 1840452"/>
                <a:gd name="connsiteY14" fmla="*/ 1685925 h 1698625"/>
                <a:gd name="connsiteX15" fmla="*/ 887952 w 1840452"/>
                <a:gd name="connsiteY15" fmla="*/ 1698625 h 1698625"/>
                <a:gd name="connsiteX16" fmla="*/ 195225 w 1840452"/>
                <a:gd name="connsiteY16" fmla="*/ 1460789 h 1698625"/>
                <a:gd name="connsiteX17" fmla="*/ 41021 w 1840452"/>
                <a:gd name="connsiteY17" fmla="*/ 497681 h 1698625"/>
                <a:gd name="connsiteX0" fmla="*/ 41021 w 1840452"/>
                <a:gd name="connsiteY0" fmla="*/ 497681 h 1700025"/>
                <a:gd name="connsiteX1" fmla="*/ 24352 w 1840452"/>
                <a:gd name="connsiteY1" fmla="*/ 619125 h 1700025"/>
                <a:gd name="connsiteX2" fmla="*/ 406940 w 1840452"/>
                <a:gd name="connsiteY2" fmla="*/ 473075 h 1700025"/>
                <a:gd name="connsiteX3" fmla="*/ 404558 w 1840452"/>
                <a:gd name="connsiteY3" fmla="*/ 745331 h 1700025"/>
                <a:gd name="connsiteX4" fmla="*/ 499808 w 1840452"/>
                <a:gd name="connsiteY4" fmla="*/ 1023144 h 1700025"/>
                <a:gd name="connsiteX5" fmla="*/ 633158 w 1840452"/>
                <a:gd name="connsiteY5" fmla="*/ 1194594 h 1700025"/>
                <a:gd name="connsiteX6" fmla="*/ 839532 w 1840452"/>
                <a:gd name="connsiteY6" fmla="*/ 1251744 h 1700025"/>
                <a:gd name="connsiteX7" fmla="*/ 1251172 w 1840452"/>
                <a:gd name="connsiteY7" fmla="*/ 1007586 h 1700025"/>
                <a:gd name="connsiteX8" fmla="*/ 1587245 w 1840452"/>
                <a:gd name="connsiteY8" fmla="*/ 0 h 1700025"/>
                <a:gd name="connsiteX9" fmla="*/ 1753140 w 1840452"/>
                <a:gd name="connsiteY9" fmla="*/ 151606 h 1700025"/>
                <a:gd name="connsiteX10" fmla="*/ 1840452 w 1840452"/>
                <a:gd name="connsiteY10" fmla="*/ 758825 h 1700025"/>
                <a:gd name="connsiteX11" fmla="*/ 1827752 w 1840452"/>
                <a:gd name="connsiteY11" fmla="*/ 1127125 h 1700025"/>
                <a:gd name="connsiteX12" fmla="*/ 1784890 w 1840452"/>
                <a:gd name="connsiteY12" fmla="*/ 1477169 h 1700025"/>
                <a:gd name="connsiteX13" fmla="*/ 1599152 w 1840452"/>
                <a:gd name="connsiteY13" fmla="*/ 1647825 h 1700025"/>
                <a:gd name="connsiteX14" fmla="*/ 1243552 w 1840452"/>
                <a:gd name="connsiteY14" fmla="*/ 1685925 h 1700025"/>
                <a:gd name="connsiteX15" fmla="*/ 892714 w 1840452"/>
                <a:gd name="connsiteY15" fmla="*/ 1434306 h 1700025"/>
                <a:gd name="connsiteX16" fmla="*/ 195225 w 1840452"/>
                <a:gd name="connsiteY16" fmla="*/ 1460789 h 1700025"/>
                <a:gd name="connsiteX17" fmla="*/ 41021 w 1840452"/>
                <a:gd name="connsiteY17" fmla="*/ 497681 h 1700025"/>
                <a:gd name="connsiteX0" fmla="*/ 41021 w 1840452"/>
                <a:gd name="connsiteY0" fmla="*/ 497681 h 1695556"/>
                <a:gd name="connsiteX1" fmla="*/ 24352 w 1840452"/>
                <a:gd name="connsiteY1" fmla="*/ 619125 h 1695556"/>
                <a:gd name="connsiteX2" fmla="*/ 406940 w 1840452"/>
                <a:gd name="connsiteY2" fmla="*/ 473075 h 1695556"/>
                <a:gd name="connsiteX3" fmla="*/ 404558 w 1840452"/>
                <a:gd name="connsiteY3" fmla="*/ 745331 h 1695556"/>
                <a:gd name="connsiteX4" fmla="*/ 499808 w 1840452"/>
                <a:gd name="connsiteY4" fmla="*/ 1023144 h 1695556"/>
                <a:gd name="connsiteX5" fmla="*/ 633158 w 1840452"/>
                <a:gd name="connsiteY5" fmla="*/ 1194594 h 1695556"/>
                <a:gd name="connsiteX6" fmla="*/ 839532 w 1840452"/>
                <a:gd name="connsiteY6" fmla="*/ 1251744 h 1695556"/>
                <a:gd name="connsiteX7" fmla="*/ 1251172 w 1840452"/>
                <a:gd name="connsiteY7" fmla="*/ 1007586 h 1695556"/>
                <a:gd name="connsiteX8" fmla="*/ 1587245 w 1840452"/>
                <a:gd name="connsiteY8" fmla="*/ 0 h 1695556"/>
                <a:gd name="connsiteX9" fmla="*/ 1753140 w 1840452"/>
                <a:gd name="connsiteY9" fmla="*/ 151606 h 1695556"/>
                <a:gd name="connsiteX10" fmla="*/ 1840452 w 1840452"/>
                <a:gd name="connsiteY10" fmla="*/ 758825 h 1695556"/>
                <a:gd name="connsiteX11" fmla="*/ 1827752 w 1840452"/>
                <a:gd name="connsiteY11" fmla="*/ 1127125 h 1695556"/>
                <a:gd name="connsiteX12" fmla="*/ 1784890 w 1840452"/>
                <a:gd name="connsiteY12" fmla="*/ 1477169 h 1695556"/>
                <a:gd name="connsiteX13" fmla="*/ 1599152 w 1840452"/>
                <a:gd name="connsiteY13" fmla="*/ 1647825 h 1695556"/>
                <a:gd name="connsiteX14" fmla="*/ 1243552 w 1840452"/>
                <a:gd name="connsiteY14" fmla="*/ 1685925 h 1695556"/>
                <a:gd name="connsiteX15" fmla="*/ 885570 w 1840452"/>
                <a:gd name="connsiteY15" fmla="*/ 1496218 h 1695556"/>
                <a:gd name="connsiteX16" fmla="*/ 195225 w 1840452"/>
                <a:gd name="connsiteY16" fmla="*/ 1460789 h 1695556"/>
                <a:gd name="connsiteX17" fmla="*/ 41021 w 1840452"/>
                <a:gd name="connsiteY17" fmla="*/ 497681 h 1695556"/>
                <a:gd name="connsiteX0" fmla="*/ 41021 w 1840452"/>
                <a:gd name="connsiteY0" fmla="*/ 497681 h 1647852"/>
                <a:gd name="connsiteX1" fmla="*/ 24352 w 1840452"/>
                <a:gd name="connsiteY1" fmla="*/ 619125 h 1647852"/>
                <a:gd name="connsiteX2" fmla="*/ 406940 w 1840452"/>
                <a:gd name="connsiteY2" fmla="*/ 473075 h 1647852"/>
                <a:gd name="connsiteX3" fmla="*/ 404558 w 1840452"/>
                <a:gd name="connsiteY3" fmla="*/ 745331 h 1647852"/>
                <a:gd name="connsiteX4" fmla="*/ 499808 w 1840452"/>
                <a:gd name="connsiteY4" fmla="*/ 1023144 h 1647852"/>
                <a:gd name="connsiteX5" fmla="*/ 633158 w 1840452"/>
                <a:gd name="connsiteY5" fmla="*/ 1194594 h 1647852"/>
                <a:gd name="connsiteX6" fmla="*/ 839532 w 1840452"/>
                <a:gd name="connsiteY6" fmla="*/ 1251744 h 1647852"/>
                <a:gd name="connsiteX7" fmla="*/ 1251172 w 1840452"/>
                <a:gd name="connsiteY7" fmla="*/ 1007586 h 1647852"/>
                <a:gd name="connsiteX8" fmla="*/ 1587245 w 1840452"/>
                <a:gd name="connsiteY8" fmla="*/ 0 h 1647852"/>
                <a:gd name="connsiteX9" fmla="*/ 1753140 w 1840452"/>
                <a:gd name="connsiteY9" fmla="*/ 151606 h 1647852"/>
                <a:gd name="connsiteX10" fmla="*/ 1840452 w 1840452"/>
                <a:gd name="connsiteY10" fmla="*/ 758825 h 1647852"/>
                <a:gd name="connsiteX11" fmla="*/ 1827752 w 1840452"/>
                <a:gd name="connsiteY11" fmla="*/ 1127125 h 1647852"/>
                <a:gd name="connsiteX12" fmla="*/ 1784890 w 1840452"/>
                <a:gd name="connsiteY12" fmla="*/ 1477169 h 1647852"/>
                <a:gd name="connsiteX13" fmla="*/ 1599152 w 1840452"/>
                <a:gd name="connsiteY13" fmla="*/ 1647825 h 1647852"/>
                <a:gd name="connsiteX14" fmla="*/ 1248314 w 1840452"/>
                <a:gd name="connsiteY14" fmla="*/ 1490662 h 1647852"/>
                <a:gd name="connsiteX15" fmla="*/ 885570 w 1840452"/>
                <a:gd name="connsiteY15" fmla="*/ 1496218 h 1647852"/>
                <a:gd name="connsiteX16" fmla="*/ 195225 w 1840452"/>
                <a:gd name="connsiteY16" fmla="*/ 1460789 h 1647852"/>
                <a:gd name="connsiteX17" fmla="*/ 41021 w 1840452"/>
                <a:gd name="connsiteY17" fmla="*/ 497681 h 1647852"/>
                <a:gd name="connsiteX0" fmla="*/ 41021 w 1840452"/>
                <a:gd name="connsiteY0" fmla="*/ 497681 h 1538056"/>
                <a:gd name="connsiteX1" fmla="*/ 24352 w 1840452"/>
                <a:gd name="connsiteY1" fmla="*/ 619125 h 1538056"/>
                <a:gd name="connsiteX2" fmla="*/ 406940 w 1840452"/>
                <a:gd name="connsiteY2" fmla="*/ 473075 h 1538056"/>
                <a:gd name="connsiteX3" fmla="*/ 404558 w 1840452"/>
                <a:gd name="connsiteY3" fmla="*/ 745331 h 1538056"/>
                <a:gd name="connsiteX4" fmla="*/ 499808 w 1840452"/>
                <a:gd name="connsiteY4" fmla="*/ 1023144 h 1538056"/>
                <a:gd name="connsiteX5" fmla="*/ 633158 w 1840452"/>
                <a:gd name="connsiteY5" fmla="*/ 1194594 h 1538056"/>
                <a:gd name="connsiteX6" fmla="*/ 839532 w 1840452"/>
                <a:gd name="connsiteY6" fmla="*/ 1251744 h 1538056"/>
                <a:gd name="connsiteX7" fmla="*/ 1251172 w 1840452"/>
                <a:gd name="connsiteY7" fmla="*/ 1007586 h 1538056"/>
                <a:gd name="connsiteX8" fmla="*/ 1587245 w 1840452"/>
                <a:gd name="connsiteY8" fmla="*/ 0 h 1538056"/>
                <a:gd name="connsiteX9" fmla="*/ 1753140 w 1840452"/>
                <a:gd name="connsiteY9" fmla="*/ 151606 h 1538056"/>
                <a:gd name="connsiteX10" fmla="*/ 1840452 w 1840452"/>
                <a:gd name="connsiteY10" fmla="*/ 758825 h 1538056"/>
                <a:gd name="connsiteX11" fmla="*/ 1827752 w 1840452"/>
                <a:gd name="connsiteY11" fmla="*/ 1127125 h 1538056"/>
                <a:gd name="connsiteX12" fmla="*/ 1784890 w 1840452"/>
                <a:gd name="connsiteY12" fmla="*/ 1477169 h 1538056"/>
                <a:gd name="connsiteX13" fmla="*/ 1499140 w 1840452"/>
                <a:gd name="connsiteY13" fmla="*/ 1343025 h 1538056"/>
                <a:gd name="connsiteX14" fmla="*/ 1248314 w 1840452"/>
                <a:gd name="connsiteY14" fmla="*/ 1490662 h 1538056"/>
                <a:gd name="connsiteX15" fmla="*/ 885570 w 1840452"/>
                <a:gd name="connsiteY15" fmla="*/ 1496218 h 1538056"/>
                <a:gd name="connsiteX16" fmla="*/ 195225 w 1840452"/>
                <a:gd name="connsiteY16" fmla="*/ 1460789 h 1538056"/>
                <a:gd name="connsiteX17" fmla="*/ 41021 w 1840452"/>
                <a:gd name="connsiteY17" fmla="*/ 497681 h 1538056"/>
                <a:gd name="connsiteX0" fmla="*/ 41021 w 1840452"/>
                <a:gd name="connsiteY0" fmla="*/ 497681 h 1552642"/>
                <a:gd name="connsiteX1" fmla="*/ 24352 w 1840452"/>
                <a:gd name="connsiteY1" fmla="*/ 619125 h 1552642"/>
                <a:gd name="connsiteX2" fmla="*/ 406940 w 1840452"/>
                <a:gd name="connsiteY2" fmla="*/ 473075 h 1552642"/>
                <a:gd name="connsiteX3" fmla="*/ 404558 w 1840452"/>
                <a:gd name="connsiteY3" fmla="*/ 745331 h 1552642"/>
                <a:gd name="connsiteX4" fmla="*/ 499808 w 1840452"/>
                <a:gd name="connsiteY4" fmla="*/ 1023144 h 1552642"/>
                <a:gd name="connsiteX5" fmla="*/ 633158 w 1840452"/>
                <a:gd name="connsiteY5" fmla="*/ 1194594 h 1552642"/>
                <a:gd name="connsiteX6" fmla="*/ 839532 w 1840452"/>
                <a:gd name="connsiteY6" fmla="*/ 1251744 h 1552642"/>
                <a:gd name="connsiteX7" fmla="*/ 1251172 w 1840452"/>
                <a:gd name="connsiteY7" fmla="*/ 1007586 h 1552642"/>
                <a:gd name="connsiteX8" fmla="*/ 1587245 w 1840452"/>
                <a:gd name="connsiteY8" fmla="*/ 0 h 1552642"/>
                <a:gd name="connsiteX9" fmla="*/ 1753140 w 1840452"/>
                <a:gd name="connsiteY9" fmla="*/ 151606 h 1552642"/>
                <a:gd name="connsiteX10" fmla="*/ 1840452 w 1840452"/>
                <a:gd name="connsiteY10" fmla="*/ 758825 h 1552642"/>
                <a:gd name="connsiteX11" fmla="*/ 1827752 w 1840452"/>
                <a:gd name="connsiteY11" fmla="*/ 1127125 h 1552642"/>
                <a:gd name="connsiteX12" fmla="*/ 1784890 w 1840452"/>
                <a:gd name="connsiteY12" fmla="*/ 1477169 h 1552642"/>
                <a:gd name="connsiteX13" fmla="*/ 1599152 w 1840452"/>
                <a:gd name="connsiteY13" fmla="*/ 1552575 h 1552642"/>
                <a:gd name="connsiteX14" fmla="*/ 1248314 w 1840452"/>
                <a:gd name="connsiteY14" fmla="*/ 1490662 h 1552642"/>
                <a:gd name="connsiteX15" fmla="*/ 885570 w 1840452"/>
                <a:gd name="connsiteY15" fmla="*/ 1496218 h 1552642"/>
                <a:gd name="connsiteX16" fmla="*/ 195225 w 1840452"/>
                <a:gd name="connsiteY16" fmla="*/ 1460789 h 1552642"/>
                <a:gd name="connsiteX17" fmla="*/ 41021 w 1840452"/>
                <a:gd name="connsiteY17" fmla="*/ 497681 h 1552642"/>
                <a:gd name="connsiteX0" fmla="*/ 1 w 1799432"/>
                <a:gd name="connsiteY0" fmla="*/ 497681 h 1552642"/>
                <a:gd name="connsiteX1" fmla="*/ 154782 w 1799432"/>
                <a:gd name="connsiteY1" fmla="*/ 502443 h 1552642"/>
                <a:gd name="connsiteX2" fmla="*/ 365920 w 1799432"/>
                <a:gd name="connsiteY2" fmla="*/ 473075 h 1552642"/>
                <a:gd name="connsiteX3" fmla="*/ 363538 w 1799432"/>
                <a:gd name="connsiteY3" fmla="*/ 745331 h 1552642"/>
                <a:gd name="connsiteX4" fmla="*/ 458788 w 1799432"/>
                <a:gd name="connsiteY4" fmla="*/ 1023144 h 1552642"/>
                <a:gd name="connsiteX5" fmla="*/ 592138 w 1799432"/>
                <a:gd name="connsiteY5" fmla="*/ 1194594 h 1552642"/>
                <a:gd name="connsiteX6" fmla="*/ 798512 w 1799432"/>
                <a:gd name="connsiteY6" fmla="*/ 1251744 h 1552642"/>
                <a:gd name="connsiteX7" fmla="*/ 1210152 w 1799432"/>
                <a:gd name="connsiteY7" fmla="*/ 1007586 h 1552642"/>
                <a:gd name="connsiteX8" fmla="*/ 1546225 w 1799432"/>
                <a:gd name="connsiteY8" fmla="*/ 0 h 1552642"/>
                <a:gd name="connsiteX9" fmla="*/ 1712120 w 1799432"/>
                <a:gd name="connsiteY9" fmla="*/ 151606 h 1552642"/>
                <a:gd name="connsiteX10" fmla="*/ 1799432 w 1799432"/>
                <a:gd name="connsiteY10" fmla="*/ 758825 h 1552642"/>
                <a:gd name="connsiteX11" fmla="*/ 1786732 w 1799432"/>
                <a:gd name="connsiteY11" fmla="*/ 1127125 h 1552642"/>
                <a:gd name="connsiteX12" fmla="*/ 1743870 w 1799432"/>
                <a:gd name="connsiteY12" fmla="*/ 1477169 h 1552642"/>
                <a:gd name="connsiteX13" fmla="*/ 1558132 w 1799432"/>
                <a:gd name="connsiteY13" fmla="*/ 1552575 h 1552642"/>
                <a:gd name="connsiteX14" fmla="*/ 1207294 w 1799432"/>
                <a:gd name="connsiteY14" fmla="*/ 1490662 h 1552642"/>
                <a:gd name="connsiteX15" fmla="*/ 844550 w 1799432"/>
                <a:gd name="connsiteY15" fmla="*/ 1496218 h 1552642"/>
                <a:gd name="connsiteX16" fmla="*/ 154205 w 1799432"/>
                <a:gd name="connsiteY16" fmla="*/ 1460789 h 1552642"/>
                <a:gd name="connsiteX17" fmla="*/ 1 w 1799432"/>
                <a:gd name="connsiteY17" fmla="*/ 497681 h 1552642"/>
                <a:gd name="connsiteX0" fmla="*/ 75091 w 1686403"/>
                <a:gd name="connsiteY0" fmla="*/ 859631 h 1552642"/>
                <a:gd name="connsiteX1" fmla="*/ 41753 w 1686403"/>
                <a:gd name="connsiteY1" fmla="*/ 502443 h 1552642"/>
                <a:gd name="connsiteX2" fmla="*/ 252891 w 1686403"/>
                <a:gd name="connsiteY2" fmla="*/ 473075 h 1552642"/>
                <a:gd name="connsiteX3" fmla="*/ 250509 w 1686403"/>
                <a:gd name="connsiteY3" fmla="*/ 745331 h 1552642"/>
                <a:gd name="connsiteX4" fmla="*/ 345759 w 1686403"/>
                <a:gd name="connsiteY4" fmla="*/ 1023144 h 1552642"/>
                <a:gd name="connsiteX5" fmla="*/ 479109 w 1686403"/>
                <a:gd name="connsiteY5" fmla="*/ 1194594 h 1552642"/>
                <a:gd name="connsiteX6" fmla="*/ 685483 w 1686403"/>
                <a:gd name="connsiteY6" fmla="*/ 1251744 h 1552642"/>
                <a:gd name="connsiteX7" fmla="*/ 1097123 w 1686403"/>
                <a:gd name="connsiteY7" fmla="*/ 1007586 h 1552642"/>
                <a:gd name="connsiteX8" fmla="*/ 1433196 w 1686403"/>
                <a:gd name="connsiteY8" fmla="*/ 0 h 1552642"/>
                <a:gd name="connsiteX9" fmla="*/ 1599091 w 1686403"/>
                <a:gd name="connsiteY9" fmla="*/ 151606 h 1552642"/>
                <a:gd name="connsiteX10" fmla="*/ 1686403 w 1686403"/>
                <a:gd name="connsiteY10" fmla="*/ 758825 h 1552642"/>
                <a:gd name="connsiteX11" fmla="*/ 1673703 w 1686403"/>
                <a:gd name="connsiteY11" fmla="*/ 1127125 h 1552642"/>
                <a:gd name="connsiteX12" fmla="*/ 1630841 w 1686403"/>
                <a:gd name="connsiteY12" fmla="*/ 1477169 h 1552642"/>
                <a:gd name="connsiteX13" fmla="*/ 1445103 w 1686403"/>
                <a:gd name="connsiteY13" fmla="*/ 1552575 h 1552642"/>
                <a:gd name="connsiteX14" fmla="*/ 1094265 w 1686403"/>
                <a:gd name="connsiteY14" fmla="*/ 1490662 h 1552642"/>
                <a:gd name="connsiteX15" fmla="*/ 731521 w 1686403"/>
                <a:gd name="connsiteY15" fmla="*/ 1496218 h 1552642"/>
                <a:gd name="connsiteX16" fmla="*/ 41176 w 1686403"/>
                <a:gd name="connsiteY16" fmla="*/ 1460789 h 1552642"/>
                <a:gd name="connsiteX17" fmla="*/ 75091 w 1686403"/>
                <a:gd name="connsiteY17" fmla="*/ 859631 h 1552642"/>
                <a:gd name="connsiteX0" fmla="*/ 42444 w 1653756"/>
                <a:gd name="connsiteY0" fmla="*/ 859631 h 1552642"/>
                <a:gd name="connsiteX1" fmla="*/ 9106 w 1653756"/>
                <a:gd name="connsiteY1" fmla="*/ 502443 h 1552642"/>
                <a:gd name="connsiteX2" fmla="*/ 220244 w 1653756"/>
                <a:gd name="connsiteY2" fmla="*/ 473075 h 1552642"/>
                <a:gd name="connsiteX3" fmla="*/ 217862 w 1653756"/>
                <a:gd name="connsiteY3" fmla="*/ 745331 h 1552642"/>
                <a:gd name="connsiteX4" fmla="*/ 313112 w 1653756"/>
                <a:gd name="connsiteY4" fmla="*/ 1023144 h 1552642"/>
                <a:gd name="connsiteX5" fmla="*/ 446462 w 1653756"/>
                <a:gd name="connsiteY5" fmla="*/ 1194594 h 1552642"/>
                <a:gd name="connsiteX6" fmla="*/ 652836 w 1653756"/>
                <a:gd name="connsiteY6" fmla="*/ 1251744 h 1552642"/>
                <a:gd name="connsiteX7" fmla="*/ 1064476 w 1653756"/>
                <a:gd name="connsiteY7" fmla="*/ 1007586 h 1552642"/>
                <a:gd name="connsiteX8" fmla="*/ 1400549 w 1653756"/>
                <a:gd name="connsiteY8" fmla="*/ 0 h 1552642"/>
                <a:gd name="connsiteX9" fmla="*/ 1566444 w 1653756"/>
                <a:gd name="connsiteY9" fmla="*/ 151606 h 1552642"/>
                <a:gd name="connsiteX10" fmla="*/ 1653756 w 1653756"/>
                <a:gd name="connsiteY10" fmla="*/ 758825 h 1552642"/>
                <a:gd name="connsiteX11" fmla="*/ 1641056 w 1653756"/>
                <a:gd name="connsiteY11" fmla="*/ 1127125 h 1552642"/>
                <a:gd name="connsiteX12" fmla="*/ 1598194 w 1653756"/>
                <a:gd name="connsiteY12" fmla="*/ 1477169 h 1552642"/>
                <a:gd name="connsiteX13" fmla="*/ 1412456 w 1653756"/>
                <a:gd name="connsiteY13" fmla="*/ 1552575 h 1552642"/>
                <a:gd name="connsiteX14" fmla="*/ 1061618 w 1653756"/>
                <a:gd name="connsiteY14" fmla="*/ 1490662 h 1552642"/>
                <a:gd name="connsiteX15" fmla="*/ 698874 w 1653756"/>
                <a:gd name="connsiteY15" fmla="*/ 1496218 h 1552642"/>
                <a:gd name="connsiteX16" fmla="*/ 79967 w 1653756"/>
                <a:gd name="connsiteY16" fmla="*/ 1479839 h 1552642"/>
                <a:gd name="connsiteX17" fmla="*/ 42444 w 1653756"/>
                <a:gd name="connsiteY17" fmla="*/ 859631 h 1552642"/>
                <a:gd name="connsiteX0" fmla="*/ 42444 w 1653756"/>
                <a:gd name="connsiteY0" fmla="*/ 859631 h 1552639"/>
                <a:gd name="connsiteX1" fmla="*/ 9106 w 1653756"/>
                <a:gd name="connsiteY1" fmla="*/ 502443 h 1552639"/>
                <a:gd name="connsiteX2" fmla="*/ 220244 w 1653756"/>
                <a:gd name="connsiteY2" fmla="*/ 473075 h 1552639"/>
                <a:gd name="connsiteX3" fmla="*/ 217862 w 1653756"/>
                <a:gd name="connsiteY3" fmla="*/ 745331 h 1552639"/>
                <a:gd name="connsiteX4" fmla="*/ 313112 w 1653756"/>
                <a:gd name="connsiteY4" fmla="*/ 1023144 h 1552639"/>
                <a:gd name="connsiteX5" fmla="*/ 446462 w 1653756"/>
                <a:gd name="connsiteY5" fmla="*/ 1194594 h 1552639"/>
                <a:gd name="connsiteX6" fmla="*/ 652836 w 1653756"/>
                <a:gd name="connsiteY6" fmla="*/ 1251744 h 1552639"/>
                <a:gd name="connsiteX7" fmla="*/ 1064476 w 1653756"/>
                <a:gd name="connsiteY7" fmla="*/ 1007586 h 1552639"/>
                <a:gd name="connsiteX8" fmla="*/ 1400549 w 1653756"/>
                <a:gd name="connsiteY8" fmla="*/ 0 h 1552639"/>
                <a:gd name="connsiteX9" fmla="*/ 1566444 w 1653756"/>
                <a:gd name="connsiteY9" fmla="*/ 151606 h 1552639"/>
                <a:gd name="connsiteX10" fmla="*/ 1653756 w 1653756"/>
                <a:gd name="connsiteY10" fmla="*/ 758825 h 1552639"/>
                <a:gd name="connsiteX11" fmla="*/ 1641056 w 1653756"/>
                <a:gd name="connsiteY11" fmla="*/ 1127125 h 1552639"/>
                <a:gd name="connsiteX12" fmla="*/ 1598194 w 1653756"/>
                <a:gd name="connsiteY12" fmla="*/ 1477169 h 1552639"/>
                <a:gd name="connsiteX13" fmla="*/ 1412456 w 1653756"/>
                <a:gd name="connsiteY13" fmla="*/ 1552575 h 1552639"/>
                <a:gd name="connsiteX14" fmla="*/ 1061618 w 1653756"/>
                <a:gd name="connsiteY14" fmla="*/ 1490662 h 1552639"/>
                <a:gd name="connsiteX15" fmla="*/ 701256 w 1653756"/>
                <a:gd name="connsiteY15" fmla="*/ 1512887 h 1552639"/>
                <a:gd name="connsiteX16" fmla="*/ 79967 w 1653756"/>
                <a:gd name="connsiteY16" fmla="*/ 1479839 h 1552639"/>
                <a:gd name="connsiteX17" fmla="*/ 42444 w 1653756"/>
                <a:gd name="connsiteY17" fmla="*/ 859631 h 1552639"/>
                <a:gd name="connsiteX0" fmla="*/ 42444 w 1653756"/>
                <a:gd name="connsiteY0" fmla="*/ 859631 h 1552739"/>
                <a:gd name="connsiteX1" fmla="*/ 9106 w 1653756"/>
                <a:gd name="connsiteY1" fmla="*/ 502443 h 1552739"/>
                <a:gd name="connsiteX2" fmla="*/ 220244 w 1653756"/>
                <a:gd name="connsiteY2" fmla="*/ 473075 h 1552739"/>
                <a:gd name="connsiteX3" fmla="*/ 217862 w 1653756"/>
                <a:gd name="connsiteY3" fmla="*/ 745331 h 1552739"/>
                <a:gd name="connsiteX4" fmla="*/ 313112 w 1653756"/>
                <a:gd name="connsiteY4" fmla="*/ 1023144 h 1552739"/>
                <a:gd name="connsiteX5" fmla="*/ 446462 w 1653756"/>
                <a:gd name="connsiteY5" fmla="*/ 1194594 h 1552739"/>
                <a:gd name="connsiteX6" fmla="*/ 652836 w 1653756"/>
                <a:gd name="connsiteY6" fmla="*/ 1251744 h 1552739"/>
                <a:gd name="connsiteX7" fmla="*/ 1064476 w 1653756"/>
                <a:gd name="connsiteY7" fmla="*/ 1007586 h 1552739"/>
                <a:gd name="connsiteX8" fmla="*/ 1400549 w 1653756"/>
                <a:gd name="connsiteY8" fmla="*/ 0 h 1552739"/>
                <a:gd name="connsiteX9" fmla="*/ 1566444 w 1653756"/>
                <a:gd name="connsiteY9" fmla="*/ 151606 h 1552739"/>
                <a:gd name="connsiteX10" fmla="*/ 1653756 w 1653756"/>
                <a:gd name="connsiteY10" fmla="*/ 758825 h 1552739"/>
                <a:gd name="connsiteX11" fmla="*/ 1641056 w 1653756"/>
                <a:gd name="connsiteY11" fmla="*/ 1127125 h 1552739"/>
                <a:gd name="connsiteX12" fmla="*/ 1598194 w 1653756"/>
                <a:gd name="connsiteY12" fmla="*/ 1477169 h 1552739"/>
                <a:gd name="connsiteX13" fmla="*/ 1412456 w 1653756"/>
                <a:gd name="connsiteY13" fmla="*/ 1552575 h 1552739"/>
                <a:gd name="connsiteX14" fmla="*/ 1128293 w 1653756"/>
                <a:gd name="connsiteY14" fmla="*/ 1497806 h 1552739"/>
                <a:gd name="connsiteX15" fmla="*/ 701256 w 1653756"/>
                <a:gd name="connsiteY15" fmla="*/ 1512887 h 1552739"/>
                <a:gd name="connsiteX16" fmla="*/ 79967 w 1653756"/>
                <a:gd name="connsiteY16" fmla="*/ 1479839 h 1552739"/>
                <a:gd name="connsiteX17" fmla="*/ 42444 w 1653756"/>
                <a:gd name="connsiteY17" fmla="*/ 859631 h 1552739"/>
                <a:gd name="connsiteX0" fmla="*/ 42444 w 1653756"/>
                <a:gd name="connsiteY0" fmla="*/ 859631 h 1546422"/>
                <a:gd name="connsiteX1" fmla="*/ 9106 w 1653756"/>
                <a:gd name="connsiteY1" fmla="*/ 502443 h 1546422"/>
                <a:gd name="connsiteX2" fmla="*/ 220244 w 1653756"/>
                <a:gd name="connsiteY2" fmla="*/ 473075 h 1546422"/>
                <a:gd name="connsiteX3" fmla="*/ 217862 w 1653756"/>
                <a:gd name="connsiteY3" fmla="*/ 745331 h 1546422"/>
                <a:gd name="connsiteX4" fmla="*/ 313112 w 1653756"/>
                <a:gd name="connsiteY4" fmla="*/ 1023144 h 1546422"/>
                <a:gd name="connsiteX5" fmla="*/ 446462 w 1653756"/>
                <a:gd name="connsiteY5" fmla="*/ 1194594 h 1546422"/>
                <a:gd name="connsiteX6" fmla="*/ 652836 w 1653756"/>
                <a:gd name="connsiteY6" fmla="*/ 1251744 h 1546422"/>
                <a:gd name="connsiteX7" fmla="*/ 1064476 w 1653756"/>
                <a:gd name="connsiteY7" fmla="*/ 1007586 h 1546422"/>
                <a:gd name="connsiteX8" fmla="*/ 1400549 w 1653756"/>
                <a:gd name="connsiteY8" fmla="*/ 0 h 1546422"/>
                <a:gd name="connsiteX9" fmla="*/ 1566444 w 1653756"/>
                <a:gd name="connsiteY9" fmla="*/ 151606 h 1546422"/>
                <a:gd name="connsiteX10" fmla="*/ 1653756 w 1653756"/>
                <a:gd name="connsiteY10" fmla="*/ 758825 h 1546422"/>
                <a:gd name="connsiteX11" fmla="*/ 1641056 w 1653756"/>
                <a:gd name="connsiteY11" fmla="*/ 1127125 h 1546422"/>
                <a:gd name="connsiteX12" fmla="*/ 1598194 w 1653756"/>
                <a:gd name="connsiteY12" fmla="*/ 1477169 h 1546422"/>
                <a:gd name="connsiteX13" fmla="*/ 1471987 w 1653756"/>
                <a:gd name="connsiteY13" fmla="*/ 1519237 h 1546422"/>
                <a:gd name="connsiteX14" fmla="*/ 1128293 w 1653756"/>
                <a:gd name="connsiteY14" fmla="*/ 1497806 h 1546422"/>
                <a:gd name="connsiteX15" fmla="*/ 701256 w 1653756"/>
                <a:gd name="connsiteY15" fmla="*/ 1512887 h 1546422"/>
                <a:gd name="connsiteX16" fmla="*/ 79967 w 1653756"/>
                <a:gd name="connsiteY16" fmla="*/ 1479839 h 1546422"/>
                <a:gd name="connsiteX17" fmla="*/ 42444 w 1653756"/>
                <a:gd name="connsiteY17" fmla="*/ 859631 h 1546422"/>
                <a:gd name="connsiteX0" fmla="*/ 42444 w 1653756"/>
                <a:gd name="connsiteY0" fmla="*/ 859631 h 1546422"/>
                <a:gd name="connsiteX1" fmla="*/ 9106 w 1653756"/>
                <a:gd name="connsiteY1" fmla="*/ 502443 h 1546422"/>
                <a:gd name="connsiteX2" fmla="*/ 220244 w 1653756"/>
                <a:gd name="connsiteY2" fmla="*/ 473075 h 1546422"/>
                <a:gd name="connsiteX3" fmla="*/ 217862 w 1653756"/>
                <a:gd name="connsiteY3" fmla="*/ 745331 h 1546422"/>
                <a:gd name="connsiteX4" fmla="*/ 313112 w 1653756"/>
                <a:gd name="connsiteY4" fmla="*/ 1023144 h 1546422"/>
                <a:gd name="connsiteX5" fmla="*/ 446462 w 1653756"/>
                <a:gd name="connsiteY5" fmla="*/ 1194594 h 1546422"/>
                <a:gd name="connsiteX6" fmla="*/ 652836 w 1653756"/>
                <a:gd name="connsiteY6" fmla="*/ 1251744 h 1546422"/>
                <a:gd name="connsiteX7" fmla="*/ 1064476 w 1653756"/>
                <a:gd name="connsiteY7" fmla="*/ 1007586 h 1546422"/>
                <a:gd name="connsiteX8" fmla="*/ 1400549 w 1653756"/>
                <a:gd name="connsiteY8" fmla="*/ 0 h 1546422"/>
                <a:gd name="connsiteX9" fmla="*/ 1566444 w 1653756"/>
                <a:gd name="connsiteY9" fmla="*/ 151606 h 1546422"/>
                <a:gd name="connsiteX10" fmla="*/ 1653756 w 1653756"/>
                <a:gd name="connsiteY10" fmla="*/ 758825 h 1546422"/>
                <a:gd name="connsiteX11" fmla="*/ 1602956 w 1653756"/>
                <a:gd name="connsiteY11" fmla="*/ 1129506 h 1546422"/>
                <a:gd name="connsiteX12" fmla="*/ 1598194 w 1653756"/>
                <a:gd name="connsiteY12" fmla="*/ 1477169 h 1546422"/>
                <a:gd name="connsiteX13" fmla="*/ 1471987 w 1653756"/>
                <a:gd name="connsiteY13" fmla="*/ 1519237 h 1546422"/>
                <a:gd name="connsiteX14" fmla="*/ 1128293 w 1653756"/>
                <a:gd name="connsiteY14" fmla="*/ 1497806 h 1546422"/>
                <a:gd name="connsiteX15" fmla="*/ 701256 w 1653756"/>
                <a:gd name="connsiteY15" fmla="*/ 1512887 h 1546422"/>
                <a:gd name="connsiteX16" fmla="*/ 79967 w 1653756"/>
                <a:gd name="connsiteY16" fmla="*/ 1479839 h 1546422"/>
                <a:gd name="connsiteX17" fmla="*/ 42444 w 1653756"/>
                <a:gd name="connsiteY17" fmla="*/ 859631 h 1546422"/>
                <a:gd name="connsiteX0" fmla="*/ 42444 w 1609158"/>
                <a:gd name="connsiteY0" fmla="*/ 859631 h 1546422"/>
                <a:gd name="connsiteX1" fmla="*/ 9106 w 1609158"/>
                <a:gd name="connsiteY1" fmla="*/ 502443 h 1546422"/>
                <a:gd name="connsiteX2" fmla="*/ 220244 w 1609158"/>
                <a:gd name="connsiteY2" fmla="*/ 473075 h 1546422"/>
                <a:gd name="connsiteX3" fmla="*/ 217862 w 1609158"/>
                <a:gd name="connsiteY3" fmla="*/ 745331 h 1546422"/>
                <a:gd name="connsiteX4" fmla="*/ 313112 w 1609158"/>
                <a:gd name="connsiteY4" fmla="*/ 1023144 h 1546422"/>
                <a:gd name="connsiteX5" fmla="*/ 446462 w 1609158"/>
                <a:gd name="connsiteY5" fmla="*/ 1194594 h 1546422"/>
                <a:gd name="connsiteX6" fmla="*/ 652836 w 1609158"/>
                <a:gd name="connsiteY6" fmla="*/ 1251744 h 1546422"/>
                <a:gd name="connsiteX7" fmla="*/ 1064476 w 1609158"/>
                <a:gd name="connsiteY7" fmla="*/ 1007586 h 1546422"/>
                <a:gd name="connsiteX8" fmla="*/ 1400549 w 1609158"/>
                <a:gd name="connsiteY8" fmla="*/ 0 h 1546422"/>
                <a:gd name="connsiteX9" fmla="*/ 1566444 w 1609158"/>
                <a:gd name="connsiteY9" fmla="*/ 151606 h 1546422"/>
                <a:gd name="connsiteX10" fmla="*/ 1601369 w 1609158"/>
                <a:gd name="connsiteY10" fmla="*/ 763588 h 1546422"/>
                <a:gd name="connsiteX11" fmla="*/ 1602956 w 1609158"/>
                <a:gd name="connsiteY11" fmla="*/ 1129506 h 1546422"/>
                <a:gd name="connsiteX12" fmla="*/ 1598194 w 1609158"/>
                <a:gd name="connsiteY12" fmla="*/ 1477169 h 1546422"/>
                <a:gd name="connsiteX13" fmla="*/ 1471987 w 1609158"/>
                <a:gd name="connsiteY13" fmla="*/ 1519237 h 1546422"/>
                <a:gd name="connsiteX14" fmla="*/ 1128293 w 1609158"/>
                <a:gd name="connsiteY14" fmla="*/ 1497806 h 1546422"/>
                <a:gd name="connsiteX15" fmla="*/ 701256 w 1609158"/>
                <a:gd name="connsiteY15" fmla="*/ 1512887 h 1546422"/>
                <a:gd name="connsiteX16" fmla="*/ 79967 w 1609158"/>
                <a:gd name="connsiteY16" fmla="*/ 1479839 h 1546422"/>
                <a:gd name="connsiteX17" fmla="*/ 42444 w 1609158"/>
                <a:gd name="connsiteY17" fmla="*/ 859631 h 1546422"/>
                <a:gd name="connsiteX0" fmla="*/ 19730 w 1586444"/>
                <a:gd name="connsiteY0" fmla="*/ 859631 h 1546422"/>
                <a:gd name="connsiteX1" fmla="*/ 197530 w 1586444"/>
                <a:gd name="connsiteY1" fmla="*/ 473075 h 1546422"/>
                <a:gd name="connsiteX2" fmla="*/ 195148 w 1586444"/>
                <a:gd name="connsiteY2" fmla="*/ 745331 h 1546422"/>
                <a:gd name="connsiteX3" fmla="*/ 290398 w 1586444"/>
                <a:gd name="connsiteY3" fmla="*/ 1023144 h 1546422"/>
                <a:gd name="connsiteX4" fmla="*/ 423748 w 1586444"/>
                <a:gd name="connsiteY4" fmla="*/ 1194594 h 1546422"/>
                <a:gd name="connsiteX5" fmla="*/ 630122 w 1586444"/>
                <a:gd name="connsiteY5" fmla="*/ 1251744 h 1546422"/>
                <a:gd name="connsiteX6" fmla="*/ 1041762 w 1586444"/>
                <a:gd name="connsiteY6" fmla="*/ 1007586 h 1546422"/>
                <a:gd name="connsiteX7" fmla="*/ 1377835 w 1586444"/>
                <a:gd name="connsiteY7" fmla="*/ 0 h 1546422"/>
                <a:gd name="connsiteX8" fmla="*/ 1543730 w 1586444"/>
                <a:gd name="connsiteY8" fmla="*/ 151606 h 1546422"/>
                <a:gd name="connsiteX9" fmla="*/ 1578655 w 1586444"/>
                <a:gd name="connsiteY9" fmla="*/ 763588 h 1546422"/>
                <a:gd name="connsiteX10" fmla="*/ 1580242 w 1586444"/>
                <a:gd name="connsiteY10" fmla="*/ 1129506 h 1546422"/>
                <a:gd name="connsiteX11" fmla="*/ 1575480 w 1586444"/>
                <a:gd name="connsiteY11" fmla="*/ 1477169 h 1546422"/>
                <a:gd name="connsiteX12" fmla="*/ 1449273 w 1586444"/>
                <a:gd name="connsiteY12" fmla="*/ 1519237 h 1546422"/>
                <a:gd name="connsiteX13" fmla="*/ 1105579 w 1586444"/>
                <a:gd name="connsiteY13" fmla="*/ 1497806 h 1546422"/>
                <a:gd name="connsiteX14" fmla="*/ 678542 w 1586444"/>
                <a:gd name="connsiteY14" fmla="*/ 1512887 h 1546422"/>
                <a:gd name="connsiteX15" fmla="*/ 57253 w 1586444"/>
                <a:gd name="connsiteY15" fmla="*/ 1479839 h 1546422"/>
                <a:gd name="connsiteX16" fmla="*/ 19730 w 1586444"/>
                <a:gd name="connsiteY16" fmla="*/ 859631 h 1546422"/>
                <a:gd name="connsiteX0" fmla="*/ 3188 w 1569902"/>
                <a:gd name="connsiteY0" fmla="*/ 859631 h 1546422"/>
                <a:gd name="connsiteX1" fmla="*/ 180988 w 1569902"/>
                <a:gd name="connsiteY1" fmla="*/ 473075 h 1546422"/>
                <a:gd name="connsiteX2" fmla="*/ 178606 w 1569902"/>
                <a:gd name="connsiteY2" fmla="*/ 745331 h 1546422"/>
                <a:gd name="connsiteX3" fmla="*/ 273856 w 1569902"/>
                <a:gd name="connsiteY3" fmla="*/ 1023144 h 1546422"/>
                <a:gd name="connsiteX4" fmla="*/ 407206 w 1569902"/>
                <a:gd name="connsiteY4" fmla="*/ 1194594 h 1546422"/>
                <a:gd name="connsiteX5" fmla="*/ 613580 w 1569902"/>
                <a:gd name="connsiteY5" fmla="*/ 1251744 h 1546422"/>
                <a:gd name="connsiteX6" fmla="*/ 1025220 w 1569902"/>
                <a:gd name="connsiteY6" fmla="*/ 1007586 h 1546422"/>
                <a:gd name="connsiteX7" fmla="*/ 1361293 w 1569902"/>
                <a:gd name="connsiteY7" fmla="*/ 0 h 1546422"/>
                <a:gd name="connsiteX8" fmla="*/ 1527188 w 1569902"/>
                <a:gd name="connsiteY8" fmla="*/ 151606 h 1546422"/>
                <a:gd name="connsiteX9" fmla="*/ 1562113 w 1569902"/>
                <a:gd name="connsiteY9" fmla="*/ 763588 h 1546422"/>
                <a:gd name="connsiteX10" fmla="*/ 1563700 w 1569902"/>
                <a:gd name="connsiteY10" fmla="*/ 1129506 h 1546422"/>
                <a:gd name="connsiteX11" fmla="*/ 1558938 w 1569902"/>
                <a:gd name="connsiteY11" fmla="*/ 1477169 h 1546422"/>
                <a:gd name="connsiteX12" fmla="*/ 1432731 w 1569902"/>
                <a:gd name="connsiteY12" fmla="*/ 1519237 h 1546422"/>
                <a:gd name="connsiteX13" fmla="*/ 1089037 w 1569902"/>
                <a:gd name="connsiteY13" fmla="*/ 1497806 h 1546422"/>
                <a:gd name="connsiteX14" fmla="*/ 662000 w 1569902"/>
                <a:gd name="connsiteY14" fmla="*/ 1512887 h 1546422"/>
                <a:gd name="connsiteX15" fmla="*/ 40711 w 1569902"/>
                <a:gd name="connsiteY15" fmla="*/ 1479839 h 1546422"/>
                <a:gd name="connsiteX16" fmla="*/ 64895 w 1569902"/>
                <a:gd name="connsiteY16" fmla="*/ 876006 h 1546422"/>
                <a:gd name="connsiteX17" fmla="*/ 3188 w 1569902"/>
                <a:gd name="connsiteY17" fmla="*/ 859631 h 1546422"/>
                <a:gd name="connsiteX0" fmla="*/ 3188 w 1569902"/>
                <a:gd name="connsiteY0" fmla="*/ 859631 h 1546422"/>
                <a:gd name="connsiteX1" fmla="*/ 180988 w 1569902"/>
                <a:gd name="connsiteY1" fmla="*/ 473075 h 1546422"/>
                <a:gd name="connsiteX2" fmla="*/ 178606 w 1569902"/>
                <a:gd name="connsiteY2" fmla="*/ 745331 h 1546422"/>
                <a:gd name="connsiteX3" fmla="*/ 273856 w 1569902"/>
                <a:gd name="connsiteY3" fmla="*/ 1023144 h 1546422"/>
                <a:gd name="connsiteX4" fmla="*/ 407206 w 1569902"/>
                <a:gd name="connsiteY4" fmla="*/ 1194594 h 1546422"/>
                <a:gd name="connsiteX5" fmla="*/ 613580 w 1569902"/>
                <a:gd name="connsiteY5" fmla="*/ 1251744 h 1546422"/>
                <a:gd name="connsiteX6" fmla="*/ 1025220 w 1569902"/>
                <a:gd name="connsiteY6" fmla="*/ 1007586 h 1546422"/>
                <a:gd name="connsiteX7" fmla="*/ 1361293 w 1569902"/>
                <a:gd name="connsiteY7" fmla="*/ 0 h 1546422"/>
                <a:gd name="connsiteX8" fmla="*/ 1527188 w 1569902"/>
                <a:gd name="connsiteY8" fmla="*/ 151606 h 1546422"/>
                <a:gd name="connsiteX9" fmla="*/ 1562113 w 1569902"/>
                <a:gd name="connsiteY9" fmla="*/ 763588 h 1546422"/>
                <a:gd name="connsiteX10" fmla="*/ 1563700 w 1569902"/>
                <a:gd name="connsiteY10" fmla="*/ 1129506 h 1546422"/>
                <a:gd name="connsiteX11" fmla="*/ 1558938 w 1569902"/>
                <a:gd name="connsiteY11" fmla="*/ 1477169 h 1546422"/>
                <a:gd name="connsiteX12" fmla="*/ 1432731 w 1569902"/>
                <a:gd name="connsiteY12" fmla="*/ 1519237 h 1546422"/>
                <a:gd name="connsiteX13" fmla="*/ 1089037 w 1569902"/>
                <a:gd name="connsiteY13" fmla="*/ 1497806 h 1546422"/>
                <a:gd name="connsiteX14" fmla="*/ 662000 w 1569902"/>
                <a:gd name="connsiteY14" fmla="*/ 1512887 h 1546422"/>
                <a:gd name="connsiteX15" fmla="*/ 124055 w 1569902"/>
                <a:gd name="connsiteY15" fmla="*/ 1475077 h 1546422"/>
                <a:gd name="connsiteX16" fmla="*/ 64895 w 1569902"/>
                <a:gd name="connsiteY16" fmla="*/ 876006 h 1546422"/>
                <a:gd name="connsiteX17" fmla="*/ 3188 w 1569902"/>
                <a:gd name="connsiteY17" fmla="*/ 859631 h 1546422"/>
                <a:gd name="connsiteX0" fmla="*/ 3812 w 1570526"/>
                <a:gd name="connsiteY0" fmla="*/ 859631 h 1546422"/>
                <a:gd name="connsiteX1" fmla="*/ 181612 w 1570526"/>
                <a:gd name="connsiteY1" fmla="*/ 473075 h 1546422"/>
                <a:gd name="connsiteX2" fmla="*/ 179230 w 1570526"/>
                <a:gd name="connsiteY2" fmla="*/ 745331 h 1546422"/>
                <a:gd name="connsiteX3" fmla="*/ 274480 w 1570526"/>
                <a:gd name="connsiteY3" fmla="*/ 1023144 h 1546422"/>
                <a:gd name="connsiteX4" fmla="*/ 407830 w 1570526"/>
                <a:gd name="connsiteY4" fmla="*/ 1194594 h 1546422"/>
                <a:gd name="connsiteX5" fmla="*/ 614204 w 1570526"/>
                <a:gd name="connsiteY5" fmla="*/ 1251744 h 1546422"/>
                <a:gd name="connsiteX6" fmla="*/ 1025844 w 1570526"/>
                <a:gd name="connsiteY6" fmla="*/ 1007586 h 1546422"/>
                <a:gd name="connsiteX7" fmla="*/ 1361917 w 1570526"/>
                <a:gd name="connsiteY7" fmla="*/ 0 h 1546422"/>
                <a:gd name="connsiteX8" fmla="*/ 1527812 w 1570526"/>
                <a:gd name="connsiteY8" fmla="*/ 151606 h 1546422"/>
                <a:gd name="connsiteX9" fmla="*/ 1562737 w 1570526"/>
                <a:gd name="connsiteY9" fmla="*/ 763588 h 1546422"/>
                <a:gd name="connsiteX10" fmla="*/ 1564324 w 1570526"/>
                <a:gd name="connsiteY10" fmla="*/ 1129506 h 1546422"/>
                <a:gd name="connsiteX11" fmla="*/ 1559562 w 1570526"/>
                <a:gd name="connsiteY11" fmla="*/ 1477169 h 1546422"/>
                <a:gd name="connsiteX12" fmla="*/ 1433355 w 1570526"/>
                <a:gd name="connsiteY12" fmla="*/ 1519237 h 1546422"/>
                <a:gd name="connsiteX13" fmla="*/ 1089661 w 1570526"/>
                <a:gd name="connsiteY13" fmla="*/ 1497806 h 1546422"/>
                <a:gd name="connsiteX14" fmla="*/ 662624 w 1570526"/>
                <a:gd name="connsiteY14" fmla="*/ 1512887 h 1546422"/>
                <a:gd name="connsiteX15" fmla="*/ 124679 w 1570526"/>
                <a:gd name="connsiteY15" fmla="*/ 1475077 h 1546422"/>
                <a:gd name="connsiteX16" fmla="*/ 58375 w 1570526"/>
                <a:gd name="connsiteY16" fmla="*/ 995069 h 1546422"/>
                <a:gd name="connsiteX17" fmla="*/ 3812 w 1570526"/>
                <a:gd name="connsiteY17" fmla="*/ 859631 h 1546422"/>
                <a:gd name="connsiteX0" fmla="*/ 22253 w 1515148"/>
                <a:gd name="connsiteY0" fmla="*/ 847724 h 1546422"/>
                <a:gd name="connsiteX1" fmla="*/ 126234 w 1515148"/>
                <a:gd name="connsiteY1" fmla="*/ 473075 h 1546422"/>
                <a:gd name="connsiteX2" fmla="*/ 123852 w 1515148"/>
                <a:gd name="connsiteY2" fmla="*/ 745331 h 1546422"/>
                <a:gd name="connsiteX3" fmla="*/ 219102 w 1515148"/>
                <a:gd name="connsiteY3" fmla="*/ 1023144 h 1546422"/>
                <a:gd name="connsiteX4" fmla="*/ 352452 w 1515148"/>
                <a:gd name="connsiteY4" fmla="*/ 1194594 h 1546422"/>
                <a:gd name="connsiteX5" fmla="*/ 558826 w 1515148"/>
                <a:gd name="connsiteY5" fmla="*/ 1251744 h 1546422"/>
                <a:gd name="connsiteX6" fmla="*/ 970466 w 1515148"/>
                <a:gd name="connsiteY6" fmla="*/ 1007586 h 1546422"/>
                <a:gd name="connsiteX7" fmla="*/ 1306539 w 1515148"/>
                <a:gd name="connsiteY7" fmla="*/ 0 h 1546422"/>
                <a:gd name="connsiteX8" fmla="*/ 1472434 w 1515148"/>
                <a:gd name="connsiteY8" fmla="*/ 151606 h 1546422"/>
                <a:gd name="connsiteX9" fmla="*/ 1507359 w 1515148"/>
                <a:gd name="connsiteY9" fmla="*/ 763588 h 1546422"/>
                <a:gd name="connsiteX10" fmla="*/ 1508946 w 1515148"/>
                <a:gd name="connsiteY10" fmla="*/ 1129506 h 1546422"/>
                <a:gd name="connsiteX11" fmla="*/ 1504184 w 1515148"/>
                <a:gd name="connsiteY11" fmla="*/ 1477169 h 1546422"/>
                <a:gd name="connsiteX12" fmla="*/ 1377977 w 1515148"/>
                <a:gd name="connsiteY12" fmla="*/ 1519237 h 1546422"/>
                <a:gd name="connsiteX13" fmla="*/ 1034283 w 1515148"/>
                <a:gd name="connsiteY13" fmla="*/ 1497806 h 1546422"/>
                <a:gd name="connsiteX14" fmla="*/ 607246 w 1515148"/>
                <a:gd name="connsiteY14" fmla="*/ 1512887 h 1546422"/>
                <a:gd name="connsiteX15" fmla="*/ 69301 w 1515148"/>
                <a:gd name="connsiteY15" fmla="*/ 1475077 h 1546422"/>
                <a:gd name="connsiteX16" fmla="*/ 2997 w 1515148"/>
                <a:gd name="connsiteY16" fmla="*/ 995069 h 1546422"/>
                <a:gd name="connsiteX17" fmla="*/ 22253 w 1515148"/>
                <a:gd name="connsiteY17" fmla="*/ 847724 h 1546422"/>
                <a:gd name="connsiteX0" fmla="*/ 22253 w 1515148"/>
                <a:gd name="connsiteY0" fmla="*/ 847724 h 1546422"/>
                <a:gd name="connsiteX1" fmla="*/ 35747 w 1515148"/>
                <a:gd name="connsiteY1" fmla="*/ 461168 h 1546422"/>
                <a:gd name="connsiteX2" fmla="*/ 123852 w 1515148"/>
                <a:gd name="connsiteY2" fmla="*/ 745331 h 1546422"/>
                <a:gd name="connsiteX3" fmla="*/ 219102 w 1515148"/>
                <a:gd name="connsiteY3" fmla="*/ 1023144 h 1546422"/>
                <a:gd name="connsiteX4" fmla="*/ 352452 w 1515148"/>
                <a:gd name="connsiteY4" fmla="*/ 1194594 h 1546422"/>
                <a:gd name="connsiteX5" fmla="*/ 558826 w 1515148"/>
                <a:gd name="connsiteY5" fmla="*/ 1251744 h 1546422"/>
                <a:gd name="connsiteX6" fmla="*/ 970466 w 1515148"/>
                <a:gd name="connsiteY6" fmla="*/ 1007586 h 1546422"/>
                <a:gd name="connsiteX7" fmla="*/ 1306539 w 1515148"/>
                <a:gd name="connsiteY7" fmla="*/ 0 h 1546422"/>
                <a:gd name="connsiteX8" fmla="*/ 1472434 w 1515148"/>
                <a:gd name="connsiteY8" fmla="*/ 151606 h 1546422"/>
                <a:gd name="connsiteX9" fmla="*/ 1507359 w 1515148"/>
                <a:gd name="connsiteY9" fmla="*/ 763588 h 1546422"/>
                <a:gd name="connsiteX10" fmla="*/ 1508946 w 1515148"/>
                <a:gd name="connsiteY10" fmla="*/ 1129506 h 1546422"/>
                <a:gd name="connsiteX11" fmla="*/ 1504184 w 1515148"/>
                <a:gd name="connsiteY11" fmla="*/ 1477169 h 1546422"/>
                <a:gd name="connsiteX12" fmla="*/ 1377977 w 1515148"/>
                <a:gd name="connsiteY12" fmla="*/ 1519237 h 1546422"/>
                <a:gd name="connsiteX13" fmla="*/ 1034283 w 1515148"/>
                <a:gd name="connsiteY13" fmla="*/ 1497806 h 1546422"/>
                <a:gd name="connsiteX14" fmla="*/ 607246 w 1515148"/>
                <a:gd name="connsiteY14" fmla="*/ 1512887 h 1546422"/>
                <a:gd name="connsiteX15" fmla="*/ 69301 w 1515148"/>
                <a:gd name="connsiteY15" fmla="*/ 1475077 h 1546422"/>
                <a:gd name="connsiteX16" fmla="*/ 2997 w 1515148"/>
                <a:gd name="connsiteY16" fmla="*/ 995069 h 1546422"/>
                <a:gd name="connsiteX17" fmla="*/ 22253 w 1515148"/>
                <a:gd name="connsiteY17" fmla="*/ 847724 h 1546422"/>
                <a:gd name="connsiteX0" fmla="*/ 22253 w 1515148"/>
                <a:gd name="connsiteY0" fmla="*/ 847724 h 1546422"/>
                <a:gd name="connsiteX1" fmla="*/ 35747 w 1515148"/>
                <a:gd name="connsiteY1" fmla="*/ 461168 h 1546422"/>
                <a:gd name="connsiteX2" fmla="*/ 128614 w 1515148"/>
                <a:gd name="connsiteY2" fmla="*/ 495299 h 1546422"/>
                <a:gd name="connsiteX3" fmla="*/ 219102 w 1515148"/>
                <a:gd name="connsiteY3" fmla="*/ 1023144 h 1546422"/>
                <a:gd name="connsiteX4" fmla="*/ 352452 w 1515148"/>
                <a:gd name="connsiteY4" fmla="*/ 1194594 h 1546422"/>
                <a:gd name="connsiteX5" fmla="*/ 558826 w 1515148"/>
                <a:gd name="connsiteY5" fmla="*/ 1251744 h 1546422"/>
                <a:gd name="connsiteX6" fmla="*/ 970466 w 1515148"/>
                <a:gd name="connsiteY6" fmla="*/ 1007586 h 1546422"/>
                <a:gd name="connsiteX7" fmla="*/ 1306539 w 1515148"/>
                <a:gd name="connsiteY7" fmla="*/ 0 h 1546422"/>
                <a:gd name="connsiteX8" fmla="*/ 1472434 w 1515148"/>
                <a:gd name="connsiteY8" fmla="*/ 151606 h 1546422"/>
                <a:gd name="connsiteX9" fmla="*/ 1507359 w 1515148"/>
                <a:gd name="connsiteY9" fmla="*/ 763588 h 1546422"/>
                <a:gd name="connsiteX10" fmla="*/ 1508946 w 1515148"/>
                <a:gd name="connsiteY10" fmla="*/ 1129506 h 1546422"/>
                <a:gd name="connsiteX11" fmla="*/ 1504184 w 1515148"/>
                <a:gd name="connsiteY11" fmla="*/ 1477169 h 1546422"/>
                <a:gd name="connsiteX12" fmla="*/ 1377977 w 1515148"/>
                <a:gd name="connsiteY12" fmla="*/ 1519237 h 1546422"/>
                <a:gd name="connsiteX13" fmla="*/ 1034283 w 1515148"/>
                <a:gd name="connsiteY13" fmla="*/ 1497806 h 1546422"/>
                <a:gd name="connsiteX14" fmla="*/ 607246 w 1515148"/>
                <a:gd name="connsiteY14" fmla="*/ 1512887 h 1546422"/>
                <a:gd name="connsiteX15" fmla="*/ 69301 w 1515148"/>
                <a:gd name="connsiteY15" fmla="*/ 1475077 h 1546422"/>
                <a:gd name="connsiteX16" fmla="*/ 2997 w 1515148"/>
                <a:gd name="connsiteY16" fmla="*/ 995069 h 1546422"/>
                <a:gd name="connsiteX17" fmla="*/ 22253 w 1515148"/>
                <a:gd name="connsiteY17" fmla="*/ 847724 h 1546422"/>
                <a:gd name="connsiteX0" fmla="*/ 22374 w 1515269"/>
                <a:gd name="connsiteY0" fmla="*/ 847724 h 1534925"/>
                <a:gd name="connsiteX1" fmla="*/ 35868 w 1515269"/>
                <a:gd name="connsiteY1" fmla="*/ 461168 h 1534925"/>
                <a:gd name="connsiteX2" fmla="*/ 128735 w 1515269"/>
                <a:gd name="connsiteY2" fmla="*/ 495299 h 1534925"/>
                <a:gd name="connsiteX3" fmla="*/ 219223 w 1515269"/>
                <a:gd name="connsiteY3" fmla="*/ 1023144 h 1534925"/>
                <a:gd name="connsiteX4" fmla="*/ 352573 w 1515269"/>
                <a:gd name="connsiteY4" fmla="*/ 1194594 h 1534925"/>
                <a:gd name="connsiteX5" fmla="*/ 558947 w 1515269"/>
                <a:gd name="connsiteY5" fmla="*/ 1251744 h 1534925"/>
                <a:gd name="connsiteX6" fmla="*/ 970587 w 1515269"/>
                <a:gd name="connsiteY6" fmla="*/ 1007586 h 1534925"/>
                <a:gd name="connsiteX7" fmla="*/ 1306660 w 1515269"/>
                <a:gd name="connsiteY7" fmla="*/ 0 h 1534925"/>
                <a:gd name="connsiteX8" fmla="*/ 1472555 w 1515269"/>
                <a:gd name="connsiteY8" fmla="*/ 151606 h 1534925"/>
                <a:gd name="connsiteX9" fmla="*/ 1507480 w 1515269"/>
                <a:gd name="connsiteY9" fmla="*/ 763588 h 1534925"/>
                <a:gd name="connsiteX10" fmla="*/ 1509067 w 1515269"/>
                <a:gd name="connsiteY10" fmla="*/ 1129506 h 1534925"/>
                <a:gd name="connsiteX11" fmla="*/ 1504305 w 1515269"/>
                <a:gd name="connsiteY11" fmla="*/ 1477169 h 1534925"/>
                <a:gd name="connsiteX12" fmla="*/ 1378098 w 1515269"/>
                <a:gd name="connsiteY12" fmla="*/ 1519237 h 1534925"/>
                <a:gd name="connsiteX13" fmla="*/ 1034404 w 1515269"/>
                <a:gd name="connsiteY13" fmla="*/ 1497806 h 1534925"/>
                <a:gd name="connsiteX14" fmla="*/ 609748 w 1515269"/>
                <a:gd name="connsiteY14" fmla="*/ 1498599 h 1534925"/>
                <a:gd name="connsiteX15" fmla="*/ 69422 w 1515269"/>
                <a:gd name="connsiteY15" fmla="*/ 1475077 h 1534925"/>
                <a:gd name="connsiteX16" fmla="*/ 3118 w 1515269"/>
                <a:gd name="connsiteY16" fmla="*/ 995069 h 1534925"/>
                <a:gd name="connsiteX17" fmla="*/ 22374 w 1515269"/>
                <a:gd name="connsiteY17" fmla="*/ 847724 h 1534925"/>
                <a:gd name="connsiteX0" fmla="*/ 22374 w 1515269"/>
                <a:gd name="connsiteY0" fmla="*/ 847724 h 1521689"/>
                <a:gd name="connsiteX1" fmla="*/ 35868 w 1515269"/>
                <a:gd name="connsiteY1" fmla="*/ 461168 h 1521689"/>
                <a:gd name="connsiteX2" fmla="*/ 128735 w 1515269"/>
                <a:gd name="connsiteY2" fmla="*/ 495299 h 1521689"/>
                <a:gd name="connsiteX3" fmla="*/ 219223 w 1515269"/>
                <a:gd name="connsiteY3" fmla="*/ 1023144 h 1521689"/>
                <a:gd name="connsiteX4" fmla="*/ 352573 w 1515269"/>
                <a:gd name="connsiteY4" fmla="*/ 1194594 h 1521689"/>
                <a:gd name="connsiteX5" fmla="*/ 558947 w 1515269"/>
                <a:gd name="connsiteY5" fmla="*/ 1251744 h 1521689"/>
                <a:gd name="connsiteX6" fmla="*/ 970587 w 1515269"/>
                <a:gd name="connsiteY6" fmla="*/ 1007586 h 1521689"/>
                <a:gd name="connsiteX7" fmla="*/ 1306660 w 1515269"/>
                <a:gd name="connsiteY7" fmla="*/ 0 h 1521689"/>
                <a:gd name="connsiteX8" fmla="*/ 1472555 w 1515269"/>
                <a:gd name="connsiteY8" fmla="*/ 151606 h 1521689"/>
                <a:gd name="connsiteX9" fmla="*/ 1507480 w 1515269"/>
                <a:gd name="connsiteY9" fmla="*/ 763588 h 1521689"/>
                <a:gd name="connsiteX10" fmla="*/ 1509067 w 1515269"/>
                <a:gd name="connsiteY10" fmla="*/ 1129506 h 1521689"/>
                <a:gd name="connsiteX11" fmla="*/ 1504305 w 1515269"/>
                <a:gd name="connsiteY11" fmla="*/ 1477169 h 1521689"/>
                <a:gd name="connsiteX12" fmla="*/ 1378098 w 1515269"/>
                <a:gd name="connsiteY12" fmla="*/ 1519237 h 1521689"/>
                <a:gd name="connsiteX13" fmla="*/ 1034404 w 1515269"/>
                <a:gd name="connsiteY13" fmla="*/ 1497806 h 1521689"/>
                <a:gd name="connsiteX14" fmla="*/ 609748 w 1515269"/>
                <a:gd name="connsiteY14" fmla="*/ 1498599 h 1521689"/>
                <a:gd name="connsiteX15" fmla="*/ 69422 w 1515269"/>
                <a:gd name="connsiteY15" fmla="*/ 1475077 h 1521689"/>
                <a:gd name="connsiteX16" fmla="*/ 3118 w 1515269"/>
                <a:gd name="connsiteY16" fmla="*/ 995069 h 1521689"/>
                <a:gd name="connsiteX17" fmla="*/ 22374 w 1515269"/>
                <a:gd name="connsiteY17" fmla="*/ 847724 h 1521689"/>
                <a:gd name="connsiteX0" fmla="*/ 22374 w 1515269"/>
                <a:gd name="connsiteY0" fmla="*/ 847724 h 1521689"/>
                <a:gd name="connsiteX1" fmla="*/ 35868 w 1515269"/>
                <a:gd name="connsiteY1" fmla="*/ 461168 h 1521689"/>
                <a:gd name="connsiteX2" fmla="*/ 128735 w 1515269"/>
                <a:gd name="connsiteY2" fmla="*/ 495299 h 1521689"/>
                <a:gd name="connsiteX3" fmla="*/ 219223 w 1515269"/>
                <a:gd name="connsiteY3" fmla="*/ 1023144 h 1521689"/>
                <a:gd name="connsiteX4" fmla="*/ 352573 w 1515269"/>
                <a:gd name="connsiteY4" fmla="*/ 1194594 h 1521689"/>
                <a:gd name="connsiteX5" fmla="*/ 558947 w 1515269"/>
                <a:gd name="connsiteY5" fmla="*/ 1251744 h 1521689"/>
                <a:gd name="connsiteX6" fmla="*/ 970587 w 1515269"/>
                <a:gd name="connsiteY6" fmla="*/ 1007586 h 1521689"/>
                <a:gd name="connsiteX7" fmla="*/ 1306660 w 1515269"/>
                <a:gd name="connsiteY7" fmla="*/ 0 h 1521689"/>
                <a:gd name="connsiteX8" fmla="*/ 1472555 w 1515269"/>
                <a:gd name="connsiteY8" fmla="*/ 151606 h 1521689"/>
                <a:gd name="connsiteX9" fmla="*/ 1507480 w 1515269"/>
                <a:gd name="connsiteY9" fmla="*/ 763588 h 1521689"/>
                <a:gd name="connsiteX10" fmla="*/ 1509067 w 1515269"/>
                <a:gd name="connsiteY10" fmla="*/ 1129506 h 1521689"/>
                <a:gd name="connsiteX11" fmla="*/ 1504305 w 1515269"/>
                <a:gd name="connsiteY11" fmla="*/ 1477169 h 1521689"/>
                <a:gd name="connsiteX12" fmla="*/ 1378098 w 1515269"/>
                <a:gd name="connsiteY12" fmla="*/ 1519237 h 1521689"/>
                <a:gd name="connsiteX13" fmla="*/ 1034404 w 1515269"/>
                <a:gd name="connsiteY13" fmla="*/ 1497806 h 1521689"/>
                <a:gd name="connsiteX14" fmla="*/ 609748 w 1515269"/>
                <a:gd name="connsiteY14" fmla="*/ 1498599 h 1521689"/>
                <a:gd name="connsiteX15" fmla="*/ 69422 w 1515269"/>
                <a:gd name="connsiteY15" fmla="*/ 1475077 h 1521689"/>
                <a:gd name="connsiteX16" fmla="*/ 3118 w 1515269"/>
                <a:gd name="connsiteY16" fmla="*/ 995069 h 1521689"/>
                <a:gd name="connsiteX17" fmla="*/ 22374 w 1515269"/>
                <a:gd name="connsiteY17" fmla="*/ 847724 h 1521689"/>
                <a:gd name="connsiteX0" fmla="*/ 22374 w 1515269"/>
                <a:gd name="connsiteY0" fmla="*/ 847724 h 1521689"/>
                <a:gd name="connsiteX1" fmla="*/ 35868 w 1515269"/>
                <a:gd name="connsiteY1" fmla="*/ 461168 h 1521689"/>
                <a:gd name="connsiteX2" fmla="*/ 128735 w 1515269"/>
                <a:gd name="connsiteY2" fmla="*/ 495299 h 1521689"/>
                <a:gd name="connsiteX3" fmla="*/ 219223 w 1515269"/>
                <a:gd name="connsiteY3" fmla="*/ 1023144 h 1521689"/>
                <a:gd name="connsiteX4" fmla="*/ 352573 w 1515269"/>
                <a:gd name="connsiteY4" fmla="*/ 1194594 h 1521689"/>
                <a:gd name="connsiteX5" fmla="*/ 558947 w 1515269"/>
                <a:gd name="connsiteY5" fmla="*/ 1251744 h 1521689"/>
                <a:gd name="connsiteX6" fmla="*/ 970587 w 1515269"/>
                <a:gd name="connsiteY6" fmla="*/ 1007586 h 1521689"/>
                <a:gd name="connsiteX7" fmla="*/ 1306660 w 1515269"/>
                <a:gd name="connsiteY7" fmla="*/ 0 h 1521689"/>
                <a:gd name="connsiteX8" fmla="*/ 1472555 w 1515269"/>
                <a:gd name="connsiteY8" fmla="*/ 151606 h 1521689"/>
                <a:gd name="connsiteX9" fmla="*/ 1507480 w 1515269"/>
                <a:gd name="connsiteY9" fmla="*/ 763588 h 1521689"/>
                <a:gd name="connsiteX10" fmla="*/ 1509067 w 1515269"/>
                <a:gd name="connsiteY10" fmla="*/ 1129506 h 1521689"/>
                <a:gd name="connsiteX11" fmla="*/ 1504305 w 1515269"/>
                <a:gd name="connsiteY11" fmla="*/ 1477169 h 1521689"/>
                <a:gd name="connsiteX12" fmla="*/ 1378098 w 1515269"/>
                <a:gd name="connsiteY12" fmla="*/ 1519237 h 1521689"/>
                <a:gd name="connsiteX13" fmla="*/ 1034404 w 1515269"/>
                <a:gd name="connsiteY13" fmla="*/ 1497806 h 1521689"/>
                <a:gd name="connsiteX14" fmla="*/ 609748 w 1515269"/>
                <a:gd name="connsiteY14" fmla="*/ 1498599 h 1521689"/>
                <a:gd name="connsiteX15" fmla="*/ 69422 w 1515269"/>
                <a:gd name="connsiteY15" fmla="*/ 1475077 h 1521689"/>
                <a:gd name="connsiteX16" fmla="*/ 3118 w 1515269"/>
                <a:gd name="connsiteY16" fmla="*/ 995069 h 1521689"/>
                <a:gd name="connsiteX17" fmla="*/ 22374 w 1515269"/>
                <a:gd name="connsiteY17" fmla="*/ 847724 h 1521689"/>
                <a:gd name="connsiteX0" fmla="*/ 22374 w 1515269"/>
                <a:gd name="connsiteY0" fmla="*/ 847724 h 1536846"/>
                <a:gd name="connsiteX1" fmla="*/ 35868 w 1515269"/>
                <a:gd name="connsiteY1" fmla="*/ 461168 h 1536846"/>
                <a:gd name="connsiteX2" fmla="*/ 128735 w 1515269"/>
                <a:gd name="connsiteY2" fmla="*/ 495299 h 1536846"/>
                <a:gd name="connsiteX3" fmla="*/ 219223 w 1515269"/>
                <a:gd name="connsiteY3" fmla="*/ 1023144 h 1536846"/>
                <a:gd name="connsiteX4" fmla="*/ 352573 w 1515269"/>
                <a:gd name="connsiteY4" fmla="*/ 1194594 h 1536846"/>
                <a:gd name="connsiteX5" fmla="*/ 558947 w 1515269"/>
                <a:gd name="connsiteY5" fmla="*/ 1251744 h 1536846"/>
                <a:gd name="connsiteX6" fmla="*/ 970587 w 1515269"/>
                <a:gd name="connsiteY6" fmla="*/ 1007586 h 1536846"/>
                <a:gd name="connsiteX7" fmla="*/ 1306660 w 1515269"/>
                <a:gd name="connsiteY7" fmla="*/ 0 h 1536846"/>
                <a:gd name="connsiteX8" fmla="*/ 1472555 w 1515269"/>
                <a:gd name="connsiteY8" fmla="*/ 151606 h 1536846"/>
                <a:gd name="connsiteX9" fmla="*/ 1507480 w 1515269"/>
                <a:gd name="connsiteY9" fmla="*/ 763588 h 1536846"/>
                <a:gd name="connsiteX10" fmla="*/ 1509067 w 1515269"/>
                <a:gd name="connsiteY10" fmla="*/ 1129506 h 1536846"/>
                <a:gd name="connsiteX11" fmla="*/ 1504305 w 1515269"/>
                <a:gd name="connsiteY11" fmla="*/ 1477169 h 1536846"/>
                <a:gd name="connsiteX12" fmla="*/ 1378098 w 1515269"/>
                <a:gd name="connsiteY12" fmla="*/ 1519237 h 1536846"/>
                <a:gd name="connsiteX13" fmla="*/ 1034404 w 1515269"/>
                <a:gd name="connsiteY13" fmla="*/ 1497806 h 1536846"/>
                <a:gd name="connsiteX14" fmla="*/ 609748 w 1515269"/>
                <a:gd name="connsiteY14" fmla="*/ 1527174 h 1536846"/>
                <a:gd name="connsiteX15" fmla="*/ 69422 w 1515269"/>
                <a:gd name="connsiteY15" fmla="*/ 1475077 h 1536846"/>
                <a:gd name="connsiteX16" fmla="*/ 3118 w 1515269"/>
                <a:gd name="connsiteY16" fmla="*/ 995069 h 1536846"/>
                <a:gd name="connsiteX17" fmla="*/ 22374 w 1515269"/>
                <a:gd name="connsiteY17" fmla="*/ 847724 h 1536846"/>
                <a:gd name="connsiteX0" fmla="*/ 22374 w 1515269"/>
                <a:gd name="connsiteY0" fmla="*/ 847724 h 1536846"/>
                <a:gd name="connsiteX1" fmla="*/ 35868 w 1515269"/>
                <a:gd name="connsiteY1" fmla="*/ 461168 h 1536846"/>
                <a:gd name="connsiteX2" fmla="*/ 128735 w 1515269"/>
                <a:gd name="connsiteY2" fmla="*/ 495299 h 1536846"/>
                <a:gd name="connsiteX3" fmla="*/ 219223 w 1515269"/>
                <a:gd name="connsiteY3" fmla="*/ 1023144 h 1536846"/>
                <a:gd name="connsiteX4" fmla="*/ 352573 w 1515269"/>
                <a:gd name="connsiteY4" fmla="*/ 1194594 h 1536846"/>
                <a:gd name="connsiteX5" fmla="*/ 558947 w 1515269"/>
                <a:gd name="connsiteY5" fmla="*/ 1251744 h 1536846"/>
                <a:gd name="connsiteX6" fmla="*/ 970587 w 1515269"/>
                <a:gd name="connsiteY6" fmla="*/ 1007586 h 1536846"/>
                <a:gd name="connsiteX7" fmla="*/ 1306660 w 1515269"/>
                <a:gd name="connsiteY7" fmla="*/ 0 h 1536846"/>
                <a:gd name="connsiteX8" fmla="*/ 1472555 w 1515269"/>
                <a:gd name="connsiteY8" fmla="*/ 151606 h 1536846"/>
                <a:gd name="connsiteX9" fmla="*/ 1507480 w 1515269"/>
                <a:gd name="connsiteY9" fmla="*/ 763588 h 1536846"/>
                <a:gd name="connsiteX10" fmla="*/ 1509067 w 1515269"/>
                <a:gd name="connsiteY10" fmla="*/ 1129506 h 1536846"/>
                <a:gd name="connsiteX11" fmla="*/ 1504305 w 1515269"/>
                <a:gd name="connsiteY11" fmla="*/ 1477169 h 1536846"/>
                <a:gd name="connsiteX12" fmla="*/ 1378098 w 1515269"/>
                <a:gd name="connsiteY12" fmla="*/ 1519237 h 1536846"/>
                <a:gd name="connsiteX13" fmla="*/ 1034404 w 1515269"/>
                <a:gd name="connsiteY13" fmla="*/ 1519237 h 1536846"/>
                <a:gd name="connsiteX14" fmla="*/ 609748 w 1515269"/>
                <a:gd name="connsiteY14" fmla="*/ 1527174 h 1536846"/>
                <a:gd name="connsiteX15" fmla="*/ 69422 w 1515269"/>
                <a:gd name="connsiteY15" fmla="*/ 1475077 h 1536846"/>
                <a:gd name="connsiteX16" fmla="*/ 3118 w 1515269"/>
                <a:gd name="connsiteY16" fmla="*/ 995069 h 1536846"/>
                <a:gd name="connsiteX17" fmla="*/ 22374 w 1515269"/>
                <a:gd name="connsiteY17" fmla="*/ 847724 h 1536846"/>
                <a:gd name="connsiteX0" fmla="*/ 22374 w 1515269"/>
                <a:gd name="connsiteY0" fmla="*/ 714954 h 1404076"/>
                <a:gd name="connsiteX1" fmla="*/ 35868 w 1515269"/>
                <a:gd name="connsiteY1" fmla="*/ 328398 h 1404076"/>
                <a:gd name="connsiteX2" fmla="*/ 128735 w 1515269"/>
                <a:gd name="connsiteY2" fmla="*/ 362529 h 1404076"/>
                <a:gd name="connsiteX3" fmla="*/ 219223 w 1515269"/>
                <a:gd name="connsiteY3" fmla="*/ 890374 h 1404076"/>
                <a:gd name="connsiteX4" fmla="*/ 352573 w 1515269"/>
                <a:gd name="connsiteY4" fmla="*/ 1061824 h 1404076"/>
                <a:gd name="connsiteX5" fmla="*/ 558947 w 1515269"/>
                <a:gd name="connsiteY5" fmla="*/ 1118974 h 1404076"/>
                <a:gd name="connsiteX6" fmla="*/ 970587 w 1515269"/>
                <a:gd name="connsiteY6" fmla="*/ 874816 h 1404076"/>
                <a:gd name="connsiteX7" fmla="*/ 1414610 w 1515269"/>
                <a:gd name="connsiteY7" fmla="*/ 25980 h 1404076"/>
                <a:gd name="connsiteX8" fmla="*/ 1472555 w 1515269"/>
                <a:gd name="connsiteY8" fmla="*/ 18836 h 1404076"/>
                <a:gd name="connsiteX9" fmla="*/ 1507480 w 1515269"/>
                <a:gd name="connsiteY9" fmla="*/ 630818 h 1404076"/>
                <a:gd name="connsiteX10" fmla="*/ 1509067 w 1515269"/>
                <a:gd name="connsiteY10" fmla="*/ 996736 h 1404076"/>
                <a:gd name="connsiteX11" fmla="*/ 1504305 w 1515269"/>
                <a:gd name="connsiteY11" fmla="*/ 1344399 h 1404076"/>
                <a:gd name="connsiteX12" fmla="*/ 1378098 w 1515269"/>
                <a:gd name="connsiteY12" fmla="*/ 1386467 h 1404076"/>
                <a:gd name="connsiteX13" fmla="*/ 1034404 w 1515269"/>
                <a:gd name="connsiteY13" fmla="*/ 1386467 h 1404076"/>
                <a:gd name="connsiteX14" fmla="*/ 609748 w 1515269"/>
                <a:gd name="connsiteY14" fmla="*/ 1394404 h 1404076"/>
                <a:gd name="connsiteX15" fmla="*/ 69422 w 1515269"/>
                <a:gd name="connsiteY15" fmla="*/ 1342307 h 1404076"/>
                <a:gd name="connsiteX16" fmla="*/ 3118 w 1515269"/>
                <a:gd name="connsiteY16" fmla="*/ 862299 h 1404076"/>
                <a:gd name="connsiteX17" fmla="*/ 22374 w 1515269"/>
                <a:gd name="connsiteY17" fmla="*/ 714954 h 1404076"/>
                <a:gd name="connsiteX0" fmla="*/ 22374 w 1515269"/>
                <a:gd name="connsiteY0" fmla="*/ 714954 h 1404076"/>
                <a:gd name="connsiteX1" fmla="*/ 35868 w 1515269"/>
                <a:gd name="connsiteY1" fmla="*/ 328398 h 1404076"/>
                <a:gd name="connsiteX2" fmla="*/ 128735 w 1515269"/>
                <a:gd name="connsiteY2" fmla="*/ 362529 h 1404076"/>
                <a:gd name="connsiteX3" fmla="*/ 219223 w 1515269"/>
                <a:gd name="connsiteY3" fmla="*/ 890374 h 1404076"/>
                <a:gd name="connsiteX4" fmla="*/ 352573 w 1515269"/>
                <a:gd name="connsiteY4" fmla="*/ 1061824 h 1404076"/>
                <a:gd name="connsiteX5" fmla="*/ 558947 w 1515269"/>
                <a:gd name="connsiteY5" fmla="*/ 1118974 h 1404076"/>
                <a:gd name="connsiteX6" fmla="*/ 1072187 w 1515269"/>
                <a:gd name="connsiteY6" fmla="*/ 887516 h 1404076"/>
                <a:gd name="connsiteX7" fmla="*/ 1414610 w 1515269"/>
                <a:gd name="connsiteY7" fmla="*/ 25980 h 1404076"/>
                <a:gd name="connsiteX8" fmla="*/ 1472555 w 1515269"/>
                <a:gd name="connsiteY8" fmla="*/ 18836 h 1404076"/>
                <a:gd name="connsiteX9" fmla="*/ 1507480 w 1515269"/>
                <a:gd name="connsiteY9" fmla="*/ 630818 h 1404076"/>
                <a:gd name="connsiteX10" fmla="*/ 1509067 w 1515269"/>
                <a:gd name="connsiteY10" fmla="*/ 996736 h 1404076"/>
                <a:gd name="connsiteX11" fmla="*/ 1504305 w 1515269"/>
                <a:gd name="connsiteY11" fmla="*/ 1344399 h 1404076"/>
                <a:gd name="connsiteX12" fmla="*/ 1378098 w 1515269"/>
                <a:gd name="connsiteY12" fmla="*/ 1386467 h 1404076"/>
                <a:gd name="connsiteX13" fmla="*/ 1034404 w 1515269"/>
                <a:gd name="connsiteY13" fmla="*/ 1386467 h 1404076"/>
                <a:gd name="connsiteX14" fmla="*/ 609748 w 1515269"/>
                <a:gd name="connsiteY14" fmla="*/ 1394404 h 1404076"/>
                <a:gd name="connsiteX15" fmla="*/ 69422 w 1515269"/>
                <a:gd name="connsiteY15" fmla="*/ 1342307 h 1404076"/>
                <a:gd name="connsiteX16" fmla="*/ 3118 w 1515269"/>
                <a:gd name="connsiteY16" fmla="*/ 862299 h 1404076"/>
                <a:gd name="connsiteX17" fmla="*/ 22374 w 1515269"/>
                <a:gd name="connsiteY17" fmla="*/ 714954 h 1404076"/>
                <a:gd name="connsiteX0" fmla="*/ 22374 w 1515269"/>
                <a:gd name="connsiteY0" fmla="*/ 714954 h 1404076"/>
                <a:gd name="connsiteX1" fmla="*/ 35868 w 1515269"/>
                <a:gd name="connsiteY1" fmla="*/ 328398 h 1404076"/>
                <a:gd name="connsiteX2" fmla="*/ 128735 w 1515269"/>
                <a:gd name="connsiteY2" fmla="*/ 362529 h 1404076"/>
                <a:gd name="connsiteX3" fmla="*/ 219223 w 1515269"/>
                <a:gd name="connsiteY3" fmla="*/ 890374 h 1404076"/>
                <a:gd name="connsiteX4" fmla="*/ 352573 w 1515269"/>
                <a:gd name="connsiteY4" fmla="*/ 1061824 h 1404076"/>
                <a:gd name="connsiteX5" fmla="*/ 600222 w 1515269"/>
                <a:gd name="connsiteY5" fmla="*/ 1328524 h 1404076"/>
                <a:gd name="connsiteX6" fmla="*/ 1072187 w 1515269"/>
                <a:gd name="connsiteY6" fmla="*/ 887516 h 1404076"/>
                <a:gd name="connsiteX7" fmla="*/ 1414610 w 1515269"/>
                <a:gd name="connsiteY7" fmla="*/ 25980 h 1404076"/>
                <a:gd name="connsiteX8" fmla="*/ 1472555 w 1515269"/>
                <a:gd name="connsiteY8" fmla="*/ 18836 h 1404076"/>
                <a:gd name="connsiteX9" fmla="*/ 1507480 w 1515269"/>
                <a:gd name="connsiteY9" fmla="*/ 630818 h 1404076"/>
                <a:gd name="connsiteX10" fmla="*/ 1509067 w 1515269"/>
                <a:gd name="connsiteY10" fmla="*/ 996736 h 1404076"/>
                <a:gd name="connsiteX11" fmla="*/ 1504305 w 1515269"/>
                <a:gd name="connsiteY11" fmla="*/ 1344399 h 1404076"/>
                <a:gd name="connsiteX12" fmla="*/ 1378098 w 1515269"/>
                <a:gd name="connsiteY12" fmla="*/ 1386467 h 1404076"/>
                <a:gd name="connsiteX13" fmla="*/ 1034404 w 1515269"/>
                <a:gd name="connsiteY13" fmla="*/ 1386467 h 1404076"/>
                <a:gd name="connsiteX14" fmla="*/ 609748 w 1515269"/>
                <a:gd name="connsiteY14" fmla="*/ 1394404 h 1404076"/>
                <a:gd name="connsiteX15" fmla="*/ 69422 w 1515269"/>
                <a:gd name="connsiteY15" fmla="*/ 1342307 h 1404076"/>
                <a:gd name="connsiteX16" fmla="*/ 3118 w 1515269"/>
                <a:gd name="connsiteY16" fmla="*/ 862299 h 1404076"/>
                <a:gd name="connsiteX17" fmla="*/ 22374 w 1515269"/>
                <a:gd name="connsiteY17" fmla="*/ 714954 h 1404076"/>
                <a:gd name="connsiteX0" fmla="*/ 22374 w 1515269"/>
                <a:gd name="connsiteY0" fmla="*/ 714954 h 1404076"/>
                <a:gd name="connsiteX1" fmla="*/ 35868 w 1515269"/>
                <a:gd name="connsiteY1" fmla="*/ 328398 h 1404076"/>
                <a:gd name="connsiteX2" fmla="*/ 128735 w 1515269"/>
                <a:gd name="connsiteY2" fmla="*/ 362529 h 1404076"/>
                <a:gd name="connsiteX3" fmla="*/ 219223 w 1515269"/>
                <a:gd name="connsiteY3" fmla="*/ 890374 h 1404076"/>
                <a:gd name="connsiteX4" fmla="*/ 216048 w 1515269"/>
                <a:gd name="connsiteY4" fmla="*/ 1128499 h 1404076"/>
                <a:gd name="connsiteX5" fmla="*/ 600222 w 1515269"/>
                <a:gd name="connsiteY5" fmla="*/ 1328524 h 1404076"/>
                <a:gd name="connsiteX6" fmla="*/ 1072187 w 1515269"/>
                <a:gd name="connsiteY6" fmla="*/ 887516 h 1404076"/>
                <a:gd name="connsiteX7" fmla="*/ 1414610 w 1515269"/>
                <a:gd name="connsiteY7" fmla="*/ 25980 h 1404076"/>
                <a:gd name="connsiteX8" fmla="*/ 1472555 w 1515269"/>
                <a:gd name="connsiteY8" fmla="*/ 18836 h 1404076"/>
                <a:gd name="connsiteX9" fmla="*/ 1507480 w 1515269"/>
                <a:gd name="connsiteY9" fmla="*/ 630818 h 1404076"/>
                <a:gd name="connsiteX10" fmla="*/ 1509067 w 1515269"/>
                <a:gd name="connsiteY10" fmla="*/ 996736 h 1404076"/>
                <a:gd name="connsiteX11" fmla="*/ 1504305 w 1515269"/>
                <a:gd name="connsiteY11" fmla="*/ 1344399 h 1404076"/>
                <a:gd name="connsiteX12" fmla="*/ 1378098 w 1515269"/>
                <a:gd name="connsiteY12" fmla="*/ 1386467 h 1404076"/>
                <a:gd name="connsiteX13" fmla="*/ 1034404 w 1515269"/>
                <a:gd name="connsiteY13" fmla="*/ 1386467 h 1404076"/>
                <a:gd name="connsiteX14" fmla="*/ 609748 w 1515269"/>
                <a:gd name="connsiteY14" fmla="*/ 1394404 h 1404076"/>
                <a:gd name="connsiteX15" fmla="*/ 69422 w 1515269"/>
                <a:gd name="connsiteY15" fmla="*/ 1342307 h 1404076"/>
                <a:gd name="connsiteX16" fmla="*/ 3118 w 1515269"/>
                <a:gd name="connsiteY16" fmla="*/ 862299 h 1404076"/>
                <a:gd name="connsiteX17" fmla="*/ 22374 w 1515269"/>
                <a:gd name="connsiteY17" fmla="*/ 714954 h 1404076"/>
                <a:gd name="connsiteX0" fmla="*/ 22374 w 1515269"/>
                <a:gd name="connsiteY0" fmla="*/ 714954 h 1404076"/>
                <a:gd name="connsiteX1" fmla="*/ 35868 w 1515269"/>
                <a:gd name="connsiteY1" fmla="*/ 328398 h 1404076"/>
                <a:gd name="connsiteX2" fmla="*/ 128735 w 1515269"/>
                <a:gd name="connsiteY2" fmla="*/ 362529 h 1404076"/>
                <a:gd name="connsiteX3" fmla="*/ 123973 w 1515269"/>
                <a:gd name="connsiteY3" fmla="*/ 880849 h 1404076"/>
                <a:gd name="connsiteX4" fmla="*/ 216048 w 1515269"/>
                <a:gd name="connsiteY4" fmla="*/ 1128499 h 1404076"/>
                <a:gd name="connsiteX5" fmla="*/ 600222 w 1515269"/>
                <a:gd name="connsiteY5" fmla="*/ 1328524 h 1404076"/>
                <a:gd name="connsiteX6" fmla="*/ 1072187 w 1515269"/>
                <a:gd name="connsiteY6" fmla="*/ 887516 h 1404076"/>
                <a:gd name="connsiteX7" fmla="*/ 1414610 w 1515269"/>
                <a:gd name="connsiteY7" fmla="*/ 25980 h 1404076"/>
                <a:gd name="connsiteX8" fmla="*/ 1472555 w 1515269"/>
                <a:gd name="connsiteY8" fmla="*/ 18836 h 1404076"/>
                <a:gd name="connsiteX9" fmla="*/ 1507480 w 1515269"/>
                <a:gd name="connsiteY9" fmla="*/ 630818 h 1404076"/>
                <a:gd name="connsiteX10" fmla="*/ 1509067 w 1515269"/>
                <a:gd name="connsiteY10" fmla="*/ 996736 h 1404076"/>
                <a:gd name="connsiteX11" fmla="*/ 1504305 w 1515269"/>
                <a:gd name="connsiteY11" fmla="*/ 1344399 h 1404076"/>
                <a:gd name="connsiteX12" fmla="*/ 1378098 w 1515269"/>
                <a:gd name="connsiteY12" fmla="*/ 1386467 h 1404076"/>
                <a:gd name="connsiteX13" fmla="*/ 1034404 w 1515269"/>
                <a:gd name="connsiteY13" fmla="*/ 1386467 h 1404076"/>
                <a:gd name="connsiteX14" fmla="*/ 609748 w 1515269"/>
                <a:gd name="connsiteY14" fmla="*/ 1394404 h 1404076"/>
                <a:gd name="connsiteX15" fmla="*/ 69422 w 1515269"/>
                <a:gd name="connsiteY15" fmla="*/ 1342307 h 1404076"/>
                <a:gd name="connsiteX16" fmla="*/ 3118 w 1515269"/>
                <a:gd name="connsiteY16" fmla="*/ 862299 h 1404076"/>
                <a:gd name="connsiteX17" fmla="*/ 22374 w 1515269"/>
                <a:gd name="connsiteY17" fmla="*/ 714954 h 1404076"/>
                <a:gd name="connsiteX0" fmla="*/ 67338 w 1560233"/>
                <a:gd name="connsiteY0" fmla="*/ 714954 h 1404076"/>
                <a:gd name="connsiteX1" fmla="*/ 80832 w 1560233"/>
                <a:gd name="connsiteY1" fmla="*/ 328398 h 1404076"/>
                <a:gd name="connsiteX2" fmla="*/ 173699 w 1560233"/>
                <a:gd name="connsiteY2" fmla="*/ 362529 h 1404076"/>
                <a:gd name="connsiteX3" fmla="*/ 168937 w 1560233"/>
                <a:gd name="connsiteY3" fmla="*/ 880849 h 1404076"/>
                <a:gd name="connsiteX4" fmla="*/ 261012 w 1560233"/>
                <a:gd name="connsiteY4" fmla="*/ 1128499 h 1404076"/>
                <a:gd name="connsiteX5" fmla="*/ 645186 w 1560233"/>
                <a:gd name="connsiteY5" fmla="*/ 1328524 h 1404076"/>
                <a:gd name="connsiteX6" fmla="*/ 1117151 w 1560233"/>
                <a:gd name="connsiteY6" fmla="*/ 887516 h 1404076"/>
                <a:gd name="connsiteX7" fmla="*/ 1459574 w 1560233"/>
                <a:gd name="connsiteY7" fmla="*/ 25980 h 1404076"/>
                <a:gd name="connsiteX8" fmla="*/ 1517519 w 1560233"/>
                <a:gd name="connsiteY8" fmla="*/ 18836 h 1404076"/>
                <a:gd name="connsiteX9" fmla="*/ 1552444 w 1560233"/>
                <a:gd name="connsiteY9" fmla="*/ 630818 h 1404076"/>
                <a:gd name="connsiteX10" fmla="*/ 1554031 w 1560233"/>
                <a:gd name="connsiteY10" fmla="*/ 996736 h 1404076"/>
                <a:gd name="connsiteX11" fmla="*/ 1549269 w 1560233"/>
                <a:gd name="connsiteY11" fmla="*/ 1344399 h 1404076"/>
                <a:gd name="connsiteX12" fmla="*/ 1423062 w 1560233"/>
                <a:gd name="connsiteY12" fmla="*/ 1386467 h 1404076"/>
                <a:gd name="connsiteX13" fmla="*/ 1079368 w 1560233"/>
                <a:gd name="connsiteY13" fmla="*/ 1386467 h 1404076"/>
                <a:gd name="connsiteX14" fmla="*/ 654712 w 1560233"/>
                <a:gd name="connsiteY14" fmla="*/ 1394404 h 1404076"/>
                <a:gd name="connsiteX15" fmla="*/ 114386 w 1560233"/>
                <a:gd name="connsiteY15" fmla="*/ 1342307 h 1404076"/>
                <a:gd name="connsiteX16" fmla="*/ 457 w 1560233"/>
                <a:gd name="connsiteY16" fmla="*/ 862299 h 1404076"/>
                <a:gd name="connsiteX17" fmla="*/ 67338 w 1560233"/>
                <a:gd name="connsiteY17" fmla="*/ 714954 h 1404076"/>
                <a:gd name="connsiteX0" fmla="*/ 67338 w 1560233"/>
                <a:gd name="connsiteY0" fmla="*/ 714954 h 1404076"/>
                <a:gd name="connsiteX1" fmla="*/ 80832 w 1560233"/>
                <a:gd name="connsiteY1" fmla="*/ 328398 h 1404076"/>
                <a:gd name="connsiteX2" fmla="*/ 173699 w 1560233"/>
                <a:gd name="connsiteY2" fmla="*/ 362529 h 1404076"/>
                <a:gd name="connsiteX3" fmla="*/ 168937 w 1560233"/>
                <a:gd name="connsiteY3" fmla="*/ 880849 h 1404076"/>
                <a:gd name="connsiteX4" fmla="*/ 261012 w 1560233"/>
                <a:gd name="connsiteY4" fmla="*/ 1128499 h 1404076"/>
                <a:gd name="connsiteX5" fmla="*/ 642011 w 1560233"/>
                <a:gd name="connsiteY5" fmla="*/ 1287249 h 1404076"/>
                <a:gd name="connsiteX6" fmla="*/ 1117151 w 1560233"/>
                <a:gd name="connsiteY6" fmla="*/ 887516 h 1404076"/>
                <a:gd name="connsiteX7" fmla="*/ 1459574 w 1560233"/>
                <a:gd name="connsiteY7" fmla="*/ 25980 h 1404076"/>
                <a:gd name="connsiteX8" fmla="*/ 1517519 w 1560233"/>
                <a:gd name="connsiteY8" fmla="*/ 18836 h 1404076"/>
                <a:gd name="connsiteX9" fmla="*/ 1552444 w 1560233"/>
                <a:gd name="connsiteY9" fmla="*/ 630818 h 1404076"/>
                <a:gd name="connsiteX10" fmla="*/ 1554031 w 1560233"/>
                <a:gd name="connsiteY10" fmla="*/ 996736 h 1404076"/>
                <a:gd name="connsiteX11" fmla="*/ 1549269 w 1560233"/>
                <a:gd name="connsiteY11" fmla="*/ 1344399 h 1404076"/>
                <a:gd name="connsiteX12" fmla="*/ 1423062 w 1560233"/>
                <a:gd name="connsiteY12" fmla="*/ 1386467 h 1404076"/>
                <a:gd name="connsiteX13" fmla="*/ 1079368 w 1560233"/>
                <a:gd name="connsiteY13" fmla="*/ 1386467 h 1404076"/>
                <a:gd name="connsiteX14" fmla="*/ 654712 w 1560233"/>
                <a:gd name="connsiteY14" fmla="*/ 1394404 h 1404076"/>
                <a:gd name="connsiteX15" fmla="*/ 114386 w 1560233"/>
                <a:gd name="connsiteY15" fmla="*/ 1342307 h 1404076"/>
                <a:gd name="connsiteX16" fmla="*/ 457 w 1560233"/>
                <a:gd name="connsiteY16" fmla="*/ 862299 h 1404076"/>
                <a:gd name="connsiteX17" fmla="*/ 67338 w 1560233"/>
                <a:gd name="connsiteY17" fmla="*/ 714954 h 1404076"/>
                <a:gd name="connsiteX0" fmla="*/ 67338 w 1560233"/>
                <a:gd name="connsiteY0" fmla="*/ 714954 h 1404076"/>
                <a:gd name="connsiteX1" fmla="*/ 80832 w 1560233"/>
                <a:gd name="connsiteY1" fmla="*/ 328398 h 1404076"/>
                <a:gd name="connsiteX2" fmla="*/ 173699 w 1560233"/>
                <a:gd name="connsiteY2" fmla="*/ 362529 h 1404076"/>
                <a:gd name="connsiteX3" fmla="*/ 168937 w 1560233"/>
                <a:gd name="connsiteY3" fmla="*/ 880849 h 1404076"/>
                <a:gd name="connsiteX4" fmla="*/ 286412 w 1560233"/>
                <a:gd name="connsiteY4" fmla="*/ 1109449 h 1404076"/>
                <a:gd name="connsiteX5" fmla="*/ 642011 w 1560233"/>
                <a:gd name="connsiteY5" fmla="*/ 1287249 h 1404076"/>
                <a:gd name="connsiteX6" fmla="*/ 1117151 w 1560233"/>
                <a:gd name="connsiteY6" fmla="*/ 887516 h 1404076"/>
                <a:gd name="connsiteX7" fmla="*/ 1459574 w 1560233"/>
                <a:gd name="connsiteY7" fmla="*/ 25980 h 1404076"/>
                <a:gd name="connsiteX8" fmla="*/ 1517519 w 1560233"/>
                <a:gd name="connsiteY8" fmla="*/ 18836 h 1404076"/>
                <a:gd name="connsiteX9" fmla="*/ 1552444 w 1560233"/>
                <a:gd name="connsiteY9" fmla="*/ 630818 h 1404076"/>
                <a:gd name="connsiteX10" fmla="*/ 1554031 w 1560233"/>
                <a:gd name="connsiteY10" fmla="*/ 996736 h 1404076"/>
                <a:gd name="connsiteX11" fmla="*/ 1549269 w 1560233"/>
                <a:gd name="connsiteY11" fmla="*/ 1344399 h 1404076"/>
                <a:gd name="connsiteX12" fmla="*/ 1423062 w 1560233"/>
                <a:gd name="connsiteY12" fmla="*/ 1386467 h 1404076"/>
                <a:gd name="connsiteX13" fmla="*/ 1079368 w 1560233"/>
                <a:gd name="connsiteY13" fmla="*/ 1386467 h 1404076"/>
                <a:gd name="connsiteX14" fmla="*/ 654712 w 1560233"/>
                <a:gd name="connsiteY14" fmla="*/ 1394404 h 1404076"/>
                <a:gd name="connsiteX15" fmla="*/ 114386 w 1560233"/>
                <a:gd name="connsiteY15" fmla="*/ 1342307 h 1404076"/>
                <a:gd name="connsiteX16" fmla="*/ 457 w 1560233"/>
                <a:gd name="connsiteY16" fmla="*/ 862299 h 1404076"/>
                <a:gd name="connsiteX17" fmla="*/ 67338 w 1560233"/>
                <a:gd name="connsiteY17" fmla="*/ 714954 h 1404076"/>
                <a:gd name="connsiteX0" fmla="*/ 67338 w 1560233"/>
                <a:gd name="connsiteY0" fmla="*/ 714954 h 1404076"/>
                <a:gd name="connsiteX1" fmla="*/ 80832 w 1560233"/>
                <a:gd name="connsiteY1" fmla="*/ 328398 h 1404076"/>
                <a:gd name="connsiteX2" fmla="*/ 173699 w 1560233"/>
                <a:gd name="connsiteY2" fmla="*/ 362529 h 1404076"/>
                <a:gd name="connsiteX3" fmla="*/ 168937 w 1560233"/>
                <a:gd name="connsiteY3" fmla="*/ 880849 h 1404076"/>
                <a:gd name="connsiteX4" fmla="*/ 286412 w 1560233"/>
                <a:gd name="connsiteY4" fmla="*/ 1109449 h 1404076"/>
                <a:gd name="connsiteX5" fmla="*/ 642011 w 1560233"/>
                <a:gd name="connsiteY5" fmla="*/ 1287249 h 1404076"/>
                <a:gd name="connsiteX6" fmla="*/ 1174301 w 1560233"/>
                <a:gd name="connsiteY6" fmla="*/ 912916 h 1404076"/>
                <a:gd name="connsiteX7" fmla="*/ 1459574 w 1560233"/>
                <a:gd name="connsiteY7" fmla="*/ 25980 h 1404076"/>
                <a:gd name="connsiteX8" fmla="*/ 1517519 w 1560233"/>
                <a:gd name="connsiteY8" fmla="*/ 18836 h 1404076"/>
                <a:gd name="connsiteX9" fmla="*/ 1552444 w 1560233"/>
                <a:gd name="connsiteY9" fmla="*/ 630818 h 1404076"/>
                <a:gd name="connsiteX10" fmla="*/ 1554031 w 1560233"/>
                <a:gd name="connsiteY10" fmla="*/ 996736 h 1404076"/>
                <a:gd name="connsiteX11" fmla="*/ 1549269 w 1560233"/>
                <a:gd name="connsiteY11" fmla="*/ 1344399 h 1404076"/>
                <a:gd name="connsiteX12" fmla="*/ 1423062 w 1560233"/>
                <a:gd name="connsiteY12" fmla="*/ 1386467 h 1404076"/>
                <a:gd name="connsiteX13" fmla="*/ 1079368 w 1560233"/>
                <a:gd name="connsiteY13" fmla="*/ 1386467 h 1404076"/>
                <a:gd name="connsiteX14" fmla="*/ 654712 w 1560233"/>
                <a:gd name="connsiteY14" fmla="*/ 1394404 h 1404076"/>
                <a:gd name="connsiteX15" fmla="*/ 114386 w 1560233"/>
                <a:gd name="connsiteY15" fmla="*/ 1342307 h 1404076"/>
                <a:gd name="connsiteX16" fmla="*/ 457 w 1560233"/>
                <a:gd name="connsiteY16" fmla="*/ 862299 h 1404076"/>
                <a:gd name="connsiteX17" fmla="*/ 67338 w 1560233"/>
                <a:gd name="connsiteY17" fmla="*/ 714954 h 1404076"/>
                <a:gd name="connsiteX0" fmla="*/ 67338 w 1560233"/>
                <a:gd name="connsiteY0" fmla="*/ 714954 h 1404076"/>
                <a:gd name="connsiteX1" fmla="*/ 80832 w 1560233"/>
                <a:gd name="connsiteY1" fmla="*/ 328398 h 1404076"/>
                <a:gd name="connsiteX2" fmla="*/ 173699 w 1560233"/>
                <a:gd name="connsiteY2" fmla="*/ 362529 h 1404076"/>
                <a:gd name="connsiteX3" fmla="*/ 168937 w 1560233"/>
                <a:gd name="connsiteY3" fmla="*/ 880849 h 1404076"/>
                <a:gd name="connsiteX4" fmla="*/ 286412 w 1560233"/>
                <a:gd name="connsiteY4" fmla="*/ 1109449 h 1404076"/>
                <a:gd name="connsiteX5" fmla="*/ 642011 w 1560233"/>
                <a:gd name="connsiteY5" fmla="*/ 1287249 h 1404076"/>
                <a:gd name="connsiteX6" fmla="*/ 1174301 w 1560233"/>
                <a:gd name="connsiteY6" fmla="*/ 912916 h 1404076"/>
                <a:gd name="connsiteX7" fmla="*/ 1459574 w 1560233"/>
                <a:gd name="connsiteY7" fmla="*/ 25980 h 1404076"/>
                <a:gd name="connsiteX8" fmla="*/ 1517519 w 1560233"/>
                <a:gd name="connsiteY8" fmla="*/ 18836 h 1404076"/>
                <a:gd name="connsiteX9" fmla="*/ 1552444 w 1560233"/>
                <a:gd name="connsiteY9" fmla="*/ 630818 h 1404076"/>
                <a:gd name="connsiteX10" fmla="*/ 1554031 w 1560233"/>
                <a:gd name="connsiteY10" fmla="*/ 996736 h 1404076"/>
                <a:gd name="connsiteX11" fmla="*/ 1549269 w 1560233"/>
                <a:gd name="connsiteY11" fmla="*/ 1344399 h 1404076"/>
                <a:gd name="connsiteX12" fmla="*/ 1423062 w 1560233"/>
                <a:gd name="connsiteY12" fmla="*/ 1386467 h 1404076"/>
                <a:gd name="connsiteX13" fmla="*/ 1079368 w 1560233"/>
                <a:gd name="connsiteY13" fmla="*/ 1386467 h 1404076"/>
                <a:gd name="connsiteX14" fmla="*/ 654712 w 1560233"/>
                <a:gd name="connsiteY14" fmla="*/ 1394404 h 1404076"/>
                <a:gd name="connsiteX15" fmla="*/ 114386 w 1560233"/>
                <a:gd name="connsiteY15" fmla="*/ 1342307 h 1404076"/>
                <a:gd name="connsiteX16" fmla="*/ 457 w 1560233"/>
                <a:gd name="connsiteY16" fmla="*/ 862299 h 1404076"/>
                <a:gd name="connsiteX17" fmla="*/ 67338 w 1560233"/>
                <a:gd name="connsiteY17" fmla="*/ 714954 h 1404076"/>
                <a:gd name="connsiteX0" fmla="*/ 67338 w 1560233"/>
                <a:gd name="connsiteY0" fmla="*/ 714954 h 1404076"/>
                <a:gd name="connsiteX1" fmla="*/ 80832 w 1560233"/>
                <a:gd name="connsiteY1" fmla="*/ 328398 h 1404076"/>
                <a:gd name="connsiteX2" fmla="*/ 173699 w 1560233"/>
                <a:gd name="connsiteY2" fmla="*/ 362529 h 1404076"/>
                <a:gd name="connsiteX3" fmla="*/ 168937 w 1560233"/>
                <a:gd name="connsiteY3" fmla="*/ 880849 h 1404076"/>
                <a:gd name="connsiteX4" fmla="*/ 286412 w 1560233"/>
                <a:gd name="connsiteY4" fmla="*/ 1109449 h 1404076"/>
                <a:gd name="connsiteX5" fmla="*/ 642011 w 1560233"/>
                <a:gd name="connsiteY5" fmla="*/ 1287249 h 1404076"/>
                <a:gd name="connsiteX6" fmla="*/ 1174301 w 1560233"/>
                <a:gd name="connsiteY6" fmla="*/ 912916 h 1404076"/>
                <a:gd name="connsiteX7" fmla="*/ 1459574 w 1560233"/>
                <a:gd name="connsiteY7" fmla="*/ 25980 h 1404076"/>
                <a:gd name="connsiteX8" fmla="*/ 1517519 w 1560233"/>
                <a:gd name="connsiteY8" fmla="*/ 18836 h 1404076"/>
                <a:gd name="connsiteX9" fmla="*/ 1552444 w 1560233"/>
                <a:gd name="connsiteY9" fmla="*/ 630818 h 1404076"/>
                <a:gd name="connsiteX10" fmla="*/ 1554031 w 1560233"/>
                <a:gd name="connsiteY10" fmla="*/ 996736 h 1404076"/>
                <a:gd name="connsiteX11" fmla="*/ 1549269 w 1560233"/>
                <a:gd name="connsiteY11" fmla="*/ 1344399 h 1404076"/>
                <a:gd name="connsiteX12" fmla="*/ 1423062 w 1560233"/>
                <a:gd name="connsiteY12" fmla="*/ 1386467 h 1404076"/>
                <a:gd name="connsiteX13" fmla="*/ 1079368 w 1560233"/>
                <a:gd name="connsiteY13" fmla="*/ 1386467 h 1404076"/>
                <a:gd name="connsiteX14" fmla="*/ 654712 w 1560233"/>
                <a:gd name="connsiteY14" fmla="*/ 1394404 h 1404076"/>
                <a:gd name="connsiteX15" fmla="*/ 114386 w 1560233"/>
                <a:gd name="connsiteY15" fmla="*/ 1342307 h 1404076"/>
                <a:gd name="connsiteX16" fmla="*/ 457 w 1560233"/>
                <a:gd name="connsiteY16" fmla="*/ 862299 h 1404076"/>
                <a:gd name="connsiteX17" fmla="*/ 67338 w 1560233"/>
                <a:gd name="connsiteY17" fmla="*/ 714954 h 1404076"/>
                <a:gd name="connsiteX0" fmla="*/ 67338 w 1560233"/>
                <a:gd name="connsiteY0" fmla="*/ 714954 h 1404076"/>
                <a:gd name="connsiteX1" fmla="*/ 80832 w 1560233"/>
                <a:gd name="connsiteY1" fmla="*/ 328398 h 1404076"/>
                <a:gd name="connsiteX2" fmla="*/ 173699 w 1560233"/>
                <a:gd name="connsiteY2" fmla="*/ 362529 h 1404076"/>
                <a:gd name="connsiteX3" fmla="*/ 168937 w 1560233"/>
                <a:gd name="connsiteY3" fmla="*/ 880849 h 1404076"/>
                <a:gd name="connsiteX4" fmla="*/ 286412 w 1560233"/>
                <a:gd name="connsiteY4" fmla="*/ 1109449 h 1404076"/>
                <a:gd name="connsiteX5" fmla="*/ 642011 w 1560233"/>
                <a:gd name="connsiteY5" fmla="*/ 1287249 h 1404076"/>
                <a:gd name="connsiteX6" fmla="*/ 1133026 w 1560233"/>
                <a:gd name="connsiteY6" fmla="*/ 890691 h 1404076"/>
                <a:gd name="connsiteX7" fmla="*/ 1459574 w 1560233"/>
                <a:gd name="connsiteY7" fmla="*/ 25980 h 1404076"/>
                <a:gd name="connsiteX8" fmla="*/ 1517519 w 1560233"/>
                <a:gd name="connsiteY8" fmla="*/ 18836 h 1404076"/>
                <a:gd name="connsiteX9" fmla="*/ 1552444 w 1560233"/>
                <a:gd name="connsiteY9" fmla="*/ 630818 h 1404076"/>
                <a:gd name="connsiteX10" fmla="*/ 1554031 w 1560233"/>
                <a:gd name="connsiteY10" fmla="*/ 996736 h 1404076"/>
                <a:gd name="connsiteX11" fmla="*/ 1549269 w 1560233"/>
                <a:gd name="connsiteY11" fmla="*/ 1344399 h 1404076"/>
                <a:gd name="connsiteX12" fmla="*/ 1423062 w 1560233"/>
                <a:gd name="connsiteY12" fmla="*/ 1386467 h 1404076"/>
                <a:gd name="connsiteX13" fmla="*/ 1079368 w 1560233"/>
                <a:gd name="connsiteY13" fmla="*/ 1386467 h 1404076"/>
                <a:gd name="connsiteX14" fmla="*/ 654712 w 1560233"/>
                <a:gd name="connsiteY14" fmla="*/ 1394404 h 1404076"/>
                <a:gd name="connsiteX15" fmla="*/ 114386 w 1560233"/>
                <a:gd name="connsiteY15" fmla="*/ 1342307 h 1404076"/>
                <a:gd name="connsiteX16" fmla="*/ 457 w 1560233"/>
                <a:gd name="connsiteY16" fmla="*/ 862299 h 1404076"/>
                <a:gd name="connsiteX17" fmla="*/ 67338 w 1560233"/>
                <a:gd name="connsiteY17" fmla="*/ 714954 h 1404076"/>
                <a:gd name="connsiteX0" fmla="*/ 67338 w 1560233"/>
                <a:gd name="connsiteY0" fmla="*/ 691692 h 1380814"/>
                <a:gd name="connsiteX1" fmla="*/ 80832 w 1560233"/>
                <a:gd name="connsiteY1" fmla="*/ 305136 h 1380814"/>
                <a:gd name="connsiteX2" fmla="*/ 173699 w 1560233"/>
                <a:gd name="connsiteY2" fmla="*/ 339267 h 1380814"/>
                <a:gd name="connsiteX3" fmla="*/ 168937 w 1560233"/>
                <a:gd name="connsiteY3" fmla="*/ 857587 h 1380814"/>
                <a:gd name="connsiteX4" fmla="*/ 286412 w 1560233"/>
                <a:gd name="connsiteY4" fmla="*/ 1086187 h 1380814"/>
                <a:gd name="connsiteX5" fmla="*/ 642011 w 1560233"/>
                <a:gd name="connsiteY5" fmla="*/ 1263987 h 1380814"/>
                <a:gd name="connsiteX6" fmla="*/ 1133026 w 1560233"/>
                <a:gd name="connsiteY6" fmla="*/ 867429 h 1380814"/>
                <a:gd name="connsiteX7" fmla="*/ 1459574 w 1560233"/>
                <a:gd name="connsiteY7" fmla="*/ 2718 h 1380814"/>
                <a:gd name="connsiteX8" fmla="*/ 1552444 w 1560233"/>
                <a:gd name="connsiteY8" fmla="*/ 607556 h 1380814"/>
                <a:gd name="connsiteX9" fmla="*/ 1554031 w 1560233"/>
                <a:gd name="connsiteY9" fmla="*/ 973474 h 1380814"/>
                <a:gd name="connsiteX10" fmla="*/ 1549269 w 1560233"/>
                <a:gd name="connsiteY10" fmla="*/ 1321137 h 1380814"/>
                <a:gd name="connsiteX11" fmla="*/ 1423062 w 1560233"/>
                <a:gd name="connsiteY11" fmla="*/ 1363205 h 1380814"/>
                <a:gd name="connsiteX12" fmla="*/ 1079368 w 1560233"/>
                <a:gd name="connsiteY12" fmla="*/ 1363205 h 1380814"/>
                <a:gd name="connsiteX13" fmla="*/ 654712 w 1560233"/>
                <a:gd name="connsiteY13" fmla="*/ 1371142 h 1380814"/>
                <a:gd name="connsiteX14" fmla="*/ 114386 w 1560233"/>
                <a:gd name="connsiteY14" fmla="*/ 1319045 h 1380814"/>
                <a:gd name="connsiteX15" fmla="*/ 457 w 1560233"/>
                <a:gd name="connsiteY15" fmla="*/ 839037 h 1380814"/>
                <a:gd name="connsiteX16" fmla="*/ 67338 w 1560233"/>
                <a:gd name="connsiteY16" fmla="*/ 691692 h 1380814"/>
                <a:gd name="connsiteX0" fmla="*/ 67338 w 1560233"/>
                <a:gd name="connsiteY0" fmla="*/ 689670 h 1378792"/>
                <a:gd name="connsiteX1" fmla="*/ 80832 w 1560233"/>
                <a:gd name="connsiteY1" fmla="*/ 303114 h 1378792"/>
                <a:gd name="connsiteX2" fmla="*/ 173699 w 1560233"/>
                <a:gd name="connsiteY2" fmla="*/ 337245 h 1378792"/>
                <a:gd name="connsiteX3" fmla="*/ 168937 w 1560233"/>
                <a:gd name="connsiteY3" fmla="*/ 855565 h 1378792"/>
                <a:gd name="connsiteX4" fmla="*/ 286412 w 1560233"/>
                <a:gd name="connsiteY4" fmla="*/ 1084165 h 1378792"/>
                <a:gd name="connsiteX5" fmla="*/ 642011 w 1560233"/>
                <a:gd name="connsiteY5" fmla="*/ 1261965 h 1378792"/>
                <a:gd name="connsiteX6" fmla="*/ 1133026 w 1560233"/>
                <a:gd name="connsiteY6" fmla="*/ 865407 h 1378792"/>
                <a:gd name="connsiteX7" fmla="*/ 1459574 w 1560233"/>
                <a:gd name="connsiteY7" fmla="*/ 696 h 1378792"/>
                <a:gd name="connsiteX8" fmla="*/ 1552444 w 1560233"/>
                <a:gd name="connsiteY8" fmla="*/ 605534 h 1378792"/>
                <a:gd name="connsiteX9" fmla="*/ 1554031 w 1560233"/>
                <a:gd name="connsiteY9" fmla="*/ 971452 h 1378792"/>
                <a:gd name="connsiteX10" fmla="*/ 1549269 w 1560233"/>
                <a:gd name="connsiteY10" fmla="*/ 1319115 h 1378792"/>
                <a:gd name="connsiteX11" fmla="*/ 1423062 w 1560233"/>
                <a:gd name="connsiteY11" fmla="*/ 1361183 h 1378792"/>
                <a:gd name="connsiteX12" fmla="*/ 1079368 w 1560233"/>
                <a:gd name="connsiteY12" fmla="*/ 1361183 h 1378792"/>
                <a:gd name="connsiteX13" fmla="*/ 654712 w 1560233"/>
                <a:gd name="connsiteY13" fmla="*/ 1369120 h 1378792"/>
                <a:gd name="connsiteX14" fmla="*/ 114386 w 1560233"/>
                <a:gd name="connsiteY14" fmla="*/ 1317023 h 1378792"/>
                <a:gd name="connsiteX15" fmla="*/ 457 w 1560233"/>
                <a:gd name="connsiteY15" fmla="*/ 837015 h 1378792"/>
                <a:gd name="connsiteX16" fmla="*/ 67338 w 1560233"/>
                <a:gd name="connsiteY16" fmla="*/ 689670 h 1378792"/>
                <a:gd name="connsiteX0" fmla="*/ 67338 w 1560233"/>
                <a:gd name="connsiteY0" fmla="*/ 689670 h 1378792"/>
                <a:gd name="connsiteX1" fmla="*/ 80832 w 1560233"/>
                <a:gd name="connsiteY1" fmla="*/ 303114 h 1378792"/>
                <a:gd name="connsiteX2" fmla="*/ 173699 w 1560233"/>
                <a:gd name="connsiteY2" fmla="*/ 337245 h 1378792"/>
                <a:gd name="connsiteX3" fmla="*/ 168937 w 1560233"/>
                <a:gd name="connsiteY3" fmla="*/ 855565 h 1378792"/>
                <a:gd name="connsiteX4" fmla="*/ 286412 w 1560233"/>
                <a:gd name="connsiteY4" fmla="*/ 1084165 h 1378792"/>
                <a:gd name="connsiteX5" fmla="*/ 642011 w 1560233"/>
                <a:gd name="connsiteY5" fmla="*/ 1261965 h 1378792"/>
                <a:gd name="connsiteX6" fmla="*/ 1133026 w 1560233"/>
                <a:gd name="connsiteY6" fmla="*/ 865407 h 1378792"/>
                <a:gd name="connsiteX7" fmla="*/ 1459574 w 1560233"/>
                <a:gd name="connsiteY7" fmla="*/ 696 h 1378792"/>
                <a:gd name="connsiteX8" fmla="*/ 1552444 w 1560233"/>
                <a:gd name="connsiteY8" fmla="*/ 605534 h 1378792"/>
                <a:gd name="connsiteX9" fmla="*/ 1554031 w 1560233"/>
                <a:gd name="connsiteY9" fmla="*/ 971452 h 1378792"/>
                <a:gd name="connsiteX10" fmla="*/ 1549269 w 1560233"/>
                <a:gd name="connsiteY10" fmla="*/ 1319115 h 1378792"/>
                <a:gd name="connsiteX11" fmla="*/ 1423062 w 1560233"/>
                <a:gd name="connsiteY11" fmla="*/ 1361183 h 1378792"/>
                <a:gd name="connsiteX12" fmla="*/ 1079368 w 1560233"/>
                <a:gd name="connsiteY12" fmla="*/ 1361183 h 1378792"/>
                <a:gd name="connsiteX13" fmla="*/ 654712 w 1560233"/>
                <a:gd name="connsiteY13" fmla="*/ 1369120 h 1378792"/>
                <a:gd name="connsiteX14" fmla="*/ 114386 w 1560233"/>
                <a:gd name="connsiteY14" fmla="*/ 1317023 h 1378792"/>
                <a:gd name="connsiteX15" fmla="*/ 457 w 1560233"/>
                <a:gd name="connsiteY15" fmla="*/ 837015 h 1378792"/>
                <a:gd name="connsiteX16" fmla="*/ 67338 w 1560233"/>
                <a:gd name="connsiteY16" fmla="*/ 689670 h 1378792"/>
                <a:gd name="connsiteX0" fmla="*/ 67338 w 1562172"/>
                <a:gd name="connsiteY0" fmla="*/ 683329 h 1372451"/>
                <a:gd name="connsiteX1" fmla="*/ 80832 w 1562172"/>
                <a:gd name="connsiteY1" fmla="*/ 296773 h 1372451"/>
                <a:gd name="connsiteX2" fmla="*/ 173699 w 1562172"/>
                <a:gd name="connsiteY2" fmla="*/ 330904 h 1372451"/>
                <a:gd name="connsiteX3" fmla="*/ 168937 w 1562172"/>
                <a:gd name="connsiteY3" fmla="*/ 849224 h 1372451"/>
                <a:gd name="connsiteX4" fmla="*/ 286412 w 1562172"/>
                <a:gd name="connsiteY4" fmla="*/ 1077824 h 1372451"/>
                <a:gd name="connsiteX5" fmla="*/ 642011 w 1562172"/>
                <a:gd name="connsiteY5" fmla="*/ 1255624 h 1372451"/>
                <a:gd name="connsiteX6" fmla="*/ 1133026 w 1562172"/>
                <a:gd name="connsiteY6" fmla="*/ 859066 h 1372451"/>
                <a:gd name="connsiteX7" fmla="*/ 1504024 w 1562172"/>
                <a:gd name="connsiteY7" fmla="*/ 705 h 1372451"/>
                <a:gd name="connsiteX8" fmla="*/ 1552444 w 1562172"/>
                <a:gd name="connsiteY8" fmla="*/ 599193 h 1372451"/>
                <a:gd name="connsiteX9" fmla="*/ 1554031 w 1562172"/>
                <a:gd name="connsiteY9" fmla="*/ 965111 h 1372451"/>
                <a:gd name="connsiteX10" fmla="*/ 1549269 w 1562172"/>
                <a:gd name="connsiteY10" fmla="*/ 1312774 h 1372451"/>
                <a:gd name="connsiteX11" fmla="*/ 1423062 w 1562172"/>
                <a:gd name="connsiteY11" fmla="*/ 1354842 h 1372451"/>
                <a:gd name="connsiteX12" fmla="*/ 1079368 w 1562172"/>
                <a:gd name="connsiteY12" fmla="*/ 1354842 h 1372451"/>
                <a:gd name="connsiteX13" fmla="*/ 654712 w 1562172"/>
                <a:gd name="connsiteY13" fmla="*/ 1362779 h 1372451"/>
                <a:gd name="connsiteX14" fmla="*/ 114386 w 1562172"/>
                <a:gd name="connsiteY14" fmla="*/ 1310682 h 1372451"/>
                <a:gd name="connsiteX15" fmla="*/ 457 w 1562172"/>
                <a:gd name="connsiteY15" fmla="*/ 830674 h 1372451"/>
                <a:gd name="connsiteX16" fmla="*/ 67338 w 1562172"/>
                <a:gd name="connsiteY16" fmla="*/ 683329 h 1372451"/>
                <a:gd name="connsiteX0" fmla="*/ 67338 w 1578681"/>
                <a:gd name="connsiteY0" fmla="*/ 683329 h 1372451"/>
                <a:gd name="connsiteX1" fmla="*/ 80832 w 1578681"/>
                <a:gd name="connsiteY1" fmla="*/ 296773 h 1372451"/>
                <a:gd name="connsiteX2" fmla="*/ 173699 w 1578681"/>
                <a:gd name="connsiteY2" fmla="*/ 330904 h 1372451"/>
                <a:gd name="connsiteX3" fmla="*/ 168937 w 1578681"/>
                <a:gd name="connsiteY3" fmla="*/ 849224 h 1372451"/>
                <a:gd name="connsiteX4" fmla="*/ 286412 w 1578681"/>
                <a:gd name="connsiteY4" fmla="*/ 1077824 h 1372451"/>
                <a:gd name="connsiteX5" fmla="*/ 642011 w 1578681"/>
                <a:gd name="connsiteY5" fmla="*/ 1255624 h 1372451"/>
                <a:gd name="connsiteX6" fmla="*/ 1133026 w 1578681"/>
                <a:gd name="connsiteY6" fmla="*/ 859066 h 1372451"/>
                <a:gd name="connsiteX7" fmla="*/ 1529424 w 1578681"/>
                <a:gd name="connsiteY7" fmla="*/ 705 h 1372451"/>
                <a:gd name="connsiteX8" fmla="*/ 1552444 w 1578681"/>
                <a:gd name="connsiteY8" fmla="*/ 599193 h 1372451"/>
                <a:gd name="connsiteX9" fmla="*/ 1554031 w 1578681"/>
                <a:gd name="connsiteY9" fmla="*/ 965111 h 1372451"/>
                <a:gd name="connsiteX10" fmla="*/ 1549269 w 1578681"/>
                <a:gd name="connsiteY10" fmla="*/ 1312774 h 1372451"/>
                <a:gd name="connsiteX11" fmla="*/ 1423062 w 1578681"/>
                <a:gd name="connsiteY11" fmla="*/ 1354842 h 1372451"/>
                <a:gd name="connsiteX12" fmla="*/ 1079368 w 1578681"/>
                <a:gd name="connsiteY12" fmla="*/ 1354842 h 1372451"/>
                <a:gd name="connsiteX13" fmla="*/ 654712 w 1578681"/>
                <a:gd name="connsiteY13" fmla="*/ 1362779 h 1372451"/>
                <a:gd name="connsiteX14" fmla="*/ 114386 w 1578681"/>
                <a:gd name="connsiteY14" fmla="*/ 1310682 h 1372451"/>
                <a:gd name="connsiteX15" fmla="*/ 457 w 1578681"/>
                <a:gd name="connsiteY15" fmla="*/ 830674 h 1372451"/>
                <a:gd name="connsiteX16" fmla="*/ 67338 w 1578681"/>
                <a:gd name="connsiteY16" fmla="*/ 683329 h 1372451"/>
                <a:gd name="connsiteX0" fmla="*/ 67338 w 1593840"/>
                <a:gd name="connsiteY0" fmla="*/ 688379 h 1377501"/>
                <a:gd name="connsiteX1" fmla="*/ 80832 w 1593840"/>
                <a:gd name="connsiteY1" fmla="*/ 301823 h 1377501"/>
                <a:gd name="connsiteX2" fmla="*/ 173699 w 1593840"/>
                <a:gd name="connsiteY2" fmla="*/ 335954 h 1377501"/>
                <a:gd name="connsiteX3" fmla="*/ 168937 w 1593840"/>
                <a:gd name="connsiteY3" fmla="*/ 854274 h 1377501"/>
                <a:gd name="connsiteX4" fmla="*/ 286412 w 1593840"/>
                <a:gd name="connsiteY4" fmla="*/ 1082874 h 1377501"/>
                <a:gd name="connsiteX5" fmla="*/ 642011 w 1593840"/>
                <a:gd name="connsiteY5" fmla="*/ 1260674 h 1377501"/>
                <a:gd name="connsiteX6" fmla="*/ 1133026 w 1593840"/>
                <a:gd name="connsiteY6" fmla="*/ 864116 h 1377501"/>
                <a:gd name="connsiteX7" fmla="*/ 1529424 w 1593840"/>
                <a:gd name="connsiteY7" fmla="*/ 5755 h 1377501"/>
                <a:gd name="connsiteX8" fmla="*/ 1590544 w 1593840"/>
                <a:gd name="connsiteY8" fmla="*/ 178793 h 1377501"/>
                <a:gd name="connsiteX9" fmla="*/ 1554031 w 1593840"/>
                <a:gd name="connsiteY9" fmla="*/ 970161 h 1377501"/>
                <a:gd name="connsiteX10" fmla="*/ 1549269 w 1593840"/>
                <a:gd name="connsiteY10" fmla="*/ 1317824 h 1377501"/>
                <a:gd name="connsiteX11" fmla="*/ 1423062 w 1593840"/>
                <a:gd name="connsiteY11" fmla="*/ 1359892 h 1377501"/>
                <a:gd name="connsiteX12" fmla="*/ 1079368 w 1593840"/>
                <a:gd name="connsiteY12" fmla="*/ 1359892 h 1377501"/>
                <a:gd name="connsiteX13" fmla="*/ 654712 w 1593840"/>
                <a:gd name="connsiteY13" fmla="*/ 1367829 h 1377501"/>
                <a:gd name="connsiteX14" fmla="*/ 114386 w 1593840"/>
                <a:gd name="connsiteY14" fmla="*/ 1315732 h 1377501"/>
                <a:gd name="connsiteX15" fmla="*/ 457 w 1593840"/>
                <a:gd name="connsiteY15" fmla="*/ 835724 h 1377501"/>
                <a:gd name="connsiteX16" fmla="*/ 67338 w 1593840"/>
                <a:gd name="connsiteY16" fmla="*/ 688379 h 1377501"/>
                <a:gd name="connsiteX0" fmla="*/ 67338 w 1593840"/>
                <a:gd name="connsiteY0" fmla="*/ 688379 h 1377501"/>
                <a:gd name="connsiteX1" fmla="*/ 80832 w 1593840"/>
                <a:gd name="connsiteY1" fmla="*/ 301823 h 1377501"/>
                <a:gd name="connsiteX2" fmla="*/ 173699 w 1593840"/>
                <a:gd name="connsiteY2" fmla="*/ 335954 h 1377501"/>
                <a:gd name="connsiteX3" fmla="*/ 168937 w 1593840"/>
                <a:gd name="connsiteY3" fmla="*/ 854274 h 1377501"/>
                <a:gd name="connsiteX4" fmla="*/ 286412 w 1593840"/>
                <a:gd name="connsiteY4" fmla="*/ 1082874 h 1377501"/>
                <a:gd name="connsiteX5" fmla="*/ 642011 w 1593840"/>
                <a:gd name="connsiteY5" fmla="*/ 1260674 h 1377501"/>
                <a:gd name="connsiteX6" fmla="*/ 1133026 w 1593840"/>
                <a:gd name="connsiteY6" fmla="*/ 864116 h 1377501"/>
                <a:gd name="connsiteX7" fmla="*/ 1523074 w 1593840"/>
                <a:gd name="connsiteY7" fmla="*/ 5755 h 1377501"/>
                <a:gd name="connsiteX8" fmla="*/ 1590544 w 1593840"/>
                <a:gd name="connsiteY8" fmla="*/ 178793 h 1377501"/>
                <a:gd name="connsiteX9" fmla="*/ 1554031 w 1593840"/>
                <a:gd name="connsiteY9" fmla="*/ 970161 h 1377501"/>
                <a:gd name="connsiteX10" fmla="*/ 1549269 w 1593840"/>
                <a:gd name="connsiteY10" fmla="*/ 1317824 h 1377501"/>
                <a:gd name="connsiteX11" fmla="*/ 1423062 w 1593840"/>
                <a:gd name="connsiteY11" fmla="*/ 1359892 h 1377501"/>
                <a:gd name="connsiteX12" fmla="*/ 1079368 w 1593840"/>
                <a:gd name="connsiteY12" fmla="*/ 1359892 h 1377501"/>
                <a:gd name="connsiteX13" fmla="*/ 654712 w 1593840"/>
                <a:gd name="connsiteY13" fmla="*/ 1367829 h 1377501"/>
                <a:gd name="connsiteX14" fmla="*/ 114386 w 1593840"/>
                <a:gd name="connsiteY14" fmla="*/ 1315732 h 1377501"/>
                <a:gd name="connsiteX15" fmla="*/ 457 w 1593840"/>
                <a:gd name="connsiteY15" fmla="*/ 835724 h 1377501"/>
                <a:gd name="connsiteX16" fmla="*/ 67338 w 1593840"/>
                <a:gd name="connsiteY16" fmla="*/ 688379 h 1377501"/>
                <a:gd name="connsiteX0" fmla="*/ 67338 w 1593840"/>
                <a:gd name="connsiteY0" fmla="*/ 688379 h 1377501"/>
                <a:gd name="connsiteX1" fmla="*/ 80832 w 1593840"/>
                <a:gd name="connsiteY1" fmla="*/ 301823 h 1377501"/>
                <a:gd name="connsiteX2" fmla="*/ 173699 w 1593840"/>
                <a:gd name="connsiteY2" fmla="*/ 335954 h 1377501"/>
                <a:gd name="connsiteX3" fmla="*/ 168937 w 1593840"/>
                <a:gd name="connsiteY3" fmla="*/ 854274 h 1377501"/>
                <a:gd name="connsiteX4" fmla="*/ 286412 w 1593840"/>
                <a:gd name="connsiteY4" fmla="*/ 1082874 h 1377501"/>
                <a:gd name="connsiteX5" fmla="*/ 642011 w 1593840"/>
                <a:gd name="connsiteY5" fmla="*/ 1260674 h 1377501"/>
                <a:gd name="connsiteX6" fmla="*/ 1133026 w 1593840"/>
                <a:gd name="connsiteY6" fmla="*/ 864116 h 1377501"/>
                <a:gd name="connsiteX7" fmla="*/ 1523074 w 1593840"/>
                <a:gd name="connsiteY7" fmla="*/ 5755 h 1377501"/>
                <a:gd name="connsiteX8" fmla="*/ 1590544 w 1593840"/>
                <a:gd name="connsiteY8" fmla="*/ 178793 h 1377501"/>
                <a:gd name="connsiteX9" fmla="*/ 1554031 w 1593840"/>
                <a:gd name="connsiteY9" fmla="*/ 970161 h 1377501"/>
                <a:gd name="connsiteX10" fmla="*/ 1549269 w 1593840"/>
                <a:gd name="connsiteY10" fmla="*/ 1317824 h 1377501"/>
                <a:gd name="connsiteX11" fmla="*/ 1423062 w 1593840"/>
                <a:gd name="connsiteY11" fmla="*/ 1359892 h 1377501"/>
                <a:gd name="connsiteX12" fmla="*/ 1079368 w 1593840"/>
                <a:gd name="connsiteY12" fmla="*/ 1359892 h 1377501"/>
                <a:gd name="connsiteX13" fmla="*/ 654712 w 1593840"/>
                <a:gd name="connsiteY13" fmla="*/ 1367829 h 1377501"/>
                <a:gd name="connsiteX14" fmla="*/ 114386 w 1593840"/>
                <a:gd name="connsiteY14" fmla="*/ 1315732 h 1377501"/>
                <a:gd name="connsiteX15" fmla="*/ 457 w 1593840"/>
                <a:gd name="connsiteY15" fmla="*/ 835724 h 1377501"/>
                <a:gd name="connsiteX16" fmla="*/ 67338 w 1593840"/>
                <a:gd name="connsiteY16" fmla="*/ 688379 h 1377501"/>
                <a:gd name="connsiteX0" fmla="*/ 67338 w 1593840"/>
                <a:gd name="connsiteY0" fmla="*/ 683417 h 1372539"/>
                <a:gd name="connsiteX1" fmla="*/ 80832 w 1593840"/>
                <a:gd name="connsiteY1" fmla="*/ 296861 h 1372539"/>
                <a:gd name="connsiteX2" fmla="*/ 173699 w 1593840"/>
                <a:gd name="connsiteY2" fmla="*/ 330992 h 1372539"/>
                <a:gd name="connsiteX3" fmla="*/ 168937 w 1593840"/>
                <a:gd name="connsiteY3" fmla="*/ 849312 h 1372539"/>
                <a:gd name="connsiteX4" fmla="*/ 286412 w 1593840"/>
                <a:gd name="connsiteY4" fmla="*/ 1077912 h 1372539"/>
                <a:gd name="connsiteX5" fmla="*/ 642011 w 1593840"/>
                <a:gd name="connsiteY5" fmla="*/ 1255712 h 1372539"/>
                <a:gd name="connsiteX6" fmla="*/ 1133026 w 1593840"/>
                <a:gd name="connsiteY6" fmla="*/ 859154 h 1372539"/>
                <a:gd name="connsiteX7" fmla="*/ 1523074 w 1593840"/>
                <a:gd name="connsiteY7" fmla="*/ 793 h 1372539"/>
                <a:gd name="connsiteX8" fmla="*/ 1590544 w 1593840"/>
                <a:gd name="connsiteY8" fmla="*/ 173831 h 1372539"/>
                <a:gd name="connsiteX9" fmla="*/ 1554031 w 1593840"/>
                <a:gd name="connsiteY9" fmla="*/ 965199 h 1372539"/>
                <a:gd name="connsiteX10" fmla="*/ 1549269 w 1593840"/>
                <a:gd name="connsiteY10" fmla="*/ 1312862 h 1372539"/>
                <a:gd name="connsiteX11" fmla="*/ 1423062 w 1593840"/>
                <a:gd name="connsiteY11" fmla="*/ 1354930 h 1372539"/>
                <a:gd name="connsiteX12" fmla="*/ 1079368 w 1593840"/>
                <a:gd name="connsiteY12" fmla="*/ 1354930 h 1372539"/>
                <a:gd name="connsiteX13" fmla="*/ 654712 w 1593840"/>
                <a:gd name="connsiteY13" fmla="*/ 1362867 h 1372539"/>
                <a:gd name="connsiteX14" fmla="*/ 114386 w 1593840"/>
                <a:gd name="connsiteY14" fmla="*/ 1310770 h 1372539"/>
                <a:gd name="connsiteX15" fmla="*/ 457 w 1593840"/>
                <a:gd name="connsiteY15" fmla="*/ 830762 h 1372539"/>
                <a:gd name="connsiteX16" fmla="*/ 67338 w 1593840"/>
                <a:gd name="connsiteY16" fmla="*/ 683417 h 1372539"/>
                <a:gd name="connsiteX0" fmla="*/ 67338 w 1592657"/>
                <a:gd name="connsiteY0" fmla="*/ 683417 h 1372539"/>
                <a:gd name="connsiteX1" fmla="*/ 80832 w 1592657"/>
                <a:gd name="connsiteY1" fmla="*/ 296861 h 1372539"/>
                <a:gd name="connsiteX2" fmla="*/ 173699 w 1592657"/>
                <a:gd name="connsiteY2" fmla="*/ 330992 h 1372539"/>
                <a:gd name="connsiteX3" fmla="*/ 168937 w 1592657"/>
                <a:gd name="connsiteY3" fmla="*/ 849312 h 1372539"/>
                <a:gd name="connsiteX4" fmla="*/ 286412 w 1592657"/>
                <a:gd name="connsiteY4" fmla="*/ 1077912 h 1372539"/>
                <a:gd name="connsiteX5" fmla="*/ 642011 w 1592657"/>
                <a:gd name="connsiteY5" fmla="*/ 1255712 h 1372539"/>
                <a:gd name="connsiteX6" fmla="*/ 1133026 w 1592657"/>
                <a:gd name="connsiteY6" fmla="*/ 859154 h 1372539"/>
                <a:gd name="connsiteX7" fmla="*/ 1523074 w 1592657"/>
                <a:gd name="connsiteY7" fmla="*/ 793 h 1372539"/>
                <a:gd name="connsiteX8" fmla="*/ 1590544 w 1592657"/>
                <a:gd name="connsiteY8" fmla="*/ 173831 h 1372539"/>
                <a:gd name="connsiteX9" fmla="*/ 1522281 w 1592657"/>
                <a:gd name="connsiteY9" fmla="*/ 962024 h 1372539"/>
                <a:gd name="connsiteX10" fmla="*/ 1549269 w 1592657"/>
                <a:gd name="connsiteY10" fmla="*/ 1312862 h 1372539"/>
                <a:gd name="connsiteX11" fmla="*/ 1423062 w 1592657"/>
                <a:gd name="connsiteY11" fmla="*/ 1354930 h 1372539"/>
                <a:gd name="connsiteX12" fmla="*/ 1079368 w 1592657"/>
                <a:gd name="connsiteY12" fmla="*/ 1354930 h 1372539"/>
                <a:gd name="connsiteX13" fmla="*/ 654712 w 1592657"/>
                <a:gd name="connsiteY13" fmla="*/ 1362867 h 1372539"/>
                <a:gd name="connsiteX14" fmla="*/ 114386 w 1592657"/>
                <a:gd name="connsiteY14" fmla="*/ 1310770 h 1372539"/>
                <a:gd name="connsiteX15" fmla="*/ 457 w 1592657"/>
                <a:gd name="connsiteY15" fmla="*/ 830762 h 1372539"/>
                <a:gd name="connsiteX16" fmla="*/ 67338 w 1592657"/>
                <a:gd name="connsiteY16" fmla="*/ 683417 h 1372539"/>
                <a:gd name="connsiteX0" fmla="*/ 67338 w 1565686"/>
                <a:gd name="connsiteY0" fmla="*/ 683503 h 1372625"/>
                <a:gd name="connsiteX1" fmla="*/ 80832 w 1565686"/>
                <a:gd name="connsiteY1" fmla="*/ 296947 h 1372625"/>
                <a:gd name="connsiteX2" fmla="*/ 173699 w 1565686"/>
                <a:gd name="connsiteY2" fmla="*/ 331078 h 1372625"/>
                <a:gd name="connsiteX3" fmla="*/ 168937 w 1565686"/>
                <a:gd name="connsiteY3" fmla="*/ 849398 h 1372625"/>
                <a:gd name="connsiteX4" fmla="*/ 286412 w 1565686"/>
                <a:gd name="connsiteY4" fmla="*/ 1077998 h 1372625"/>
                <a:gd name="connsiteX5" fmla="*/ 642011 w 1565686"/>
                <a:gd name="connsiteY5" fmla="*/ 1255798 h 1372625"/>
                <a:gd name="connsiteX6" fmla="*/ 1133026 w 1565686"/>
                <a:gd name="connsiteY6" fmla="*/ 859240 h 1372625"/>
                <a:gd name="connsiteX7" fmla="*/ 1523074 w 1565686"/>
                <a:gd name="connsiteY7" fmla="*/ 879 h 1372625"/>
                <a:gd name="connsiteX8" fmla="*/ 1555619 w 1565686"/>
                <a:gd name="connsiteY8" fmla="*/ 170742 h 1372625"/>
                <a:gd name="connsiteX9" fmla="*/ 1522281 w 1565686"/>
                <a:gd name="connsiteY9" fmla="*/ 962110 h 1372625"/>
                <a:gd name="connsiteX10" fmla="*/ 1549269 w 1565686"/>
                <a:gd name="connsiteY10" fmla="*/ 1312948 h 1372625"/>
                <a:gd name="connsiteX11" fmla="*/ 1423062 w 1565686"/>
                <a:gd name="connsiteY11" fmla="*/ 1355016 h 1372625"/>
                <a:gd name="connsiteX12" fmla="*/ 1079368 w 1565686"/>
                <a:gd name="connsiteY12" fmla="*/ 1355016 h 1372625"/>
                <a:gd name="connsiteX13" fmla="*/ 654712 w 1565686"/>
                <a:gd name="connsiteY13" fmla="*/ 1362953 h 1372625"/>
                <a:gd name="connsiteX14" fmla="*/ 114386 w 1565686"/>
                <a:gd name="connsiteY14" fmla="*/ 1310856 h 1372625"/>
                <a:gd name="connsiteX15" fmla="*/ 457 w 1565686"/>
                <a:gd name="connsiteY15" fmla="*/ 830848 h 1372625"/>
                <a:gd name="connsiteX16" fmla="*/ 67338 w 1565686"/>
                <a:gd name="connsiteY16" fmla="*/ 683503 h 1372625"/>
                <a:gd name="connsiteX0" fmla="*/ 67338 w 1565686"/>
                <a:gd name="connsiteY0" fmla="*/ 683503 h 1395935"/>
                <a:gd name="connsiteX1" fmla="*/ 80832 w 1565686"/>
                <a:gd name="connsiteY1" fmla="*/ 296947 h 1395935"/>
                <a:gd name="connsiteX2" fmla="*/ 173699 w 1565686"/>
                <a:gd name="connsiteY2" fmla="*/ 331078 h 1395935"/>
                <a:gd name="connsiteX3" fmla="*/ 168937 w 1565686"/>
                <a:gd name="connsiteY3" fmla="*/ 849398 h 1395935"/>
                <a:gd name="connsiteX4" fmla="*/ 286412 w 1565686"/>
                <a:gd name="connsiteY4" fmla="*/ 1077998 h 1395935"/>
                <a:gd name="connsiteX5" fmla="*/ 642011 w 1565686"/>
                <a:gd name="connsiteY5" fmla="*/ 1255798 h 1395935"/>
                <a:gd name="connsiteX6" fmla="*/ 1133026 w 1565686"/>
                <a:gd name="connsiteY6" fmla="*/ 859240 h 1395935"/>
                <a:gd name="connsiteX7" fmla="*/ 1523074 w 1565686"/>
                <a:gd name="connsiteY7" fmla="*/ 879 h 1395935"/>
                <a:gd name="connsiteX8" fmla="*/ 1555619 w 1565686"/>
                <a:gd name="connsiteY8" fmla="*/ 170742 h 1395935"/>
                <a:gd name="connsiteX9" fmla="*/ 1522281 w 1565686"/>
                <a:gd name="connsiteY9" fmla="*/ 962110 h 1395935"/>
                <a:gd name="connsiteX10" fmla="*/ 1549269 w 1565686"/>
                <a:gd name="connsiteY10" fmla="*/ 1312948 h 1395935"/>
                <a:gd name="connsiteX11" fmla="*/ 1423062 w 1565686"/>
                <a:gd name="connsiteY11" fmla="*/ 1355016 h 1395935"/>
                <a:gd name="connsiteX12" fmla="*/ 1079368 w 1565686"/>
                <a:gd name="connsiteY12" fmla="*/ 1355016 h 1395935"/>
                <a:gd name="connsiteX13" fmla="*/ 654712 w 1565686"/>
                <a:gd name="connsiteY13" fmla="*/ 1362953 h 1395935"/>
                <a:gd name="connsiteX14" fmla="*/ 88986 w 1565686"/>
                <a:gd name="connsiteY14" fmla="*/ 1352131 h 1395935"/>
                <a:gd name="connsiteX15" fmla="*/ 457 w 1565686"/>
                <a:gd name="connsiteY15" fmla="*/ 830848 h 1395935"/>
                <a:gd name="connsiteX16" fmla="*/ 67338 w 1565686"/>
                <a:gd name="connsiteY16" fmla="*/ 683503 h 139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65686" h="1395935">
                  <a:moveTo>
                    <a:pt x="67338" y="683503"/>
                  </a:moveTo>
                  <a:cubicBezTo>
                    <a:pt x="80734" y="594520"/>
                    <a:pt x="63105" y="355684"/>
                    <a:pt x="80832" y="296947"/>
                  </a:cubicBezTo>
                  <a:cubicBezTo>
                    <a:pt x="98559" y="238210"/>
                    <a:pt x="146182" y="299328"/>
                    <a:pt x="173699" y="331078"/>
                  </a:cubicBezTo>
                  <a:cubicBezTo>
                    <a:pt x="211799" y="381878"/>
                    <a:pt x="150152" y="724911"/>
                    <a:pt x="168937" y="849398"/>
                  </a:cubicBezTo>
                  <a:cubicBezTo>
                    <a:pt x="187723" y="973885"/>
                    <a:pt x="207566" y="1010265"/>
                    <a:pt x="286412" y="1077998"/>
                  </a:cubicBezTo>
                  <a:cubicBezTo>
                    <a:pt x="365258" y="1145731"/>
                    <a:pt x="526706" y="1250850"/>
                    <a:pt x="642011" y="1255798"/>
                  </a:cubicBezTo>
                  <a:cubicBezTo>
                    <a:pt x="757316" y="1260746"/>
                    <a:pt x="1034998" y="971027"/>
                    <a:pt x="1133026" y="859240"/>
                  </a:cubicBezTo>
                  <a:cubicBezTo>
                    <a:pt x="1209491" y="674825"/>
                    <a:pt x="1446608" y="53531"/>
                    <a:pt x="1523074" y="879"/>
                  </a:cubicBezTo>
                  <a:cubicBezTo>
                    <a:pt x="1605677" y="-4333"/>
                    <a:pt x="1539876" y="8949"/>
                    <a:pt x="1555619" y="170742"/>
                  </a:cubicBezTo>
                  <a:cubicBezTo>
                    <a:pt x="1571362" y="332535"/>
                    <a:pt x="1523339" y="771742"/>
                    <a:pt x="1522281" y="962110"/>
                  </a:cubicBezTo>
                  <a:cubicBezTo>
                    <a:pt x="1521223" y="1152478"/>
                    <a:pt x="1565805" y="1247464"/>
                    <a:pt x="1549269" y="1312948"/>
                  </a:cubicBezTo>
                  <a:cubicBezTo>
                    <a:pt x="1532733" y="1378432"/>
                    <a:pt x="1501379" y="1348005"/>
                    <a:pt x="1423062" y="1355016"/>
                  </a:cubicBezTo>
                  <a:cubicBezTo>
                    <a:pt x="1344745" y="1362027"/>
                    <a:pt x="1207426" y="1353693"/>
                    <a:pt x="1079368" y="1355016"/>
                  </a:cubicBezTo>
                  <a:cubicBezTo>
                    <a:pt x="951310" y="1356339"/>
                    <a:pt x="847858" y="1365863"/>
                    <a:pt x="654712" y="1362953"/>
                  </a:cubicBezTo>
                  <a:cubicBezTo>
                    <a:pt x="472847" y="1368293"/>
                    <a:pt x="198028" y="1440815"/>
                    <a:pt x="88986" y="1352131"/>
                  </a:cubicBezTo>
                  <a:cubicBezTo>
                    <a:pt x="-20056" y="1263447"/>
                    <a:pt x="6711" y="934216"/>
                    <a:pt x="457" y="830848"/>
                  </a:cubicBezTo>
                  <a:cubicBezTo>
                    <a:pt x="-5797" y="727480"/>
                    <a:pt x="53942" y="772487"/>
                    <a:pt x="67338" y="68350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5" name="Picture 2" descr="https://encrypted-tbn2.gstatic.com/images?q=tbn:ANd9GcTA_kx2c_OTxPbltqTYQJfEV5jdf5VbKjdKZCyLWGr9li1YmXvplg"/>
          <p:cNvPicPr>
            <a:picLocks noChangeAspect="1" noChangeArrowheads="1"/>
          </p:cNvPicPr>
          <p:nvPr/>
        </p:nvPicPr>
        <p:blipFill>
          <a:blip r:embed="rId8" cstate="print"/>
          <a:srcRect/>
          <a:stretch>
            <a:fillRect/>
          </a:stretch>
        </p:blipFill>
        <p:spPr bwMode="auto">
          <a:xfrm>
            <a:off x="6615460" y="1564984"/>
            <a:ext cx="1751400" cy="2551772"/>
          </a:xfrm>
          <a:prstGeom prst="rect">
            <a:avLst/>
          </a:prstGeom>
          <a:noFill/>
        </p:spPr>
      </p:pic>
      <p:pic>
        <p:nvPicPr>
          <p:cNvPr id="26" name="Picture 2" descr="Schematic diagram showing the principle of the Super-X divertor concept.  Hot plasma exhausted at the mid-plane follows a extended distance along a magnetic field line before interacting with plasma facing components  (lower right hand side)."/>
          <p:cNvPicPr>
            <a:picLocks noChangeAspect="1" noChangeArrowheads="1"/>
          </p:cNvPicPr>
          <p:nvPr/>
        </p:nvPicPr>
        <p:blipFill>
          <a:blip r:embed="rId9" cstate="print"/>
          <a:srcRect/>
          <a:stretch>
            <a:fillRect/>
          </a:stretch>
        </p:blipFill>
        <p:spPr bwMode="auto">
          <a:xfrm>
            <a:off x="8722879" y="2060848"/>
            <a:ext cx="1334554" cy="1937543"/>
          </a:xfrm>
          <a:prstGeom prst="rect">
            <a:avLst/>
          </a:prstGeom>
          <a:noFill/>
        </p:spPr>
      </p:pic>
      <p:pic>
        <p:nvPicPr>
          <p:cNvPr id="27" name="Picture 2"/>
          <p:cNvPicPr>
            <a:picLocks noChangeAspect="1" noChangeArrowheads="1"/>
          </p:cNvPicPr>
          <p:nvPr/>
        </p:nvPicPr>
        <p:blipFill>
          <a:blip r:embed="rId10"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240038" y="2044284"/>
            <a:ext cx="1712988" cy="137322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28" name="Rectangle 27"/>
          <p:cNvSpPr/>
          <p:nvPr/>
        </p:nvSpPr>
        <p:spPr>
          <a:xfrm>
            <a:off x="10216356" y="3284984"/>
            <a:ext cx="178430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3"/>
          <p:cNvPicPr>
            <a:picLocks noChangeAspect="1"/>
          </p:cNvPicPr>
          <p:nvPr/>
        </p:nvPicPr>
        <p:blipFill>
          <a:blip r:embed="rId11">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46570" y="2700563"/>
            <a:ext cx="3097110" cy="26766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0" name="Picture 8" descr="http://www.fz-juelich.de/SharedDocs/Bilder/IEK/IEK-4/DE/Forschung/PSI-2/bild_forschung_psi-2_2014_02_PSI-2.png?__blob=poster"/>
          <p:cNvPicPr>
            <a:picLocks noChangeAspect="1" noChangeArrowheads="1"/>
          </p:cNvPicPr>
          <p:nvPr/>
        </p:nvPicPr>
        <p:blipFill>
          <a:blip r:embed="rId1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53475" y="5260874"/>
            <a:ext cx="2902197" cy="135907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32" name="Picture 10" descr="http://upload.wikimedia.org/wikipedia/en/d/d1/FZJ_logo_898.png"/>
          <p:cNvPicPr>
            <a:picLocks noChangeAspect="1" noChangeArrowheads="1"/>
          </p:cNvPicPr>
          <p:nvPr/>
        </p:nvPicPr>
        <p:blipFill>
          <a:blip r:embed="rId1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46125" y="6402981"/>
            <a:ext cx="709547" cy="237971"/>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33" name="Picture 2" descr="Home"/>
          <p:cNvPicPr>
            <a:picLocks noChangeAspect="1" noChangeArrowheads="1"/>
          </p:cNvPicPr>
          <p:nvPr/>
        </p:nvPicPr>
        <p:blipFill>
          <a:blip r:embed="rId1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49385" y="2702269"/>
            <a:ext cx="937446" cy="271261"/>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35" name="Picture 4" descr="Afbeeldingsresultaat voor judith electron beam"/>
          <p:cNvPicPr>
            <a:picLocks noChangeAspect="1" noChangeArrowheads="1"/>
          </p:cNvPicPr>
          <p:nvPr/>
        </p:nvPicPr>
        <p:blipFill>
          <a:blip r:embed="rId1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76950" y="4268477"/>
            <a:ext cx="1430364" cy="238127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36" name="Picture 10" descr="http://upload.wikimedia.org/wikipedia/en/d/d1/FZJ_logo_898.png"/>
          <p:cNvPicPr>
            <a:picLocks noChangeAspect="1" noChangeArrowheads="1"/>
          </p:cNvPicPr>
          <p:nvPr/>
        </p:nvPicPr>
        <p:blipFill>
          <a:blip r:embed="rId1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49673" y="6422136"/>
            <a:ext cx="709547" cy="237971"/>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37" name="Picture 2" descr="Afbeeldingsresultaat voor qspa kharkiv"/>
          <p:cNvPicPr>
            <a:picLocks noChangeAspect="1" noChangeArrowheads="1"/>
          </p:cNvPicPr>
          <p:nvPr/>
        </p:nvPicPr>
        <p:blipFill>
          <a:blip r:embed="rId1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45160" y="2358133"/>
            <a:ext cx="2466975" cy="1847851"/>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38" name="Picture 6" descr="Afbeeldingsresultaat voor kipt kharkov logo"/>
          <p:cNvPicPr>
            <a:picLocks noChangeAspect="1" noChangeArrowheads="1"/>
          </p:cNvPicPr>
          <p:nvPr/>
        </p:nvPicPr>
        <p:blipFill>
          <a:blip r:embed="rId1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89176" y="3500041"/>
            <a:ext cx="707215" cy="76843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577559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rPr>
              <a:t>Eight Roadmap Missions – Mission 3</a:t>
            </a:r>
            <a:endParaRPr lang="en-GB" dirty="0">
              <a:latin typeface="Arial" panose="020B0604020202020204" pitchFamily="34" charset="0"/>
            </a:endParaRPr>
          </a:p>
        </p:txBody>
      </p:sp>
      <p:graphicFrame>
        <p:nvGraphicFramePr>
          <p:cNvPr id="5" name="Content Placeholder 4"/>
          <p:cNvGraphicFramePr>
            <a:graphicFrameLocks noGrp="1"/>
          </p:cNvGraphicFramePr>
          <p:nvPr>
            <p:ph idx="1"/>
            <p:extLst/>
          </p:nvPr>
        </p:nvGraphicFramePr>
        <p:xfrm>
          <a:off x="609600" y="836613"/>
          <a:ext cx="4622304" cy="5688012"/>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GB" smtClean="0"/>
              <a:t>A.J.H. Donné | FPA meeting | 15 December 2021</a:t>
            </a:r>
            <a:endParaRPr lang="en-GB" dirty="0"/>
          </a:p>
        </p:txBody>
      </p:sp>
      <p:sp>
        <p:nvSpPr>
          <p:cNvPr id="6" name="Rectangle 5"/>
          <p:cNvSpPr/>
          <p:nvPr/>
        </p:nvSpPr>
        <p:spPr>
          <a:xfrm>
            <a:off x="1055440" y="3212976"/>
            <a:ext cx="4248472" cy="3384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465584" y="3343062"/>
            <a:ext cx="805880" cy="3378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458688" y="3212976"/>
            <a:ext cx="301824" cy="175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fik 8"/>
          <p:cNvPicPr>
            <a:picLocks noChangeAspect="1"/>
          </p:cNvPicPr>
          <p:nvPr/>
        </p:nvPicPr>
        <p:blipFill rotWithShape="1">
          <a:blip r:embed="rId8"/>
          <a:srcRect l="2039" t="6577" r="2039" b="4839"/>
          <a:stretch/>
        </p:blipFill>
        <p:spPr>
          <a:xfrm>
            <a:off x="913907" y="5224284"/>
            <a:ext cx="3523195" cy="1522737"/>
          </a:xfrm>
          <a:prstGeom prst="rect">
            <a:avLst/>
          </a:prstGeom>
        </p:spPr>
      </p:pic>
      <p:pic>
        <p:nvPicPr>
          <p:cNvPr id="14" name="Grafik 10"/>
          <p:cNvPicPr>
            <a:picLocks noChangeAspect="1"/>
          </p:cNvPicPr>
          <p:nvPr/>
        </p:nvPicPr>
        <p:blipFill>
          <a:blip r:embed="rId9"/>
          <a:stretch>
            <a:fillRect/>
          </a:stretch>
        </p:blipFill>
        <p:spPr>
          <a:xfrm>
            <a:off x="399617" y="3630798"/>
            <a:ext cx="1676896" cy="1387509"/>
          </a:xfrm>
          <a:prstGeom prst="rect">
            <a:avLst/>
          </a:prstGeom>
        </p:spPr>
      </p:pic>
      <p:graphicFrame>
        <p:nvGraphicFramePr>
          <p:cNvPr id="15" name="Object 14"/>
          <p:cNvGraphicFramePr>
            <a:graphicFrameLocks noChangeAspect="1"/>
          </p:cNvGraphicFramePr>
          <p:nvPr>
            <p:extLst/>
          </p:nvPr>
        </p:nvGraphicFramePr>
        <p:xfrm>
          <a:off x="3724833" y="3313582"/>
          <a:ext cx="1785957" cy="1725356"/>
        </p:xfrm>
        <a:graphic>
          <a:graphicData uri="http://schemas.openxmlformats.org/presentationml/2006/ole">
            <p:oleObj spid="_x0000_s4108" name="Photo Editor Photo" r:id="rId10" imgW="3685714" imgH="3561905" progId="">
              <p:embed/>
            </p:oleObj>
          </a:graphicData>
        </a:graphic>
      </p:graphicFrame>
      <p:pic>
        <p:nvPicPr>
          <p:cNvPr id="16" name="Picture 3"/>
          <p:cNvPicPr>
            <a:picLocks noChangeAspect="1" noChangeArrowheads="1"/>
          </p:cNvPicPr>
          <p:nvPr/>
        </p:nvPicPr>
        <p:blipFill>
          <a:blip r:embed="rId11"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57766" y="3651419"/>
            <a:ext cx="1319435" cy="125374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17" name="Picture 2" descr="ifmifp1"/>
          <p:cNvPicPr>
            <a:picLocks noChangeAspect="1" noChangeArrowheads="1"/>
          </p:cNvPicPr>
          <p:nvPr/>
        </p:nvPicPr>
        <p:blipFill>
          <a:blip r:embed="rId1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952232" y="3943095"/>
            <a:ext cx="4892051" cy="258153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9" name="Picture 6" descr="LIPAcNew"/>
          <p:cNvPicPr>
            <a:picLocks noChangeAspect="1" noChangeArrowheads="1"/>
          </p:cNvPicPr>
          <p:nvPr/>
        </p:nvPicPr>
        <p:blipFill>
          <a:blip r:embed="rId1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79976" y="1078288"/>
            <a:ext cx="5933316" cy="255251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 name="TextBox 2"/>
          <p:cNvSpPr txBox="1"/>
          <p:nvPr/>
        </p:nvSpPr>
        <p:spPr>
          <a:xfrm>
            <a:off x="10405106" y="1050985"/>
            <a:ext cx="1407565" cy="369332"/>
          </a:xfrm>
          <a:prstGeom prst="rect">
            <a:avLst/>
          </a:prstGeom>
          <a:noFill/>
        </p:spPr>
        <p:txBody>
          <a:bodyPr wrap="none" rtlCol="0">
            <a:spAutoFit/>
          </a:bodyPr>
          <a:lstStyle/>
          <a:p>
            <a:r>
              <a:rPr lang="en-US" dirty="0" smtClean="0"/>
              <a:t>IFMIF-EVEDA</a:t>
            </a:r>
            <a:endParaRPr lang="en-GB" dirty="0"/>
          </a:p>
        </p:txBody>
      </p:sp>
      <p:sp>
        <p:nvSpPr>
          <p:cNvPr id="20" name="TextBox 19"/>
          <p:cNvSpPr txBox="1"/>
          <p:nvPr/>
        </p:nvSpPr>
        <p:spPr>
          <a:xfrm>
            <a:off x="10405106" y="3731653"/>
            <a:ext cx="1439177" cy="369332"/>
          </a:xfrm>
          <a:prstGeom prst="rect">
            <a:avLst/>
          </a:prstGeom>
          <a:noFill/>
        </p:spPr>
        <p:txBody>
          <a:bodyPr wrap="none" rtlCol="0">
            <a:spAutoFit/>
          </a:bodyPr>
          <a:lstStyle/>
          <a:p>
            <a:r>
              <a:rPr lang="en-US" dirty="0" smtClean="0"/>
              <a:t>IFMIF-DONES</a:t>
            </a:r>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617941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rPr>
              <a:t>Eight Roadmap Missions – Mission 3</a:t>
            </a:r>
            <a:endParaRPr lang="en-GB" dirty="0">
              <a:latin typeface="Arial" panose="020B0604020202020204" pitchFamily="34" charset="0"/>
            </a:endParaRPr>
          </a:p>
        </p:txBody>
      </p:sp>
      <p:graphicFrame>
        <p:nvGraphicFramePr>
          <p:cNvPr id="5" name="Content Placeholder 4"/>
          <p:cNvGraphicFramePr>
            <a:graphicFrameLocks noGrp="1"/>
          </p:cNvGraphicFramePr>
          <p:nvPr>
            <p:ph idx="1"/>
            <p:extLst/>
          </p:nvPr>
        </p:nvGraphicFramePr>
        <p:xfrm>
          <a:off x="609600" y="836613"/>
          <a:ext cx="4622304" cy="5688012"/>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p:txBody>
          <a:bodyPr/>
          <a:lstStyle/>
          <a:p>
            <a:r>
              <a:rPr lang="en-GB" smtClean="0"/>
              <a:t>A.J.H. Donné | FPA meeting | 15 December 2021</a:t>
            </a:r>
            <a:endParaRPr lang="en-GB" dirty="0"/>
          </a:p>
        </p:txBody>
      </p:sp>
      <p:sp>
        <p:nvSpPr>
          <p:cNvPr id="6" name="Rectangle 5"/>
          <p:cNvSpPr/>
          <p:nvPr/>
        </p:nvSpPr>
        <p:spPr>
          <a:xfrm>
            <a:off x="1055440" y="3212976"/>
            <a:ext cx="4248472" cy="3384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465584" y="3343062"/>
            <a:ext cx="805880" cy="3378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458688" y="3212976"/>
            <a:ext cx="301824" cy="175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ntent Placeholder 1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49B20BF-651E-4D27-8457-CC5A053F517D}"/>
              </a:ext>
            </a:extLst>
          </p:cNvPr>
          <p:cNvSpPr txBox="1">
            <a:spLocks/>
          </p:cNvSpPr>
          <p:nvPr/>
        </p:nvSpPr>
        <p:spPr>
          <a:xfrm>
            <a:off x="6085422" y="705272"/>
            <a:ext cx="5324084" cy="568863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mtClean="0">
                <a:latin typeface="+mn-lt"/>
              </a:rPr>
              <a:t>Challenges and opportunities</a:t>
            </a:r>
          </a:p>
          <a:p>
            <a:pPr lvl="1">
              <a:buFont typeface="Wingdings" panose="05000000000000000000" pitchFamily="2" charset="2"/>
              <a:buChar char="Ø"/>
            </a:pPr>
            <a:r>
              <a:rPr lang="en-GB" smtClean="0">
                <a:latin typeface="+mn-lt"/>
              </a:rPr>
              <a:t>Embrittlement and operating temperature of steels esp.</a:t>
            </a:r>
          </a:p>
          <a:p>
            <a:pPr lvl="1">
              <a:buFont typeface="Wingdings" panose="05000000000000000000" pitchFamily="2" charset="2"/>
              <a:buChar char="Ø"/>
            </a:pPr>
            <a:r>
              <a:rPr lang="en-GB" smtClean="0">
                <a:latin typeface="+mn-lt"/>
              </a:rPr>
              <a:t>Functional materials (breeding, coatings etc)</a:t>
            </a:r>
          </a:p>
          <a:p>
            <a:pPr lvl="1">
              <a:buFont typeface="Wingdings" panose="05000000000000000000" pitchFamily="2" charset="2"/>
              <a:buChar char="Ø"/>
            </a:pPr>
            <a:r>
              <a:rPr lang="en-GB" smtClean="0">
                <a:latin typeface="+mn-lt"/>
              </a:rPr>
              <a:t>Activation: decay heat, waste, recycling</a:t>
            </a:r>
          </a:p>
          <a:p>
            <a:pPr lvl="1">
              <a:buFont typeface="Wingdings" panose="05000000000000000000" pitchFamily="2" charset="2"/>
              <a:buChar char="Ø"/>
            </a:pPr>
            <a:r>
              <a:rPr lang="en-GB" smtClean="0">
                <a:latin typeface="+mn-lt"/>
              </a:rPr>
              <a:t>Design rules and licensing with sparse data (esp. 14MeV)</a:t>
            </a:r>
          </a:p>
          <a:p>
            <a:pPr marL="0" indent="0">
              <a:buFont typeface="Arial" panose="020B0604020202020204" pitchFamily="34" charset="0"/>
              <a:buNone/>
            </a:pPr>
            <a:r>
              <a:rPr lang="en-GB" smtClean="0">
                <a:latin typeface="+mn-lt"/>
              </a:rPr>
              <a:t>Basic approach:</a:t>
            </a:r>
          </a:p>
          <a:p>
            <a:pPr lvl="1">
              <a:buFont typeface="Wingdings" panose="05000000000000000000" pitchFamily="2" charset="2"/>
              <a:buChar char="Ø"/>
            </a:pPr>
            <a:r>
              <a:rPr lang="en-GB" smtClean="0">
                <a:latin typeface="+mn-lt"/>
              </a:rPr>
              <a:t>EUROFER97, tungsten, CuCrZr for  in-vessel structures</a:t>
            </a:r>
          </a:p>
          <a:p>
            <a:pPr lvl="1">
              <a:buFont typeface="Wingdings" panose="05000000000000000000" pitchFamily="2" charset="2"/>
              <a:buChar char="Ø"/>
            </a:pPr>
            <a:r>
              <a:rPr lang="en-GB" smtClean="0">
                <a:latin typeface="+mn-lt"/>
              </a:rPr>
              <a:t>Use MTRs, advanced analysis and modelling for design rules (20dpa, ~2fpy)</a:t>
            </a:r>
          </a:p>
          <a:p>
            <a:pPr lvl="1">
              <a:buFont typeface="Wingdings" panose="05000000000000000000" pitchFamily="2" charset="2"/>
              <a:buChar char="Ø"/>
            </a:pPr>
            <a:r>
              <a:rPr lang="en-GB" smtClean="0">
                <a:latin typeface="+mn-lt"/>
              </a:rPr>
              <a:t>IFMIF-DONES for validation and &gt;20dpa</a:t>
            </a:r>
          </a:p>
          <a:p>
            <a:pPr lvl="1">
              <a:buFont typeface="Wingdings" panose="05000000000000000000" pitchFamily="2" charset="2"/>
              <a:buChar char="Ø"/>
            </a:pPr>
            <a:r>
              <a:rPr lang="en-GB" smtClean="0">
                <a:latin typeface="+mn-lt"/>
              </a:rPr>
              <a:t>Alternate &amp; advanced materials, composites: back-up/improved</a:t>
            </a:r>
            <a:endParaRPr lang="en-GB" dirty="0">
              <a:latin typeface="+mn-lt"/>
            </a:endParaRPr>
          </a:p>
        </p:txBody>
      </p:sp>
      <p:grpSp>
        <p:nvGrpSpPr>
          <p:cNvPr id="21" name="Group 2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67E02C8-A372-4FF2-A4ED-9A17C37BBBF9}"/>
              </a:ext>
            </a:extLst>
          </p:cNvPr>
          <p:cNvGrpSpPr/>
          <p:nvPr/>
        </p:nvGrpSpPr>
        <p:grpSpPr>
          <a:xfrm>
            <a:off x="1206352" y="3238453"/>
            <a:ext cx="3712648" cy="3199207"/>
            <a:chOff x="4957637" y="3279843"/>
            <a:chExt cx="3712648" cy="3199206"/>
          </a:xfrm>
        </p:grpSpPr>
        <p:pic>
          <p:nvPicPr>
            <p:cNvPr id="22" name="Picture 2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D4EB414-7B78-4AAD-BDC2-079A2D1A6EEA}"/>
                </a:ext>
              </a:extLst>
            </p:cNvPr>
            <p:cNvPicPr>
              <a:picLocks noChangeAspect="1"/>
            </p:cNvPicPr>
            <p:nvPr/>
          </p:nvPicPr>
          <p:blipFill>
            <a:blip r:embed="rId7"/>
            <a:stretch>
              <a:fillRect/>
            </a:stretch>
          </p:blipFill>
          <p:spPr>
            <a:xfrm>
              <a:off x="4957637" y="3649175"/>
              <a:ext cx="3712648" cy="2829874"/>
            </a:xfrm>
            <a:prstGeom prst="rect">
              <a:avLst/>
            </a:prstGeom>
          </p:spPr>
        </p:pic>
        <p:sp>
          <p:nvSpPr>
            <p:cNvPr id="23" name="TextBox 2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3EF0B85-5D57-4FBC-8AFF-E08C6AB04608}"/>
                </a:ext>
              </a:extLst>
            </p:cNvPr>
            <p:cNvSpPr txBox="1"/>
            <p:nvPr/>
          </p:nvSpPr>
          <p:spPr>
            <a:xfrm>
              <a:off x="5568000" y="3279843"/>
              <a:ext cx="2952328" cy="369332"/>
            </a:xfrm>
            <a:prstGeom prst="rect">
              <a:avLst/>
            </a:prstGeom>
            <a:noFill/>
          </p:spPr>
          <p:txBody>
            <a:bodyPr wrap="square" rtlCol="0">
              <a:spAutoFit/>
            </a:bodyPr>
            <a:lstStyle/>
            <a:p>
              <a:r>
                <a:rPr lang="en-GB">
                  <a:solidFill>
                    <a:srgbClr val="FF0000"/>
                  </a:solidFill>
                </a:rPr>
                <a:t>Model multi-scale problem</a:t>
              </a: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6650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300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rPr>
              <a:t>Eight Roadmap Missions – Mission 4</a:t>
            </a:r>
            <a:endParaRPr lang="en-GB" dirty="0">
              <a:latin typeface="Arial" panose="020B0604020202020204" pitchFamily="34" charset="0"/>
            </a:endParaRPr>
          </a:p>
        </p:txBody>
      </p:sp>
      <p:graphicFrame>
        <p:nvGraphicFramePr>
          <p:cNvPr id="5" name="Content Placeholder 4"/>
          <p:cNvGraphicFramePr>
            <a:graphicFrameLocks noGrp="1"/>
          </p:cNvGraphicFramePr>
          <p:nvPr>
            <p:ph idx="1"/>
            <p:extLst/>
          </p:nvPr>
        </p:nvGraphicFramePr>
        <p:xfrm>
          <a:off x="609600" y="836613"/>
          <a:ext cx="4622304" cy="5688012"/>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p:txBody>
          <a:bodyPr/>
          <a:lstStyle/>
          <a:p>
            <a:r>
              <a:rPr lang="en-GB" smtClean="0"/>
              <a:t>A.J.H. Donné | FPA meeting | 15 December 2021</a:t>
            </a:r>
            <a:endParaRPr lang="en-GB" dirty="0"/>
          </a:p>
        </p:txBody>
      </p:sp>
      <p:sp>
        <p:nvSpPr>
          <p:cNvPr id="6" name="Rectangle 5"/>
          <p:cNvSpPr/>
          <p:nvPr/>
        </p:nvSpPr>
        <p:spPr>
          <a:xfrm>
            <a:off x="1055440" y="4005064"/>
            <a:ext cx="4248472" cy="2592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465584" y="4133754"/>
            <a:ext cx="805880" cy="25877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458688" y="4005064"/>
            <a:ext cx="301824" cy="195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3" descr="image001"/>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199247" y="1937135"/>
            <a:ext cx="3468753" cy="312380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0" name="Picture 141"/>
          <p:cNvPicPr>
            <a:picLocks noChangeAspect="1"/>
          </p:cNvPicPr>
          <p:nvPr/>
        </p:nvPicPr>
        <p:blipFill rotWithShape="1">
          <a:blip r:embed="rId8"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0000" t="4027" b="4581"/>
          <a:stretch/>
        </p:blipFill>
        <p:spPr>
          <a:xfrm>
            <a:off x="863807" y="4111702"/>
            <a:ext cx="1457636" cy="1913981"/>
          </a:xfrm>
          <a:prstGeom prst="rect">
            <a:avLst/>
          </a:prstGeom>
        </p:spPr>
      </p:pic>
      <p:pic>
        <p:nvPicPr>
          <p:cNvPr id="11" name="Picture 5"/>
          <p:cNvPicPr>
            <a:picLocks noChangeAspect="1"/>
          </p:cNvPicPr>
          <p:nvPr/>
        </p:nvPicPr>
        <p:blipFill rotWithShape="1">
          <a:blip r:embed="rId9"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2880" t="10745" r="31428" b="874"/>
          <a:stretch/>
        </p:blipFill>
        <p:spPr>
          <a:xfrm>
            <a:off x="3872135" y="4074836"/>
            <a:ext cx="1949625" cy="2047227"/>
          </a:xfrm>
          <a:prstGeom prst="rect">
            <a:avLst/>
          </a:prstGeom>
        </p:spPr>
      </p:pic>
      <p:pic>
        <p:nvPicPr>
          <p:cNvPr id="12" name="Picture 2" descr="C:\Data\WORK\EUROFusion\Project Management Plan\LOGOS\KIT.jpg"/>
          <p:cNvPicPr>
            <a:picLocks noChangeAspect="1" noChangeArrowheads="1"/>
          </p:cNvPicPr>
          <p:nvPr/>
        </p:nvPicPr>
        <p:blipFill>
          <a:blip r:embed="rId10" cstate="print"/>
          <a:srcRect/>
          <a:stretch>
            <a:fillRect/>
          </a:stretch>
        </p:blipFill>
        <p:spPr bwMode="auto">
          <a:xfrm>
            <a:off x="2830336" y="5682273"/>
            <a:ext cx="759471" cy="405581"/>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471364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rPr>
              <a:t>Eight Roadmap Missions – Mission 5-6</a:t>
            </a:r>
            <a:endParaRPr lang="en-GB" dirty="0">
              <a:latin typeface="Arial" panose="020B0604020202020204" pitchFamily="34" charset="0"/>
            </a:endParaRPr>
          </a:p>
        </p:txBody>
      </p:sp>
      <p:graphicFrame>
        <p:nvGraphicFramePr>
          <p:cNvPr id="5" name="Content Placeholder 4"/>
          <p:cNvGraphicFramePr>
            <a:graphicFrameLocks noGrp="1"/>
          </p:cNvGraphicFramePr>
          <p:nvPr>
            <p:ph idx="1"/>
            <p:extLst/>
          </p:nvPr>
        </p:nvGraphicFramePr>
        <p:xfrm>
          <a:off x="609600" y="836613"/>
          <a:ext cx="4622304" cy="5688012"/>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p:txBody>
          <a:bodyPr/>
          <a:lstStyle/>
          <a:p>
            <a:r>
              <a:rPr lang="en-GB" smtClean="0"/>
              <a:t>A.J.H. Donné | FPA meeting | 15 December 2021</a:t>
            </a:r>
            <a:endParaRPr lang="en-GB" dirty="0"/>
          </a:p>
        </p:txBody>
      </p:sp>
      <p:sp>
        <p:nvSpPr>
          <p:cNvPr id="6" name="Rectangle 5"/>
          <p:cNvSpPr/>
          <p:nvPr/>
        </p:nvSpPr>
        <p:spPr>
          <a:xfrm>
            <a:off x="1055440" y="4797152"/>
            <a:ext cx="4248472" cy="18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465584" y="4924447"/>
            <a:ext cx="805880" cy="1797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458688" y="4797153"/>
            <a:ext cx="301824" cy="169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472264" y="824848"/>
            <a:ext cx="3165475" cy="210185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10" name="Picture 3" descr="N:\Projects\SmallProjects\DEMORemoteMaint\Private\WP14 Private\02 In-Vessel RMS\01_Pipes Layout\back 3D -in work- 3.png"/>
          <p:cNvPicPr>
            <a:picLocks noChangeAspect="1" noChangeArrowheads="1"/>
          </p:cNvPicPr>
          <p:nvPr/>
        </p:nvPicPr>
        <p:blipFill rotWithShape="1">
          <a:blip r:embed="rId8"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5799" t="7287" r="21407"/>
          <a:stretch/>
        </p:blipFill>
        <p:spPr bwMode="auto">
          <a:xfrm>
            <a:off x="10055001" y="3503067"/>
            <a:ext cx="1483331" cy="1683867"/>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1" name="Picture 2"/>
          <p:cNvPicPr>
            <a:picLocks noChangeAspect="1" noChangeArrowheads="1"/>
          </p:cNvPicPr>
          <p:nvPr/>
        </p:nvPicPr>
        <p:blipFill>
          <a:blip r:embed="rId9"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789945" y="2862336"/>
            <a:ext cx="1912195" cy="3474191"/>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352173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rPr>
              <a:t>Eight Roadmap Missions – Mission 7</a:t>
            </a:r>
            <a:endParaRPr lang="en-GB" dirty="0">
              <a:latin typeface="Arial" panose="020B0604020202020204" pitchFamily="34" charset="0"/>
            </a:endParaRPr>
          </a:p>
        </p:txBody>
      </p:sp>
      <p:graphicFrame>
        <p:nvGraphicFramePr>
          <p:cNvPr id="5" name="Content Placeholder 4"/>
          <p:cNvGraphicFramePr>
            <a:graphicFrameLocks noGrp="1"/>
          </p:cNvGraphicFramePr>
          <p:nvPr>
            <p:ph idx="1"/>
            <p:extLst/>
          </p:nvPr>
        </p:nvGraphicFramePr>
        <p:xfrm>
          <a:off x="609600" y="836613"/>
          <a:ext cx="4622304" cy="5688012"/>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p:txBody>
          <a:bodyPr/>
          <a:lstStyle/>
          <a:p>
            <a:r>
              <a:rPr lang="en-GB" smtClean="0"/>
              <a:t>A.J.H. Donné | FPA meeting | 15 December 2021</a:t>
            </a:r>
            <a:endParaRPr lang="en-GB" dirty="0"/>
          </a:p>
        </p:txBody>
      </p:sp>
      <p:sp>
        <p:nvSpPr>
          <p:cNvPr id="6" name="Rectangle 5"/>
          <p:cNvSpPr/>
          <p:nvPr/>
        </p:nvSpPr>
        <p:spPr>
          <a:xfrm>
            <a:off x="1073275" y="5600105"/>
            <a:ext cx="4176464" cy="917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02365" y="5781915"/>
            <a:ext cx="792221" cy="916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354010" y="5627367"/>
            <a:ext cx="413397" cy="249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descr="http://bxjmag.com/wp-content/themes/nextmagazine/inc/scripts/timthumb.php?src=http://bxjmag.com/wp-content/uploads/2015/01/IMG_1244-1024x768.jpg&amp;w=590&amp;h=315&amp;zc=1"/>
          <p:cNvPicPr>
            <a:picLocks noChangeAspect="1" noChangeArrowheads="1"/>
          </p:cNvPicPr>
          <p:nvPr/>
        </p:nvPicPr>
        <p:blipFill>
          <a:blip r:embed="rId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03033" y="859777"/>
            <a:ext cx="2318827" cy="123801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 name="Picture 4" descr="Additive manufacturing enables the production of parts with organic structures that can reduce weight while maintaining strength. Photo: GE Aviation "/>
          <p:cNvPicPr>
            <a:picLocks noChangeAspect="1" noChangeArrowheads="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01229" y="2163080"/>
            <a:ext cx="2552632" cy="1693247"/>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1" name="Grafik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1BF0A46-910E-4641-92E9-15771CDBFCF6}"/>
              </a:ext>
            </a:extLst>
          </p:cNvPr>
          <p:cNvPicPr>
            <a:picLocks noChangeAspect="1"/>
          </p:cNvPicPr>
          <p:nvPr/>
        </p:nvPicPr>
        <p:blipFill>
          <a:blip r:embed="rId9"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688288" y="3856327"/>
            <a:ext cx="3376649" cy="1173812"/>
          </a:xfrm>
          <a:prstGeom prst="rect">
            <a:avLst/>
          </a:prstGeom>
        </p:spPr>
      </p:pic>
      <p:pic>
        <p:nvPicPr>
          <p:cNvPr id="12" name="Grafik 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7C6CE39-C7D2-4D5F-94AF-F7C1A152B4A5}"/>
              </a:ext>
            </a:extLst>
          </p:cNvPr>
          <p:cNvPicPr>
            <a:picLocks noChangeAspect="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001229" y="4868192"/>
            <a:ext cx="2575395" cy="1536700"/>
          </a:xfrm>
          <a:prstGeom prst="rect">
            <a:avLst/>
          </a:prstGeom>
        </p:spPr>
      </p:pic>
      <p:pic>
        <p:nvPicPr>
          <p:cNvPr id="13" name="Grafik 9"/>
          <p:cNvPicPr>
            <a:picLocks noChangeAspect="1"/>
          </p:cNvPicPr>
          <p:nvPr/>
        </p:nvPicPr>
        <p:blipFill>
          <a:blip r:embed="rId11"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842810" y="5868226"/>
            <a:ext cx="707478" cy="35373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628783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rPr>
              <a:t>Eight Roadmap Missions – Mission 8</a:t>
            </a:r>
            <a:endParaRPr lang="en-GB" dirty="0">
              <a:latin typeface="Arial" panose="020B0604020202020204" pitchFamily="34" charset="0"/>
            </a:endParaRPr>
          </a:p>
        </p:txBody>
      </p:sp>
      <p:graphicFrame>
        <p:nvGraphicFramePr>
          <p:cNvPr id="5" name="Content Placeholder 4"/>
          <p:cNvGraphicFramePr>
            <a:graphicFrameLocks noGrp="1"/>
          </p:cNvGraphicFramePr>
          <p:nvPr>
            <p:ph idx="1"/>
            <p:extLst/>
          </p:nvPr>
        </p:nvGraphicFramePr>
        <p:xfrm>
          <a:off x="609600" y="836613"/>
          <a:ext cx="4622304" cy="5688012"/>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p:txBody>
          <a:bodyPr/>
          <a:lstStyle/>
          <a:p>
            <a:r>
              <a:rPr lang="en-GB" smtClean="0"/>
              <a:t>A.J.H. Donné | FPA meeting | 15 December 2021</a:t>
            </a:r>
            <a:endParaRPr lang="en-GB" dirty="0"/>
          </a:p>
        </p:txBody>
      </p:sp>
      <p:pic>
        <p:nvPicPr>
          <p:cNvPr id="9" name="Picture 8" descr="W7X.jpeg"/>
          <p:cNvPicPr>
            <a:picLocks noChangeAspect="1"/>
          </p:cNvPicPr>
          <p:nvPr/>
        </p:nvPicPr>
        <p:blipFill>
          <a:blip r:embed="rId7" cstate="print"/>
          <a:stretch>
            <a:fillRect/>
          </a:stretch>
        </p:blipFill>
        <p:spPr>
          <a:xfrm>
            <a:off x="5879976" y="761906"/>
            <a:ext cx="3867999" cy="2741444"/>
          </a:xfrm>
          <a:prstGeom prst="rect">
            <a:avLst/>
          </a:prstGeom>
        </p:spPr>
      </p:pic>
      <p:pic>
        <p:nvPicPr>
          <p:cNvPr id="10" name="Grafik 15" descr="W7X scheme.jpg"/>
          <p:cNvPicPr>
            <a:picLocks noChangeAspect="1"/>
          </p:cNvPicPr>
          <p:nvPr/>
        </p:nvPicPr>
        <p:blipFill>
          <a:blip r:embed="rId8" cstate="print"/>
          <a:stretch>
            <a:fillRect/>
          </a:stretch>
        </p:blipFill>
        <p:spPr>
          <a:xfrm>
            <a:off x="6070088" y="3595826"/>
            <a:ext cx="3334893" cy="2749415"/>
          </a:xfrm>
          <a:prstGeom prst="rect">
            <a:avLst/>
          </a:prstGeom>
        </p:spPr>
      </p:pic>
      <p:pic>
        <p:nvPicPr>
          <p:cNvPr id="11" name="Grafik 10" descr="Otte_zoom.jpg"/>
          <p:cNvPicPr>
            <a:picLocks noChangeAspect="1"/>
          </p:cNvPicPr>
          <p:nvPr/>
        </p:nvPicPr>
        <p:blipFill>
          <a:blip r:embed="rId9" cstate="print"/>
          <a:stretch>
            <a:fillRect/>
          </a:stretch>
        </p:blipFill>
        <p:spPr>
          <a:xfrm>
            <a:off x="9696400" y="3140968"/>
            <a:ext cx="2134845" cy="1629349"/>
          </a:xfrm>
          <a:prstGeom prst="rect">
            <a:avLst/>
          </a:prstGeom>
        </p:spPr>
      </p:pic>
      <p:pic>
        <p:nvPicPr>
          <p:cNvPr id="3" name="Picture 2"/>
          <p:cNvPicPr>
            <a:picLocks noChangeAspect="1"/>
          </p:cNvPicPr>
          <p:nvPr/>
        </p:nvPicPr>
        <p:blipFill>
          <a:blip r:embed="rId10"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488488" y="5146599"/>
            <a:ext cx="695266" cy="86908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257561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2"/>
          <p:cNvGrpSpPr/>
          <p:nvPr/>
        </p:nvGrpSpPr>
        <p:grpSpPr>
          <a:xfrm>
            <a:off x="375529" y="845995"/>
            <a:ext cx="2059968" cy="2428111"/>
            <a:chOff x="840638" y="732835"/>
            <a:chExt cx="2059968" cy="2428111"/>
          </a:xfrm>
        </p:grpSpPr>
        <p:pic>
          <p:nvPicPr>
            <p:cNvPr id="15" name="Picture 19" descr="ILW Wide Angle View"/>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40638" y="819249"/>
              <a:ext cx="1787145" cy="234169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9" name="Rounded Rectangle 18"/>
            <p:cNvSpPr/>
            <p:nvPr/>
          </p:nvSpPr>
          <p:spPr>
            <a:xfrm>
              <a:off x="1992766" y="732835"/>
              <a:ext cx="907840" cy="558501"/>
            </a:xfrm>
            <a:prstGeom prst="roundRect">
              <a:avLst/>
            </a:prstGeom>
            <a:solidFill>
              <a:schemeClr val="accent1">
                <a:lumMod val="50000"/>
              </a:schemeClr>
            </a:solidFill>
          </p:spPr>
          <p:style>
            <a:lnRef idx="1">
              <a:schemeClr val="accent1"/>
            </a:lnRef>
            <a:fillRef idx="2">
              <a:schemeClr val="accent1"/>
            </a:fillRef>
            <a:effectRef idx="1">
              <a:schemeClr val="accent1"/>
            </a:effectRef>
            <a:fontRef idx="minor">
              <a:schemeClr val="dk1"/>
            </a:fontRef>
          </p:style>
          <p:txBody>
            <a:bodyPr rtlCol="0" anchor="ctr"/>
            <a:lstStyle/>
            <a:p>
              <a:r>
                <a:rPr lang="en-US" b="1" dirty="0">
                  <a:solidFill>
                    <a:schemeClr val="bg1"/>
                  </a:solidFill>
                </a:rPr>
                <a:t>JET, UK</a:t>
              </a:r>
            </a:p>
          </p:txBody>
        </p:sp>
      </p:grpSp>
      <p:grpSp>
        <p:nvGrpSpPr>
          <p:cNvPr id="9" name="Group 8"/>
          <p:cNvGrpSpPr/>
          <p:nvPr/>
        </p:nvGrpSpPr>
        <p:grpSpPr>
          <a:xfrm>
            <a:off x="375529" y="3627872"/>
            <a:ext cx="3977705" cy="2898353"/>
            <a:chOff x="-36512" y="3529865"/>
            <a:chExt cx="3977705" cy="2898353"/>
          </a:xfrm>
        </p:grpSpPr>
        <p:pic>
          <p:nvPicPr>
            <p:cNvPr id="6150" name="Picture 6" descr="http://www.sps.ch/uploads/pics/Fig_TCV_All_in_color.jpg"/>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6512" y="3529865"/>
              <a:ext cx="3977705" cy="273057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2" name="Rounded Rectangle 21"/>
            <p:cNvSpPr/>
            <p:nvPr/>
          </p:nvSpPr>
          <p:spPr>
            <a:xfrm>
              <a:off x="179512" y="5869717"/>
              <a:ext cx="1660461" cy="558501"/>
            </a:xfrm>
            <a:prstGeom prst="roundRect">
              <a:avLst/>
            </a:prstGeom>
            <a:solidFill>
              <a:schemeClr val="accent1">
                <a:lumMod val="50000"/>
              </a:schemeClr>
            </a:solidFill>
          </p:spPr>
          <p:style>
            <a:lnRef idx="1">
              <a:schemeClr val="accent1"/>
            </a:lnRef>
            <a:fillRef idx="2">
              <a:schemeClr val="accent1"/>
            </a:fillRef>
            <a:effectRef idx="1">
              <a:schemeClr val="accent1"/>
            </a:effectRef>
            <a:fontRef idx="minor">
              <a:schemeClr val="dk1"/>
            </a:fontRef>
          </p:style>
          <p:txBody>
            <a:bodyPr rtlCol="0" anchor="ctr"/>
            <a:lstStyle/>
            <a:p>
              <a:r>
                <a:rPr lang="en-US" b="1" dirty="0">
                  <a:solidFill>
                    <a:schemeClr val="bg1"/>
                  </a:solidFill>
                </a:rPr>
                <a:t>TCV, CH</a:t>
              </a:r>
            </a:p>
          </p:txBody>
        </p:sp>
      </p:grpSp>
      <p:grpSp>
        <p:nvGrpSpPr>
          <p:cNvPr id="6" name="Group 5"/>
          <p:cNvGrpSpPr/>
          <p:nvPr/>
        </p:nvGrpSpPr>
        <p:grpSpPr>
          <a:xfrm>
            <a:off x="7176120" y="969499"/>
            <a:ext cx="2551018" cy="2262705"/>
            <a:chOff x="7176120" y="969499"/>
            <a:chExt cx="2551018" cy="2262705"/>
          </a:xfrm>
        </p:grpSpPr>
        <p:pic>
          <p:nvPicPr>
            <p:cNvPr id="16" name="Picture 15" descr="jt60sacut.jpg"/>
            <p:cNvPicPr>
              <a:picLocks noChangeAspect="1"/>
            </p:cNvPicPr>
            <p:nvPr/>
          </p:nvPicPr>
          <p:blipFill>
            <a:blip r:embed="rId4" cstate="print"/>
            <a:stretch>
              <a:fillRect/>
            </a:stretch>
          </p:blipFill>
          <p:spPr>
            <a:xfrm>
              <a:off x="7176120" y="969499"/>
              <a:ext cx="2551018" cy="1999447"/>
            </a:xfrm>
            <a:prstGeom prst="rect">
              <a:avLst/>
            </a:prstGeom>
          </p:spPr>
        </p:pic>
        <p:sp>
          <p:nvSpPr>
            <p:cNvPr id="23" name="Rounded Rectangle 22"/>
            <p:cNvSpPr/>
            <p:nvPr/>
          </p:nvSpPr>
          <p:spPr>
            <a:xfrm>
              <a:off x="8273504" y="2673703"/>
              <a:ext cx="1453633" cy="558501"/>
            </a:xfrm>
            <a:prstGeom prst="roundRect">
              <a:avLst/>
            </a:prstGeom>
            <a:solidFill>
              <a:schemeClr val="accent1">
                <a:lumMod val="50000"/>
              </a:schemeClr>
            </a:solidFill>
          </p:spPr>
          <p:style>
            <a:lnRef idx="1">
              <a:schemeClr val="accent1"/>
            </a:lnRef>
            <a:fillRef idx="2">
              <a:schemeClr val="accent1"/>
            </a:fillRef>
            <a:effectRef idx="1">
              <a:schemeClr val="accent1"/>
            </a:effectRef>
            <a:fontRef idx="minor">
              <a:schemeClr val="dk1"/>
            </a:fontRef>
          </p:style>
          <p:txBody>
            <a:bodyPr rtlCol="0" anchor="ctr"/>
            <a:lstStyle/>
            <a:p>
              <a:r>
                <a:rPr lang="en-US" b="1" dirty="0">
                  <a:solidFill>
                    <a:schemeClr val="bg1"/>
                  </a:solidFill>
                </a:rPr>
                <a:t>JT-60SA, JA</a:t>
              </a:r>
            </a:p>
            <a:p>
              <a:r>
                <a:rPr lang="en-GB" sz="1400" b="1" dirty="0" smtClean="0">
                  <a:solidFill>
                    <a:schemeClr val="bg1"/>
                  </a:solidFill>
                </a:rPr>
                <a:t>(Start in 2022)</a:t>
              </a:r>
              <a:endParaRPr lang="en-GB" sz="1400" b="1" dirty="0">
                <a:solidFill>
                  <a:schemeClr val="bg1"/>
                </a:solidFill>
              </a:endParaRPr>
            </a:p>
          </p:txBody>
        </p:sp>
      </p:grpSp>
      <p:grpSp>
        <p:nvGrpSpPr>
          <p:cNvPr id="8" name="Group 7"/>
          <p:cNvGrpSpPr/>
          <p:nvPr/>
        </p:nvGrpSpPr>
        <p:grpSpPr>
          <a:xfrm>
            <a:off x="9280381" y="3475202"/>
            <a:ext cx="2775237" cy="2786885"/>
            <a:chOff x="3335299" y="3641332"/>
            <a:chExt cx="2775237" cy="2786885"/>
          </a:xfrm>
        </p:grpSpPr>
        <p:pic>
          <p:nvPicPr>
            <p:cNvPr id="17" name="Picture 2" descr="iter_plasma_med"/>
            <p:cNvPicPr>
              <a:picLocks noChangeAspect="1" noChangeArrowheads="1"/>
            </p:cNvPicPr>
            <p:nvPr/>
          </p:nvPicPr>
          <p:blipFill>
            <a:blip r:embed="rId5" cstate="print"/>
            <a:srcRect/>
            <a:stretch>
              <a:fillRect/>
            </a:stretch>
          </p:blipFill>
          <p:spPr bwMode="auto">
            <a:xfrm>
              <a:off x="3635896" y="3641332"/>
              <a:ext cx="2474640" cy="2507636"/>
            </a:xfrm>
            <a:prstGeom prst="rect">
              <a:avLst/>
            </a:prstGeom>
            <a:noFill/>
          </p:spPr>
        </p:pic>
        <p:sp>
          <p:nvSpPr>
            <p:cNvPr id="24" name="Rounded Rectangle 23"/>
            <p:cNvSpPr/>
            <p:nvPr/>
          </p:nvSpPr>
          <p:spPr>
            <a:xfrm>
              <a:off x="3335299" y="5869716"/>
              <a:ext cx="1656184" cy="558501"/>
            </a:xfrm>
            <a:prstGeom prst="roundRect">
              <a:avLst/>
            </a:prstGeom>
            <a:solidFill>
              <a:schemeClr val="accent1">
                <a:lumMod val="50000"/>
              </a:schemeClr>
            </a:solidFill>
          </p:spPr>
          <p:style>
            <a:lnRef idx="1">
              <a:schemeClr val="accent1"/>
            </a:lnRef>
            <a:fillRef idx="2">
              <a:schemeClr val="accent1"/>
            </a:fillRef>
            <a:effectRef idx="1">
              <a:schemeClr val="accent1"/>
            </a:effectRef>
            <a:fontRef idx="minor">
              <a:schemeClr val="dk1"/>
            </a:fontRef>
          </p:style>
          <p:txBody>
            <a:bodyPr rtlCol="0" anchor="ctr"/>
            <a:lstStyle/>
            <a:p>
              <a:r>
                <a:rPr lang="en-US" b="1" dirty="0">
                  <a:solidFill>
                    <a:schemeClr val="bg1"/>
                  </a:solidFill>
                </a:rPr>
                <a:t>ITER</a:t>
              </a:r>
            </a:p>
            <a:p>
              <a:r>
                <a:rPr lang="en-GB" sz="1400" b="1" dirty="0">
                  <a:solidFill>
                    <a:schemeClr val="bg1"/>
                  </a:solidFill>
                </a:rPr>
                <a:t>(Our target device)</a:t>
              </a:r>
            </a:p>
          </p:txBody>
        </p:sp>
      </p:grpSp>
      <p:grpSp>
        <p:nvGrpSpPr>
          <p:cNvPr id="2" name="Group 1"/>
          <p:cNvGrpSpPr/>
          <p:nvPr/>
        </p:nvGrpSpPr>
        <p:grpSpPr>
          <a:xfrm>
            <a:off x="2711624" y="865400"/>
            <a:ext cx="3780928" cy="2384488"/>
            <a:chOff x="5027638" y="732834"/>
            <a:chExt cx="3780928" cy="2384488"/>
          </a:xfrm>
        </p:grpSpPr>
        <p:pic>
          <p:nvPicPr>
            <p:cNvPr id="6146" name="Picture 2" descr="Afbeeldingsresultaat voor asdex upgrade"/>
            <p:cNvPicPr>
              <a:picLocks noChangeAspect="1" noChangeArrowheads="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973341" y="819250"/>
              <a:ext cx="2835225" cy="2298072"/>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0" name="Rounded Rectangle 19"/>
            <p:cNvSpPr/>
            <p:nvPr/>
          </p:nvSpPr>
          <p:spPr>
            <a:xfrm>
              <a:off x="5027638" y="732834"/>
              <a:ext cx="1848617" cy="558501"/>
            </a:xfrm>
            <a:prstGeom prst="roundRect">
              <a:avLst/>
            </a:prstGeom>
            <a:solidFill>
              <a:schemeClr val="accent1">
                <a:lumMod val="50000"/>
              </a:schemeClr>
            </a:solidFill>
          </p:spPr>
          <p:style>
            <a:lnRef idx="1">
              <a:schemeClr val="accent1"/>
            </a:lnRef>
            <a:fillRef idx="2">
              <a:schemeClr val="accent1"/>
            </a:fillRef>
            <a:effectRef idx="1">
              <a:schemeClr val="accent1"/>
            </a:effectRef>
            <a:fontRef idx="minor">
              <a:schemeClr val="dk1"/>
            </a:fontRef>
          </p:style>
          <p:txBody>
            <a:bodyPr rtlCol="0" anchor="ctr"/>
            <a:lstStyle/>
            <a:p>
              <a:r>
                <a:rPr lang="en-US" b="1" dirty="0">
                  <a:solidFill>
                    <a:schemeClr val="bg1"/>
                  </a:solidFill>
                </a:rPr>
                <a:t>ASDEX Upgrade, Munich, DE</a:t>
              </a:r>
            </a:p>
          </p:txBody>
        </p:sp>
      </p:grpSp>
      <p:sp>
        <p:nvSpPr>
          <p:cNvPr id="13" name="Footer Placeholder 12"/>
          <p:cNvSpPr>
            <a:spLocks noGrp="1"/>
          </p:cNvSpPr>
          <p:nvPr>
            <p:ph type="ftr" sz="quarter" idx="11"/>
          </p:nvPr>
        </p:nvSpPr>
        <p:spPr/>
        <p:txBody>
          <a:bodyPr/>
          <a:lstStyle/>
          <a:p>
            <a:r>
              <a:rPr lang="en-GB" smtClean="0"/>
              <a:t>A.J.H. Donné | FPA meeting | 15 December 2021</a:t>
            </a:r>
            <a:endParaRPr lang="en-GB" dirty="0"/>
          </a:p>
        </p:txBody>
      </p:sp>
      <p:sp>
        <p:nvSpPr>
          <p:cNvPr id="5" name="Title 4"/>
          <p:cNvSpPr>
            <a:spLocks noGrp="1"/>
          </p:cNvSpPr>
          <p:nvPr>
            <p:ph type="title" idx="4294967295"/>
          </p:nvPr>
        </p:nvSpPr>
        <p:spPr>
          <a:xfrm>
            <a:off x="0" y="115888"/>
            <a:ext cx="10058400" cy="457200"/>
          </a:xfrm>
        </p:spPr>
        <p:txBody>
          <a:bodyPr>
            <a:normAutofit fontScale="90000"/>
          </a:bodyPr>
          <a:lstStyle/>
          <a:p>
            <a:r>
              <a:rPr lang="en-US" dirty="0" smtClean="0"/>
              <a:t>Mission 1 and 2: Tokamak devices</a:t>
            </a:r>
            <a:endParaRPr lang="en-GB" dirty="0"/>
          </a:p>
        </p:txBody>
      </p:sp>
      <p:grpSp>
        <p:nvGrpSpPr>
          <p:cNvPr id="12" name="Group 11"/>
          <p:cNvGrpSpPr/>
          <p:nvPr/>
        </p:nvGrpSpPr>
        <p:grpSpPr>
          <a:xfrm>
            <a:off x="9984432" y="874131"/>
            <a:ext cx="1989940" cy="2358072"/>
            <a:chOff x="9984432" y="874131"/>
            <a:chExt cx="1989940" cy="2358072"/>
          </a:xfrm>
        </p:grpSpPr>
        <p:pic>
          <p:nvPicPr>
            <p:cNvPr id="25" name="Picture 24"/>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984432" y="874131"/>
              <a:ext cx="1989940" cy="2232465"/>
            </a:xfrm>
            <a:prstGeom prst="rect">
              <a:avLst/>
            </a:prstGeom>
          </p:spPr>
        </p:pic>
        <p:sp>
          <p:nvSpPr>
            <p:cNvPr id="26" name="Rounded Rectangle 25"/>
            <p:cNvSpPr/>
            <p:nvPr/>
          </p:nvSpPr>
          <p:spPr>
            <a:xfrm>
              <a:off x="10517016" y="2673702"/>
              <a:ext cx="1453633" cy="558501"/>
            </a:xfrm>
            <a:prstGeom prst="roundRect">
              <a:avLst/>
            </a:prstGeom>
            <a:solidFill>
              <a:schemeClr val="accent1">
                <a:lumMod val="50000"/>
              </a:schemeClr>
            </a:solidFill>
          </p:spPr>
          <p:style>
            <a:lnRef idx="1">
              <a:schemeClr val="accent1"/>
            </a:lnRef>
            <a:fillRef idx="2">
              <a:schemeClr val="accent1"/>
            </a:fillRef>
            <a:effectRef idx="1">
              <a:schemeClr val="accent1"/>
            </a:effectRef>
            <a:fontRef idx="minor">
              <a:schemeClr val="dk1"/>
            </a:fontRef>
          </p:style>
          <p:txBody>
            <a:bodyPr rtlCol="0" anchor="ctr"/>
            <a:lstStyle/>
            <a:p>
              <a:r>
                <a:rPr lang="en-US" b="1" dirty="0" smtClean="0">
                  <a:solidFill>
                    <a:schemeClr val="bg1"/>
                  </a:solidFill>
                </a:rPr>
                <a:t>COMPASS-U</a:t>
              </a:r>
            </a:p>
            <a:p>
              <a:r>
                <a:rPr lang="en-GB" sz="1400" b="1" dirty="0" smtClean="0">
                  <a:solidFill>
                    <a:schemeClr val="bg1"/>
                  </a:solidFill>
                </a:rPr>
                <a:t>(Start in 2023)</a:t>
              </a:r>
              <a:endParaRPr lang="en-GB" sz="1400" b="1" dirty="0">
                <a:solidFill>
                  <a:schemeClr val="bg1"/>
                </a:solidFill>
              </a:endParaRPr>
            </a:p>
          </p:txBody>
        </p:sp>
      </p:grpSp>
      <p:grpSp>
        <p:nvGrpSpPr>
          <p:cNvPr id="4" name="Group 3"/>
          <p:cNvGrpSpPr/>
          <p:nvPr/>
        </p:nvGrpSpPr>
        <p:grpSpPr>
          <a:xfrm>
            <a:off x="4046067" y="3468305"/>
            <a:ext cx="4954253" cy="3017447"/>
            <a:chOff x="4046067" y="3468305"/>
            <a:chExt cx="4954253" cy="3017447"/>
          </a:xfrm>
        </p:grpSpPr>
        <p:grpSp>
          <p:nvGrpSpPr>
            <p:cNvPr id="7" name="Group 6"/>
            <p:cNvGrpSpPr/>
            <p:nvPr/>
          </p:nvGrpSpPr>
          <p:grpSpPr>
            <a:xfrm>
              <a:off x="4046067" y="3468305"/>
              <a:ext cx="4954253" cy="3017447"/>
              <a:chOff x="3854313" y="3383288"/>
              <a:chExt cx="4954253" cy="3017447"/>
            </a:xfrm>
          </p:grpSpPr>
          <p:pic>
            <p:nvPicPr>
              <p:cNvPr id="6152" name="Picture 8" descr="https://www.euro-fusion.org/wpcms/wp-content/uploads/2011/07/article_09B.jpg"/>
              <p:cNvPicPr>
                <a:picLocks noChangeAspect="1" noChangeArrowheads="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541616" y="3383288"/>
                <a:ext cx="2266950" cy="285273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1" name="Rounded Rectangle 20"/>
              <p:cNvSpPr/>
              <p:nvPr/>
            </p:nvSpPr>
            <p:spPr>
              <a:xfrm>
                <a:off x="6226883" y="5842234"/>
                <a:ext cx="2092509" cy="558501"/>
              </a:xfrm>
              <a:prstGeom prst="roundRect">
                <a:avLst/>
              </a:prstGeom>
              <a:solidFill>
                <a:schemeClr val="accent1">
                  <a:lumMod val="50000"/>
                </a:schemeClr>
              </a:solidFill>
            </p:spPr>
            <p:style>
              <a:lnRef idx="1">
                <a:schemeClr val="accent1"/>
              </a:lnRef>
              <a:fillRef idx="2">
                <a:schemeClr val="accent1"/>
              </a:fillRef>
              <a:effectRef idx="1">
                <a:schemeClr val="accent1"/>
              </a:effectRef>
              <a:fontRef idx="minor">
                <a:schemeClr val="dk1"/>
              </a:fontRef>
            </p:style>
            <p:txBody>
              <a:bodyPr rtlCol="0" anchor="ctr"/>
              <a:lstStyle/>
              <a:p>
                <a:r>
                  <a:rPr lang="en-US" b="1" dirty="0">
                    <a:solidFill>
                      <a:schemeClr val="bg1"/>
                    </a:solidFill>
                  </a:rPr>
                  <a:t>MAST Upgrade, </a:t>
                </a:r>
                <a:r>
                  <a:rPr lang="en-US" b="1" dirty="0" smtClean="0">
                    <a:solidFill>
                      <a:schemeClr val="bg1"/>
                    </a:solidFill>
                  </a:rPr>
                  <a:t>UK</a:t>
                </a:r>
                <a:endParaRPr lang="en-US" b="1" dirty="0">
                  <a:solidFill>
                    <a:schemeClr val="bg1"/>
                  </a:solidFill>
                </a:endParaRPr>
              </a:p>
            </p:txBody>
          </p:sp>
          <p:sp>
            <p:nvSpPr>
              <p:cNvPr id="29" name="Rounded Rectangle 28"/>
              <p:cNvSpPr/>
              <p:nvPr/>
            </p:nvSpPr>
            <p:spPr>
              <a:xfrm>
                <a:off x="3854313" y="5842233"/>
                <a:ext cx="2092509" cy="558501"/>
              </a:xfrm>
              <a:prstGeom prst="roundRect">
                <a:avLst/>
              </a:prstGeom>
              <a:solidFill>
                <a:schemeClr val="accent1">
                  <a:lumMod val="50000"/>
                </a:schemeClr>
              </a:solidFill>
            </p:spPr>
            <p:style>
              <a:lnRef idx="1">
                <a:schemeClr val="accent1"/>
              </a:lnRef>
              <a:fillRef idx="2">
                <a:schemeClr val="accent1"/>
              </a:fillRef>
              <a:effectRef idx="1">
                <a:schemeClr val="accent1"/>
              </a:effectRef>
              <a:fontRef idx="minor">
                <a:schemeClr val="dk1"/>
              </a:fontRef>
            </p:style>
            <p:txBody>
              <a:bodyPr rtlCol="0" anchor="ctr"/>
              <a:lstStyle/>
              <a:p>
                <a:r>
                  <a:rPr lang="en-US" b="1" dirty="0" smtClean="0">
                    <a:solidFill>
                      <a:schemeClr val="bg1"/>
                    </a:solidFill>
                  </a:rPr>
                  <a:t>WEST, FR</a:t>
                </a:r>
                <a:endParaRPr lang="en-US" b="1" dirty="0">
                  <a:solidFill>
                    <a:schemeClr val="bg1"/>
                  </a:solidFill>
                </a:endParaRPr>
              </a:p>
            </p:txBody>
          </p:sp>
        </p:grpSp>
        <p:pic>
          <p:nvPicPr>
            <p:cNvPr id="27" name="Picture 12" descr="http://www.iter.org/img/resize-900-90/www/content/com/Lists/Stories/Attachments/1326/west1.jpg"/>
            <p:cNvPicPr>
              <a:picLocks noChangeAspect="1" noChangeArrowheads="1"/>
            </p:cNvPicPr>
            <p:nvPr/>
          </p:nvPicPr>
          <p:blipFill>
            <a:blip r:embed="rId9"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046067" y="3637510"/>
              <a:ext cx="2201936" cy="235275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7422929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0-#ppt_w/2"/>
                                          </p:val>
                                        </p:tav>
                                        <p:tav tm="100000">
                                          <p:val>
                                            <p:strVal val="#ppt_x"/>
                                          </p:val>
                                        </p:tav>
                                      </p:tavLst>
                                    </p:anim>
                                    <p:anim calcmode="lin" valueType="num">
                                      <p:cBhvr additive="base">
                                        <p:cTn id="8" dur="20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0-#ppt_w/2"/>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2000" fill="hold"/>
                                        <p:tgtEl>
                                          <p:spTgt spid="2"/>
                                        </p:tgtEl>
                                        <p:attrNameLst>
                                          <p:attrName>ppt_x</p:attrName>
                                        </p:attrNameLst>
                                      </p:cBhvr>
                                      <p:tavLst>
                                        <p:tav tm="0">
                                          <p:val>
                                            <p:strVal val="#ppt_x"/>
                                          </p:val>
                                        </p:tav>
                                        <p:tav tm="100000">
                                          <p:val>
                                            <p:strVal val="#ppt_x"/>
                                          </p:val>
                                        </p:tav>
                                      </p:tavLst>
                                    </p:anim>
                                    <p:anim calcmode="lin" valueType="num">
                                      <p:cBhvr additive="base">
                                        <p:cTn id="16" dur="20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2000" fill="hold"/>
                                        <p:tgtEl>
                                          <p:spTgt spid="8"/>
                                        </p:tgtEl>
                                        <p:attrNameLst>
                                          <p:attrName>ppt_x</p:attrName>
                                        </p:attrNameLst>
                                      </p:cBhvr>
                                      <p:tavLst>
                                        <p:tav tm="0">
                                          <p:val>
                                            <p:strVal val="1+#ppt_w/2"/>
                                          </p:val>
                                        </p:tav>
                                        <p:tav tm="100000">
                                          <p:val>
                                            <p:strVal val="#ppt_x"/>
                                          </p:val>
                                        </p:tav>
                                      </p:tavLst>
                                    </p:anim>
                                    <p:anim calcmode="lin" valueType="num">
                                      <p:cBhvr additive="base">
                                        <p:cTn id="20" dur="20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2000" fill="hold"/>
                                        <p:tgtEl>
                                          <p:spTgt spid="6"/>
                                        </p:tgtEl>
                                        <p:attrNameLst>
                                          <p:attrName>ppt_x</p:attrName>
                                        </p:attrNameLst>
                                      </p:cBhvr>
                                      <p:tavLst>
                                        <p:tav tm="0">
                                          <p:val>
                                            <p:strVal val="#ppt_x"/>
                                          </p:val>
                                        </p:tav>
                                        <p:tav tm="100000">
                                          <p:val>
                                            <p:strVal val="#ppt_x"/>
                                          </p:val>
                                        </p:tav>
                                      </p:tavLst>
                                    </p:anim>
                                    <p:anim calcmode="lin" valueType="num">
                                      <p:cBhvr additive="base">
                                        <p:cTn id="24" dur="2000" fill="hold"/>
                                        <p:tgtEl>
                                          <p:spTgt spid="6"/>
                                        </p:tgtEl>
                                        <p:attrNameLst>
                                          <p:attrName>ppt_y</p:attrName>
                                        </p:attrNameLst>
                                      </p:cBhvr>
                                      <p:tavLst>
                                        <p:tav tm="0">
                                          <p:val>
                                            <p:strVal val="0-#ppt_h/2"/>
                                          </p:val>
                                        </p:tav>
                                        <p:tav tm="100000">
                                          <p:val>
                                            <p:strVal val="#ppt_y"/>
                                          </p:val>
                                        </p:tav>
                                      </p:tavLst>
                                    </p:anim>
                                  </p:childTnLst>
                                </p:cTn>
                              </p:par>
                              <p:par>
                                <p:cTn id="25" presetID="2" presetClass="entr" presetSubtype="3"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2000" fill="hold"/>
                                        <p:tgtEl>
                                          <p:spTgt spid="12"/>
                                        </p:tgtEl>
                                        <p:attrNameLst>
                                          <p:attrName>ppt_x</p:attrName>
                                        </p:attrNameLst>
                                      </p:cBhvr>
                                      <p:tavLst>
                                        <p:tav tm="0">
                                          <p:val>
                                            <p:strVal val="1+#ppt_w/2"/>
                                          </p:val>
                                        </p:tav>
                                        <p:tav tm="100000">
                                          <p:val>
                                            <p:strVal val="#ppt_x"/>
                                          </p:val>
                                        </p:tav>
                                      </p:tavLst>
                                    </p:anim>
                                    <p:anim calcmode="lin" valueType="num">
                                      <p:cBhvr additive="base">
                                        <p:cTn id="28" dur="2000" fill="hold"/>
                                        <p:tgtEl>
                                          <p:spTgt spid="12"/>
                                        </p:tgtEl>
                                        <p:attrNameLst>
                                          <p:attrName>ppt_y</p:attrName>
                                        </p:attrNameLst>
                                      </p:cBhvr>
                                      <p:tavLst>
                                        <p:tav tm="0">
                                          <p:val>
                                            <p:strVal val="0-#ppt_h/2"/>
                                          </p:val>
                                        </p:tav>
                                        <p:tav tm="100000">
                                          <p:val>
                                            <p:strVal val="#ppt_y"/>
                                          </p:val>
                                        </p:tav>
                                      </p:tavLst>
                                    </p:anim>
                                  </p:childTnLst>
                                </p:cTn>
                              </p:par>
                              <p:par>
                                <p:cTn id="29" presetID="2" presetClass="entr" presetSubtype="4" fill="hold" nodeType="withEffect">
                                  <p:stCondLst>
                                    <p:cond delay="200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smtClean="0"/>
              <a:t>A.J.H. Donné | FPA meeting | 15 December 2021</a:t>
            </a:r>
            <a:endParaRPr lang="en-GB" dirty="0"/>
          </a:p>
        </p:txBody>
      </p:sp>
      <p:sp>
        <p:nvSpPr>
          <p:cNvPr id="3" name="Title 2"/>
          <p:cNvSpPr>
            <a:spLocks noGrp="1"/>
          </p:cNvSpPr>
          <p:nvPr>
            <p:ph type="title" idx="4294967295"/>
          </p:nvPr>
        </p:nvSpPr>
        <p:spPr>
          <a:xfrm>
            <a:off x="0" y="-171400"/>
            <a:ext cx="11064552" cy="914400"/>
          </a:xfrm>
        </p:spPr>
        <p:txBody>
          <a:bodyPr>
            <a:noAutofit/>
          </a:bodyPr>
          <a:lstStyle/>
          <a:p>
            <a:pPr algn="l"/>
            <a:r>
              <a:rPr lang="en-GB" sz="3200" dirty="0" smtClean="0"/>
              <a:t>EUROfusion Theory and Advanced Simulation Coordination</a:t>
            </a:r>
            <a:endParaRPr lang="en-GB" sz="3200" dirty="0"/>
          </a:p>
        </p:txBody>
      </p:sp>
      <p:sp>
        <p:nvSpPr>
          <p:cNvPr id="4" name="Oval 3"/>
          <p:cNvSpPr/>
          <p:nvPr/>
        </p:nvSpPr>
        <p:spPr>
          <a:xfrm>
            <a:off x="8232039" y="3897824"/>
            <a:ext cx="2101839" cy="14514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Data analysis (incl. AI) and  management</a:t>
            </a:r>
            <a:endParaRPr lang="en-GB" dirty="0"/>
          </a:p>
        </p:txBody>
      </p:sp>
      <p:sp>
        <p:nvSpPr>
          <p:cNvPr id="5" name="Rectangle 4"/>
          <p:cNvSpPr/>
          <p:nvPr/>
        </p:nvSpPr>
        <p:spPr>
          <a:xfrm>
            <a:off x="1658100" y="1664757"/>
            <a:ext cx="1553962" cy="835592"/>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b="1" dirty="0">
                <a:solidFill>
                  <a:schemeClr val="bg1"/>
                </a:solidFill>
              </a:rPr>
              <a:t>TSVV Tasks</a:t>
            </a:r>
          </a:p>
        </p:txBody>
      </p:sp>
      <p:sp>
        <p:nvSpPr>
          <p:cNvPr id="6" name="Rectangle 5"/>
          <p:cNvSpPr/>
          <p:nvPr/>
        </p:nvSpPr>
        <p:spPr>
          <a:xfrm>
            <a:off x="1524001" y="3162988"/>
            <a:ext cx="2817099" cy="882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Advanced Computing Hubs</a:t>
            </a:r>
          </a:p>
        </p:txBody>
      </p:sp>
      <p:sp>
        <p:nvSpPr>
          <p:cNvPr id="7" name="Rectangle 6"/>
          <p:cNvSpPr/>
          <p:nvPr/>
        </p:nvSpPr>
        <p:spPr>
          <a:xfrm>
            <a:off x="1524898" y="5094594"/>
            <a:ext cx="2770903" cy="1358742"/>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GB" b="1" dirty="0" err="1">
                <a:solidFill>
                  <a:schemeClr val="bg1"/>
                </a:solidFill>
              </a:rPr>
              <a:t>EUROfusion</a:t>
            </a:r>
            <a:r>
              <a:rPr lang="en-GB" b="1" dirty="0">
                <a:solidFill>
                  <a:schemeClr val="bg1"/>
                </a:solidFill>
              </a:rPr>
              <a:t> “standard codes” for ITER operation and DEMO design </a:t>
            </a:r>
          </a:p>
        </p:txBody>
      </p:sp>
      <p:sp>
        <p:nvSpPr>
          <p:cNvPr id="8" name="Oval 7"/>
          <p:cNvSpPr/>
          <p:nvPr/>
        </p:nvSpPr>
        <p:spPr>
          <a:xfrm>
            <a:off x="5332229" y="1124744"/>
            <a:ext cx="2195240" cy="1368152"/>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b="1" dirty="0"/>
              <a:t>M2, M8 Pedestal-SOL, exhaust, PWI</a:t>
            </a:r>
          </a:p>
        </p:txBody>
      </p:sp>
      <p:sp>
        <p:nvSpPr>
          <p:cNvPr id="9" name="Oval 8"/>
          <p:cNvSpPr/>
          <p:nvPr/>
        </p:nvSpPr>
        <p:spPr>
          <a:xfrm>
            <a:off x="3724863" y="1374426"/>
            <a:ext cx="1950999" cy="1416257"/>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b="1" dirty="0"/>
              <a:t>M1, M8 Core-pedestal</a:t>
            </a:r>
          </a:p>
        </p:txBody>
      </p:sp>
      <p:sp>
        <p:nvSpPr>
          <p:cNvPr id="10" name="Oval 9"/>
          <p:cNvSpPr/>
          <p:nvPr/>
        </p:nvSpPr>
        <p:spPr>
          <a:xfrm>
            <a:off x="5340750" y="2482526"/>
            <a:ext cx="3828861" cy="12932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Code integration, integrated modelling, and control (IMAS…)</a:t>
            </a:r>
          </a:p>
        </p:txBody>
      </p:sp>
      <p:sp>
        <p:nvSpPr>
          <p:cNvPr id="11" name="Oval 10"/>
          <p:cNvSpPr/>
          <p:nvPr/>
        </p:nvSpPr>
        <p:spPr>
          <a:xfrm>
            <a:off x="8583650" y="1598731"/>
            <a:ext cx="2048855" cy="1232491"/>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 </a:t>
            </a:r>
            <a:r>
              <a:rPr lang="en-GB" b="1" dirty="0"/>
              <a:t>M4-M7 Engineering </a:t>
            </a:r>
          </a:p>
        </p:txBody>
      </p:sp>
      <p:sp>
        <p:nvSpPr>
          <p:cNvPr id="12" name="Oval 11"/>
          <p:cNvSpPr/>
          <p:nvPr/>
        </p:nvSpPr>
        <p:spPr>
          <a:xfrm>
            <a:off x="7255928" y="1201326"/>
            <a:ext cx="1762012" cy="1256367"/>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b="1" dirty="0"/>
              <a:t>M3 </a:t>
            </a:r>
            <a:r>
              <a:rPr lang="en-GB" b="1" dirty="0" err="1"/>
              <a:t>Materials,neutronics</a:t>
            </a:r>
            <a:r>
              <a:rPr lang="en-GB" b="1" dirty="0"/>
              <a:t>  </a:t>
            </a:r>
          </a:p>
        </p:txBody>
      </p:sp>
      <p:sp>
        <p:nvSpPr>
          <p:cNvPr id="13" name="Oval 12"/>
          <p:cNvSpPr/>
          <p:nvPr/>
        </p:nvSpPr>
        <p:spPr>
          <a:xfrm>
            <a:off x="4223793" y="3679372"/>
            <a:ext cx="2519781" cy="17658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Code development and deployment on HPC</a:t>
            </a:r>
            <a:endParaRPr lang="en-GB" dirty="0"/>
          </a:p>
        </p:txBody>
      </p:sp>
      <p:sp>
        <p:nvSpPr>
          <p:cNvPr id="14" name="Oval 13"/>
          <p:cNvSpPr/>
          <p:nvPr/>
        </p:nvSpPr>
        <p:spPr>
          <a:xfrm>
            <a:off x="6561435" y="3708260"/>
            <a:ext cx="1700164" cy="162230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HPC &amp; mid-range facilities </a:t>
            </a:r>
          </a:p>
        </p:txBody>
      </p:sp>
      <p:sp>
        <p:nvSpPr>
          <p:cNvPr id="15" name="TextBox 1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9567F50-51D6-5447-AF39-4A726524B881}"/>
              </a:ext>
            </a:extLst>
          </p:cNvPr>
          <p:cNvSpPr txBox="1"/>
          <p:nvPr/>
        </p:nvSpPr>
        <p:spPr>
          <a:xfrm>
            <a:off x="1520164" y="977905"/>
            <a:ext cx="2703628" cy="369332"/>
          </a:xfrm>
          <a:prstGeom prst="rect">
            <a:avLst/>
          </a:prstGeom>
          <a:solidFill>
            <a:schemeClr val="accent2">
              <a:lumMod val="60000"/>
              <a:lumOff val="40000"/>
            </a:schemeClr>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b="1" dirty="0"/>
              <a:t>E-TASC Scientific Board</a:t>
            </a:r>
          </a:p>
        </p:txBody>
      </p:sp>
      <p:sp>
        <p:nvSpPr>
          <p:cNvPr id="16" name="Oval 15"/>
          <p:cNvSpPr/>
          <p:nvPr/>
        </p:nvSpPr>
        <p:spPr>
          <a:xfrm>
            <a:off x="5788485" y="5330566"/>
            <a:ext cx="2764543" cy="1104066"/>
          </a:xfrm>
          <a:prstGeom prst="ellipse">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GB" b="1" dirty="0"/>
              <a:t>Validated models for ITER &amp; DEMO</a:t>
            </a:r>
          </a:p>
        </p:txBody>
      </p:sp>
      <p:sp>
        <p:nvSpPr>
          <p:cNvPr id="17" name="TextBox 16"/>
          <p:cNvSpPr txBox="1"/>
          <p:nvPr/>
        </p:nvSpPr>
        <p:spPr>
          <a:xfrm>
            <a:off x="10096658" y="6091311"/>
            <a:ext cx="1152303" cy="307777"/>
          </a:xfrm>
          <a:prstGeom prst="rect">
            <a:avLst/>
          </a:prstGeom>
          <a:noFill/>
        </p:spPr>
        <p:txBody>
          <a:bodyPr wrap="none" rtlCol="0">
            <a:spAutoFit/>
          </a:bodyPr>
          <a:lstStyle/>
          <a:p>
            <a:r>
              <a:rPr lang="en-US" sz="1400" dirty="0" smtClean="0">
                <a:ea typeface="Arial" charset="0"/>
                <a:cs typeface="Arial" charset="0"/>
              </a:rPr>
              <a:t>[X. Litaudon] </a:t>
            </a:r>
            <a:endParaRPr lang="en-US" sz="1400" dirty="0">
              <a:ea typeface="Arial" charset="0"/>
              <a:cs typeface="Arial"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672333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 name="Footer Placeholder 55"/>
          <p:cNvSpPr>
            <a:spLocks noGrp="1"/>
          </p:cNvSpPr>
          <p:nvPr>
            <p:ph type="ftr" sz="quarter" idx="11"/>
          </p:nvPr>
        </p:nvSpPr>
        <p:spPr/>
        <p:txBody>
          <a:bodyPr/>
          <a:lstStyle/>
          <a:p>
            <a:r>
              <a:rPr lang="en-GB" smtClean="0"/>
              <a:t>A.J.H. Donné | FPA meeting | 15 December 2021</a:t>
            </a:r>
            <a:endParaRPr lang="en-GB" dirty="0"/>
          </a:p>
        </p:txBody>
      </p:sp>
      <p:sp>
        <p:nvSpPr>
          <p:cNvPr id="48" name="Title 47"/>
          <p:cNvSpPr>
            <a:spLocks noGrp="1"/>
          </p:cNvSpPr>
          <p:nvPr>
            <p:ph type="title" idx="4294967295"/>
          </p:nvPr>
        </p:nvSpPr>
        <p:spPr>
          <a:xfrm>
            <a:off x="623392" y="115888"/>
            <a:ext cx="9435008" cy="457200"/>
          </a:xfrm>
        </p:spPr>
        <p:txBody>
          <a:bodyPr>
            <a:noAutofit/>
          </a:bodyPr>
          <a:lstStyle/>
          <a:p>
            <a:pPr algn="l"/>
            <a:r>
              <a:rPr lang="en-US" sz="3200" dirty="0" smtClean="0"/>
              <a:t>European Fusion Roadmap</a:t>
            </a:r>
            <a:endParaRPr lang="en-GB" sz="3200" dirty="0"/>
          </a:p>
        </p:txBody>
      </p:sp>
      <p:grpSp>
        <p:nvGrpSpPr>
          <p:cNvPr id="51" name="Background"/>
          <p:cNvGrpSpPr/>
          <p:nvPr/>
        </p:nvGrpSpPr>
        <p:grpSpPr>
          <a:xfrm>
            <a:off x="697362" y="1054978"/>
            <a:ext cx="8053387" cy="5036957"/>
            <a:chOff x="222839" y="1054977"/>
            <a:chExt cx="8053387" cy="5036957"/>
          </a:xfrm>
        </p:grpSpPr>
        <p:pic>
          <p:nvPicPr>
            <p:cNvPr id="2064" name="Background"/>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2839" y="1054977"/>
              <a:ext cx="8053387" cy="5029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7" name="Short-term"/>
            <p:cNvSpPr txBox="1"/>
            <p:nvPr/>
          </p:nvSpPr>
          <p:spPr>
            <a:xfrm>
              <a:off x="841234" y="1104741"/>
              <a:ext cx="147091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hangingPunct="0"/>
              <a:r>
                <a:rPr lang="en-US" sz="2400" dirty="0">
                  <a:solidFill>
                    <a:srgbClr val="000000"/>
                  </a:solidFill>
                  <a:latin typeface="Calibri"/>
                  <a:ea typeface="Calibri"/>
                  <a:cs typeface="Calibri"/>
                  <a:sym typeface="Calibri"/>
                </a:rPr>
                <a:t>Short-term</a:t>
              </a:r>
              <a:endParaRPr lang="en-GB" sz="2400" dirty="0">
                <a:solidFill>
                  <a:srgbClr val="000000"/>
                </a:solidFill>
                <a:latin typeface="Calibri"/>
                <a:ea typeface="Calibri"/>
                <a:cs typeface="Calibri"/>
                <a:sym typeface="Calibri"/>
              </a:endParaRPr>
            </a:p>
          </p:txBody>
        </p:sp>
        <p:sp>
          <p:nvSpPr>
            <p:cNvPr id="26" name="Medium-term"/>
            <p:cNvSpPr txBox="1"/>
            <p:nvPr/>
          </p:nvSpPr>
          <p:spPr>
            <a:xfrm>
              <a:off x="2986196" y="1095872"/>
              <a:ext cx="185242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hangingPunct="0"/>
              <a:r>
                <a:rPr lang="en-US" sz="2400" dirty="0">
                  <a:solidFill>
                    <a:srgbClr val="000000"/>
                  </a:solidFill>
                  <a:latin typeface="Calibri"/>
                  <a:ea typeface="Calibri"/>
                  <a:cs typeface="Calibri"/>
                  <a:sym typeface="Calibri"/>
                </a:rPr>
                <a:t>Medium-term</a:t>
              </a:r>
              <a:endParaRPr lang="en-GB" sz="2400" dirty="0">
                <a:solidFill>
                  <a:srgbClr val="000000"/>
                </a:solidFill>
                <a:latin typeface="Calibri"/>
                <a:ea typeface="Calibri"/>
                <a:cs typeface="Calibri"/>
                <a:sym typeface="Calibri"/>
              </a:endParaRPr>
            </a:p>
          </p:txBody>
        </p:sp>
        <p:sp>
          <p:nvSpPr>
            <p:cNvPr id="28" name="Long-term"/>
            <p:cNvSpPr txBox="1"/>
            <p:nvPr/>
          </p:nvSpPr>
          <p:spPr>
            <a:xfrm>
              <a:off x="5555568" y="1095872"/>
              <a:ext cx="1393969"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hangingPunct="0"/>
              <a:r>
                <a:rPr lang="en-US" sz="2400" dirty="0">
                  <a:solidFill>
                    <a:srgbClr val="000000"/>
                  </a:solidFill>
                  <a:latin typeface="Calibri"/>
                  <a:ea typeface="Calibri"/>
                  <a:cs typeface="Calibri"/>
                  <a:sym typeface="Calibri"/>
                </a:rPr>
                <a:t>Long-term</a:t>
              </a:r>
              <a:endParaRPr lang="en-GB" sz="2400" dirty="0">
                <a:solidFill>
                  <a:srgbClr val="000000"/>
                </a:solidFill>
                <a:latin typeface="Calibri"/>
                <a:ea typeface="Calibri"/>
                <a:cs typeface="Calibri"/>
                <a:sym typeface="Calibri"/>
              </a:endParaRPr>
            </a:p>
          </p:txBody>
        </p:sp>
        <p:sp>
          <p:nvSpPr>
            <p:cNvPr id="38" name="Milestone"/>
            <p:cNvSpPr txBox="1"/>
            <p:nvPr/>
          </p:nvSpPr>
          <p:spPr>
            <a:xfrm>
              <a:off x="500639" y="5814937"/>
              <a:ext cx="722312"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hangingPunct="0"/>
              <a:r>
                <a:rPr lang="en-US" sz="1200" dirty="0">
                  <a:solidFill>
                    <a:srgbClr val="000000"/>
                  </a:solidFill>
                  <a:latin typeface="Calibri"/>
                  <a:ea typeface="Calibri"/>
                  <a:cs typeface="Calibri"/>
                  <a:sym typeface="Calibri"/>
                </a:rPr>
                <a:t>Milestone</a:t>
              </a:r>
              <a:endParaRPr lang="en-GB" sz="1200" dirty="0">
                <a:solidFill>
                  <a:srgbClr val="000000"/>
                </a:solidFill>
                <a:latin typeface="Calibri"/>
                <a:ea typeface="Calibri"/>
                <a:cs typeface="Calibri"/>
                <a:sym typeface="Calibri"/>
              </a:endParaRPr>
            </a:p>
          </p:txBody>
        </p:sp>
        <p:sp>
          <p:nvSpPr>
            <p:cNvPr id="24" name="Punkt Legende"/>
            <p:cNvSpPr>
              <a:spLocks/>
            </p:cNvSpPr>
            <p:nvPr/>
          </p:nvSpPr>
          <p:spPr bwMode="auto">
            <a:xfrm>
              <a:off x="350838" y="5895975"/>
              <a:ext cx="104775" cy="133350"/>
            </a:xfrm>
            <a:custGeom>
              <a:avLst/>
              <a:gdLst>
                <a:gd name="T0" fmla="*/ 64 w 126"/>
                <a:gd name="T1" fmla="*/ 160 h 160"/>
                <a:gd name="T2" fmla="*/ 64 w 126"/>
                <a:gd name="T3" fmla="*/ 160 h 160"/>
                <a:gd name="T4" fmla="*/ 0 w 126"/>
                <a:gd name="T5" fmla="*/ 80 h 160"/>
                <a:gd name="T6" fmla="*/ 64 w 126"/>
                <a:gd name="T7" fmla="*/ 0 h 160"/>
                <a:gd name="T8" fmla="*/ 126 w 126"/>
                <a:gd name="T9" fmla="*/ 80 h 160"/>
                <a:gd name="T10" fmla="*/ 64 w 126"/>
                <a:gd name="T11" fmla="*/ 160 h 160"/>
              </a:gdLst>
              <a:ahLst/>
              <a:cxnLst>
                <a:cxn ang="0">
                  <a:pos x="T0" y="T1"/>
                </a:cxn>
                <a:cxn ang="0">
                  <a:pos x="T2" y="T3"/>
                </a:cxn>
                <a:cxn ang="0">
                  <a:pos x="T4" y="T5"/>
                </a:cxn>
                <a:cxn ang="0">
                  <a:pos x="T6" y="T7"/>
                </a:cxn>
                <a:cxn ang="0">
                  <a:pos x="T8" y="T9"/>
                </a:cxn>
                <a:cxn ang="0">
                  <a:pos x="T10" y="T11"/>
                </a:cxn>
              </a:cxnLst>
              <a:rect l="0" t="0" r="r" b="b"/>
              <a:pathLst>
                <a:path w="126" h="160">
                  <a:moveTo>
                    <a:pt x="64" y="160"/>
                  </a:moveTo>
                  <a:lnTo>
                    <a:pt x="64" y="160"/>
                  </a:lnTo>
                  <a:lnTo>
                    <a:pt x="0" y="80"/>
                  </a:lnTo>
                  <a:lnTo>
                    <a:pt x="64" y="0"/>
                  </a:lnTo>
                  <a:lnTo>
                    <a:pt x="126" y="80"/>
                  </a:lnTo>
                  <a:lnTo>
                    <a:pt x="64" y="160"/>
                  </a:lnTo>
                  <a:close/>
                </a:path>
              </a:pathLst>
            </a:custGeom>
            <a:solidFill>
              <a:srgbClr val="05060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54" name="PFEIL LOWER COST"/>
          <p:cNvGrpSpPr/>
          <p:nvPr/>
        </p:nvGrpSpPr>
        <p:grpSpPr>
          <a:xfrm>
            <a:off x="695400" y="5564575"/>
            <a:ext cx="7493494" cy="276997"/>
            <a:chOff x="220878" y="5564574"/>
            <a:chExt cx="7493494" cy="276997"/>
          </a:xfrm>
        </p:grpSpPr>
        <p:pic>
          <p:nvPicPr>
            <p:cNvPr id="8" name="Pfeil Lower cost" descr="Lower_Costs.eps"/>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20878" y="5564574"/>
              <a:ext cx="7493494" cy="274688"/>
            </a:xfrm>
            <a:prstGeom prst="rect">
              <a:avLst/>
            </a:prstGeom>
          </p:spPr>
        </p:pic>
        <p:sp>
          <p:nvSpPr>
            <p:cNvPr id="46" name="Lower cost"/>
            <p:cNvSpPr txBox="1"/>
            <p:nvPr/>
          </p:nvSpPr>
          <p:spPr>
            <a:xfrm>
              <a:off x="286433" y="5564574"/>
              <a:ext cx="510973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200" dirty="0">
                  <a:latin typeface="Arial Black" panose="020B0A04020102020204" pitchFamily="34" charset="0"/>
                </a:rPr>
                <a:t>Lower cost through concept improvements and innovations</a:t>
              </a:r>
              <a:endParaRPr lang="en-GB" sz="1200" dirty="0">
                <a:solidFill>
                  <a:srgbClr val="000000"/>
                </a:solidFill>
                <a:latin typeface="Arial Black" panose="020B0A04020102020204" pitchFamily="34" charset="0"/>
                <a:sym typeface="Calibri"/>
              </a:endParaRPr>
            </a:p>
          </p:txBody>
        </p:sp>
      </p:grpSp>
      <p:sp>
        <p:nvSpPr>
          <p:cNvPr id="44" name="Text Fusion Power Plants"/>
          <p:cNvSpPr txBox="1"/>
          <p:nvPr/>
        </p:nvSpPr>
        <p:spPr>
          <a:xfrm rot="16200000">
            <a:off x="6478961" y="3118221"/>
            <a:ext cx="5255604"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hangingPunct="0"/>
            <a:r>
              <a:rPr lang="en-US" sz="4800" dirty="0">
                <a:solidFill>
                  <a:srgbClr val="000000"/>
                </a:solidFill>
                <a:latin typeface="Calibri"/>
                <a:ea typeface="Calibri"/>
                <a:cs typeface="Calibri"/>
                <a:sym typeface="Calibri"/>
              </a:rPr>
              <a:t>Fusion Power Plants</a:t>
            </a:r>
            <a:endParaRPr lang="en-GB" sz="4800" dirty="0">
              <a:solidFill>
                <a:srgbClr val="000000"/>
              </a:solidFill>
              <a:latin typeface="Calibri"/>
              <a:ea typeface="Calibri"/>
              <a:cs typeface="Calibri"/>
              <a:sym typeface="Calibri"/>
            </a:endParaRPr>
          </a:p>
        </p:txBody>
      </p:sp>
      <p:sp>
        <p:nvSpPr>
          <p:cNvPr id="4" name="AutoShape 3"/>
          <p:cNvSpPr>
            <a:spLocks noChangeAspect="1" noChangeArrowheads="1" noTextEdit="1"/>
          </p:cNvSpPr>
          <p:nvPr/>
        </p:nvSpPr>
        <p:spPr bwMode="auto">
          <a:xfrm>
            <a:off x="825361" y="2279651"/>
            <a:ext cx="6681787" cy="37496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53" name="PFEIL STELLARATOR"/>
          <p:cNvGrpSpPr/>
          <p:nvPr/>
        </p:nvGrpSpPr>
        <p:grpSpPr>
          <a:xfrm>
            <a:off x="695401" y="2702581"/>
            <a:ext cx="7614357" cy="2659391"/>
            <a:chOff x="220878" y="2702580"/>
            <a:chExt cx="7614357" cy="2659391"/>
          </a:xfrm>
        </p:grpSpPr>
        <p:pic>
          <p:nvPicPr>
            <p:cNvPr id="11" name="Pfeil Stellarator" descr="Stellarator_as_fusion.eps"/>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20878" y="2702580"/>
              <a:ext cx="7614357" cy="2658982"/>
            </a:xfrm>
            <a:prstGeom prst="rect">
              <a:avLst/>
            </a:prstGeom>
          </p:spPr>
        </p:pic>
        <p:sp>
          <p:nvSpPr>
            <p:cNvPr id="45" name="Stellerator"/>
            <p:cNvSpPr txBox="1"/>
            <p:nvPr/>
          </p:nvSpPr>
          <p:spPr>
            <a:xfrm>
              <a:off x="295311" y="5084974"/>
              <a:ext cx="2378213"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GB" sz="1200" dirty="0" err="1">
                  <a:latin typeface="Arial Black" panose="020B0A04020102020204" pitchFamily="34" charset="0"/>
                </a:rPr>
                <a:t>Stellarator</a:t>
              </a:r>
              <a:r>
                <a:rPr lang="en-GB" sz="1200" dirty="0">
                  <a:latin typeface="Arial Black" panose="020B0A04020102020204" pitchFamily="34" charset="0"/>
                </a:rPr>
                <a:t> as fusion plant?</a:t>
              </a:r>
              <a:endParaRPr lang="en-GB" sz="1200" dirty="0">
                <a:solidFill>
                  <a:srgbClr val="000000"/>
                </a:solidFill>
                <a:latin typeface="Arial Black" panose="020B0A04020102020204" pitchFamily="34" charset="0"/>
                <a:sym typeface="Calibri"/>
              </a:endParaRPr>
            </a:p>
          </p:txBody>
        </p:sp>
        <p:sp>
          <p:nvSpPr>
            <p:cNvPr id="16" name="Punkt Stellarator"/>
            <p:cNvSpPr>
              <a:spLocks/>
            </p:cNvSpPr>
            <p:nvPr/>
          </p:nvSpPr>
          <p:spPr bwMode="auto">
            <a:xfrm>
              <a:off x="3241675" y="5119688"/>
              <a:ext cx="157162" cy="196850"/>
            </a:xfrm>
            <a:custGeom>
              <a:avLst/>
              <a:gdLst>
                <a:gd name="T0" fmla="*/ 96 w 189"/>
                <a:gd name="T1" fmla="*/ 238 h 238"/>
                <a:gd name="T2" fmla="*/ 96 w 189"/>
                <a:gd name="T3" fmla="*/ 238 h 238"/>
                <a:gd name="T4" fmla="*/ 0 w 189"/>
                <a:gd name="T5" fmla="*/ 120 h 238"/>
                <a:gd name="T6" fmla="*/ 96 w 189"/>
                <a:gd name="T7" fmla="*/ 0 h 238"/>
                <a:gd name="T8" fmla="*/ 189 w 189"/>
                <a:gd name="T9" fmla="*/ 120 h 238"/>
                <a:gd name="T10" fmla="*/ 96 w 189"/>
                <a:gd name="T11" fmla="*/ 238 h 238"/>
              </a:gdLst>
              <a:ahLst/>
              <a:cxnLst>
                <a:cxn ang="0">
                  <a:pos x="T0" y="T1"/>
                </a:cxn>
                <a:cxn ang="0">
                  <a:pos x="T2" y="T3"/>
                </a:cxn>
                <a:cxn ang="0">
                  <a:pos x="T4" y="T5"/>
                </a:cxn>
                <a:cxn ang="0">
                  <a:pos x="T6" y="T7"/>
                </a:cxn>
                <a:cxn ang="0">
                  <a:pos x="T8" y="T9"/>
                </a:cxn>
                <a:cxn ang="0">
                  <a:pos x="T10" y="T11"/>
                </a:cxn>
              </a:cxnLst>
              <a:rect l="0" t="0" r="r" b="b"/>
              <a:pathLst>
                <a:path w="189" h="238">
                  <a:moveTo>
                    <a:pt x="96" y="238"/>
                  </a:moveTo>
                  <a:lnTo>
                    <a:pt x="96" y="238"/>
                  </a:lnTo>
                  <a:lnTo>
                    <a:pt x="0" y="120"/>
                  </a:lnTo>
                  <a:lnTo>
                    <a:pt x="96" y="0"/>
                  </a:lnTo>
                  <a:lnTo>
                    <a:pt x="189" y="120"/>
                  </a:lnTo>
                  <a:lnTo>
                    <a:pt x="96" y="238"/>
                  </a:lnTo>
                  <a:close/>
                </a:path>
              </a:pathLst>
            </a:custGeom>
            <a:solidFill>
              <a:srgbClr val="05060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52" name="PFEIL MATERIAL"/>
          <p:cNvGrpSpPr/>
          <p:nvPr/>
        </p:nvGrpSpPr>
        <p:grpSpPr>
          <a:xfrm>
            <a:off x="695401" y="4176016"/>
            <a:ext cx="7735219" cy="725177"/>
            <a:chOff x="220878" y="4176015"/>
            <a:chExt cx="7735219" cy="725177"/>
          </a:xfrm>
        </p:grpSpPr>
        <p:pic>
          <p:nvPicPr>
            <p:cNvPr id="9" name="Pfeil Material" descr="Material_Research.eps"/>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20878" y="4176015"/>
              <a:ext cx="7735219" cy="725177"/>
            </a:xfrm>
            <a:prstGeom prst="rect">
              <a:avLst/>
            </a:prstGeom>
          </p:spPr>
        </p:pic>
        <p:sp>
          <p:nvSpPr>
            <p:cNvPr id="36" name="Material"/>
            <p:cNvSpPr txBox="1"/>
            <p:nvPr/>
          </p:nvSpPr>
          <p:spPr>
            <a:xfrm>
              <a:off x="294731" y="4624195"/>
              <a:ext cx="3532375"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GB" sz="1200" dirty="0">
                  <a:latin typeface="Arial Black" panose="020B0A04020102020204" pitchFamily="34" charset="0"/>
                </a:rPr>
                <a:t>Material research facilities IFMIF/DONES</a:t>
              </a:r>
              <a:endParaRPr lang="en-GB" sz="1200" dirty="0">
                <a:solidFill>
                  <a:srgbClr val="000000"/>
                </a:solidFill>
                <a:latin typeface="Arial Black" panose="020B0A04020102020204" pitchFamily="34" charset="0"/>
                <a:sym typeface="Calibri"/>
              </a:endParaRPr>
            </a:p>
          </p:txBody>
        </p:sp>
      </p:grpSp>
      <p:grpSp>
        <p:nvGrpSpPr>
          <p:cNvPr id="50" name="PFEIL ORANGE"/>
          <p:cNvGrpSpPr/>
          <p:nvPr/>
        </p:nvGrpSpPr>
        <p:grpSpPr>
          <a:xfrm>
            <a:off x="1218099" y="3181727"/>
            <a:ext cx="7433463" cy="994282"/>
            <a:chOff x="743576" y="3181727"/>
            <a:chExt cx="7433463" cy="994282"/>
          </a:xfrm>
        </p:grpSpPr>
        <p:pic>
          <p:nvPicPr>
            <p:cNvPr id="2" name="oranger Pfeil" descr="DEMO.eps"/>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43576" y="3226117"/>
              <a:ext cx="7433463" cy="949892"/>
            </a:xfrm>
            <a:prstGeom prst="rect">
              <a:avLst/>
            </a:prstGeom>
          </p:spPr>
        </p:pic>
        <p:sp>
          <p:nvSpPr>
            <p:cNvPr id="37" name="DEMO"/>
            <p:cNvSpPr txBox="1"/>
            <p:nvPr/>
          </p:nvSpPr>
          <p:spPr>
            <a:xfrm>
              <a:off x="5554509" y="3516398"/>
              <a:ext cx="84894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b">
              <a:spAutoFit/>
            </a:bodyPr>
            <a:lstStyle/>
            <a:p>
              <a:pPr hangingPunct="0"/>
              <a:r>
                <a:rPr lang="en-US" dirty="0">
                  <a:solidFill>
                    <a:srgbClr val="000000"/>
                  </a:solidFill>
                  <a:latin typeface="Arial Black" panose="020B0A04020102020204" pitchFamily="34" charset="0"/>
                  <a:sym typeface="Calibri"/>
                </a:rPr>
                <a:t>DEMO</a:t>
              </a:r>
              <a:endParaRPr lang="en-GB" dirty="0">
                <a:solidFill>
                  <a:srgbClr val="000000"/>
                </a:solidFill>
                <a:latin typeface="Arial Black" panose="020B0A04020102020204" pitchFamily="34" charset="0"/>
                <a:sym typeface="Calibri"/>
              </a:endParaRPr>
            </a:p>
          </p:txBody>
        </p:sp>
        <p:sp>
          <p:nvSpPr>
            <p:cNvPr id="41" name="Consitent"/>
            <p:cNvSpPr txBox="1"/>
            <p:nvPr/>
          </p:nvSpPr>
          <p:spPr>
            <a:xfrm>
              <a:off x="2881062" y="3188794"/>
              <a:ext cx="1001234"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hangingPunct="0"/>
              <a:r>
                <a:rPr lang="en-US" sz="1200" dirty="0">
                  <a:solidFill>
                    <a:srgbClr val="000000"/>
                  </a:solidFill>
                  <a:latin typeface="Arial Black" panose="020B0A04020102020204" pitchFamily="34" charset="0"/>
                  <a:sym typeface="Calibri"/>
                </a:rPr>
                <a:t>Consistent</a:t>
              </a:r>
            </a:p>
            <a:p>
              <a:pPr algn="ctr" hangingPunct="0"/>
              <a:r>
                <a:rPr lang="en-US" sz="1200" dirty="0">
                  <a:latin typeface="Arial Black" panose="020B0A04020102020204" pitchFamily="34" charset="0"/>
                </a:rPr>
                <a:t>c</a:t>
              </a:r>
              <a:r>
                <a:rPr lang="en-US" sz="1200" dirty="0">
                  <a:solidFill>
                    <a:srgbClr val="000000"/>
                  </a:solidFill>
                  <a:latin typeface="Arial Black" panose="020B0A04020102020204" pitchFamily="34" charset="0"/>
                  <a:sym typeface="Calibri"/>
                </a:rPr>
                <a:t>oncept</a:t>
              </a:r>
              <a:endParaRPr lang="en-GB" sz="1200" dirty="0">
                <a:solidFill>
                  <a:srgbClr val="000000"/>
                </a:solidFill>
                <a:latin typeface="Arial Black" panose="020B0A04020102020204" pitchFamily="34" charset="0"/>
                <a:sym typeface="Calibri"/>
              </a:endParaRPr>
            </a:p>
          </p:txBody>
        </p:sp>
        <p:sp>
          <p:nvSpPr>
            <p:cNvPr id="42" name="Commence"/>
            <p:cNvSpPr txBox="1"/>
            <p:nvPr/>
          </p:nvSpPr>
          <p:spPr>
            <a:xfrm>
              <a:off x="4170433" y="3181727"/>
              <a:ext cx="116313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hangingPunct="0"/>
              <a:r>
                <a:rPr lang="en-US" sz="1200" dirty="0">
                  <a:solidFill>
                    <a:srgbClr val="000000"/>
                  </a:solidFill>
                  <a:latin typeface="Arial Black" panose="020B0A04020102020204" pitchFamily="34" charset="0"/>
                  <a:sym typeface="Calibri"/>
                </a:rPr>
                <a:t>Commence</a:t>
              </a:r>
            </a:p>
            <a:p>
              <a:pPr algn="ctr" hangingPunct="0"/>
              <a:r>
                <a:rPr lang="en-US" sz="1200" dirty="0">
                  <a:latin typeface="Arial Black" panose="020B0A04020102020204" pitchFamily="34" charset="0"/>
                </a:rPr>
                <a:t>construction</a:t>
              </a:r>
              <a:endParaRPr lang="en-GB" sz="1200" dirty="0">
                <a:solidFill>
                  <a:srgbClr val="000000"/>
                </a:solidFill>
                <a:latin typeface="Arial Black" panose="020B0A04020102020204" pitchFamily="34" charset="0"/>
                <a:sym typeface="Calibri"/>
              </a:endParaRPr>
            </a:p>
          </p:txBody>
        </p:sp>
        <p:sp>
          <p:nvSpPr>
            <p:cNvPr id="43" name="Electricity"/>
            <p:cNvSpPr txBox="1"/>
            <p:nvPr/>
          </p:nvSpPr>
          <p:spPr>
            <a:xfrm>
              <a:off x="6474481" y="3184312"/>
              <a:ext cx="999631"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hangingPunct="0"/>
              <a:r>
                <a:rPr lang="en-US" sz="1200" dirty="0">
                  <a:solidFill>
                    <a:srgbClr val="000000"/>
                  </a:solidFill>
                  <a:latin typeface="Arial Black" panose="020B0A04020102020204" pitchFamily="34" charset="0"/>
                  <a:sym typeface="Calibri"/>
                </a:rPr>
                <a:t>Electricity</a:t>
              </a:r>
            </a:p>
            <a:p>
              <a:pPr algn="ctr" hangingPunct="0"/>
              <a:r>
                <a:rPr lang="en-US" sz="1200" dirty="0">
                  <a:latin typeface="Arial Black" panose="020B0A04020102020204" pitchFamily="34" charset="0"/>
                </a:rPr>
                <a:t>production</a:t>
              </a:r>
              <a:endParaRPr lang="en-GB" sz="1200" dirty="0">
                <a:solidFill>
                  <a:srgbClr val="000000"/>
                </a:solidFill>
                <a:latin typeface="Arial Black" panose="020B0A04020102020204" pitchFamily="34" charset="0"/>
                <a:sym typeface="Calibri"/>
              </a:endParaRPr>
            </a:p>
          </p:txBody>
        </p:sp>
        <p:sp>
          <p:nvSpPr>
            <p:cNvPr id="13" name="Punkt Consistent"/>
            <p:cNvSpPr>
              <a:spLocks/>
            </p:cNvSpPr>
            <p:nvPr/>
          </p:nvSpPr>
          <p:spPr bwMode="auto">
            <a:xfrm>
              <a:off x="3241675" y="3568700"/>
              <a:ext cx="157162" cy="198438"/>
            </a:xfrm>
            <a:custGeom>
              <a:avLst/>
              <a:gdLst>
                <a:gd name="T0" fmla="*/ 96 w 189"/>
                <a:gd name="T1" fmla="*/ 238 h 238"/>
                <a:gd name="T2" fmla="*/ 96 w 189"/>
                <a:gd name="T3" fmla="*/ 238 h 238"/>
                <a:gd name="T4" fmla="*/ 0 w 189"/>
                <a:gd name="T5" fmla="*/ 119 h 238"/>
                <a:gd name="T6" fmla="*/ 96 w 189"/>
                <a:gd name="T7" fmla="*/ 0 h 238"/>
                <a:gd name="T8" fmla="*/ 189 w 189"/>
                <a:gd name="T9" fmla="*/ 119 h 238"/>
                <a:gd name="T10" fmla="*/ 96 w 189"/>
                <a:gd name="T11" fmla="*/ 238 h 238"/>
              </a:gdLst>
              <a:ahLst/>
              <a:cxnLst>
                <a:cxn ang="0">
                  <a:pos x="T0" y="T1"/>
                </a:cxn>
                <a:cxn ang="0">
                  <a:pos x="T2" y="T3"/>
                </a:cxn>
                <a:cxn ang="0">
                  <a:pos x="T4" y="T5"/>
                </a:cxn>
                <a:cxn ang="0">
                  <a:pos x="T6" y="T7"/>
                </a:cxn>
                <a:cxn ang="0">
                  <a:pos x="T8" y="T9"/>
                </a:cxn>
                <a:cxn ang="0">
                  <a:pos x="T10" y="T11"/>
                </a:cxn>
              </a:cxnLst>
              <a:rect l="0" t="0" r="r" b="b"/>
              <a:pathLst>
                <a:path w="189" h="238">
                  <a:moveTo>
                    <a:pt x="96" y="238"/>
                  </a:moveTo>
                  <a:lnTo>
                    <a:pt x="96" y="238"/>
                  </a:lnTo>
                  <a:lnTo>
                    <a:pt x="0" y="119"/>
                  </a:lnTo>
                  <a:lnTo>
                    <a:pt x="96" y="0"/>
                  </a:lnTo>
                  <a:lnTo>
                    <a:pt x="189" y="119"/>
                  </a:lnTo>
                  <a:lnTo>
                    <a:pt x="96" y="238"/>
                  </a:lnTo>
                  <a:close/>
                </a:path>
              </a:pathLst>
            </a:custGeom>
            <a:solidFill>
              <a:srgbClr val="05060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Punkt Commence"/>
            <p:cNvSpPr>
              <a:spLocks/>
            </p:cNvSpPr>
            <p:nvPr/>
          </p:nvSpPr>
          <p:spPr bwMode="auto">
            <a:xfrm>
              <a:off x="4579938" y="3568700"/>
              <a:ext cx="157162" cy="198438"/>
            </a:xfrm>
            <a:custGeom>
              <a:avLst/>
              <a:gdLst>
                <a:gd name="T0" fmla="*/ 97 w 189"/>
                <a:gd name="T1" fmla="*/ 238 h 238"/>
                <a:gd name="T2" fmla="*/ 97 w 189"/>
                <a:gd name="T3" fmla="*/ 238 h 238"/>
                <a:gd name="T4" fmla="*/ 0 w 189"/>
                <a:gd name="T5" fmla="*/ 119 h 238"/>
                <a:gd name="T6" fmla="*/ 97 w 189"/>
                <a:gd name="T7" fmla="*/ 0 h 238"/>
                <a:gd name="T8" fmla="*/ 189 w 189"/>
                <a:gd name="T9" fmla="*/ 119 h 238"/>
                <a:gd name="T10" fmla="*/ 97 w 189"/>
                <a:gd name="T11" fmla="*/ 238 h 238"/>
              </a:gdLst>
              <a:ahLst/>
              <a:cxnLst>
                <a:cxn ang="0">
                  <a:pos x="T0" y="T1"/>
                </a:cxn>
                <a:cxn ang="0">
                  <a:pos x="T2" y="T3"/>
                </a:cxn>
                <a:cxn ang="0">
                  <a:pos x="T4" y="T5"/>
                </a:cxn>
                <a:cxn ang="0">
                  <a:pos x="T6" y="T7"/>
                </a:cxn>
                <a:cxn ang="0">
                  <a:pos x="T8" y="T9"/>
                </a:cxn>
                <a:cxn ang="0">
                  <a:pos x="T10" y="T11"/>
                </a:cxn>
              </a:cxnLst>
              <a:rect l="0" t="0" r="r" b="b"/>
              <a:pathLst>
                <a:path w="189" h="238">
                  <a:moveTo>
                    <a:pt x="97" y="238"/>
                  </a:moveTo>
                  <a:lnTo>
                    <a:pt x="97" y="238"/>
                  </a:lnTo>
                  <a:lnTo>
                    <a:pt x="0" y="119"/>
                  </a:lnTo>
                  <a:lnTo>
                    <a:pt x="97" y="0"/>
                  </a:lnTo>
                  <a:lnTo>
                    <a:pt x="189" y="119"/>
                  </a:lnTo>
                  <a:lnTo>
                    <a:pt x="97" y="238"/>
                  </a:lnTo>
                  <a:close/>
                </a:path>
              </a:pathLst>
            </a:custGeom>
            <a:solidFill>
              <a:srgbClr val="05060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Punkt Electricity"/>
            <p:cNvSpPr>
              <a:spLocks/>
            </p:cNvSpPr>
            <p:nvPr/>
          </p:nvSpPr>
          <p:spPr bwMode="auto">
            <a:xfrm>
              <a:off x="6877050" y="3568700"/>
              <a:ext cx="157162" cy="198438"/>
            </a:xfrm>
            <a:custGeom>
              <a:avLst/>
              <a:gdLst>
                <a:gd name="T0" fmla="*/ 96 w 189"/>
                <a:gd name="T1" fmla="*/ 238 h 238"/>
                <a:gd name="T2" fmla="*/ 96 w 189"/>
                <a:gd name="T3" fmla="*/ 238 h 238"/>
                <a:gd name="T4" fmla="*/ 0 w 189"/>
                <a:gd name="T5" fmla="*/ 119 h 238"/>
                <a:gd name="T6" fmla="*/ 96 w 189"/>
                <a:gd name="T7" fmla="*/ 0 h 238"/>
                <a:gd name="T8" fmla="*/ 189 w 189"/>
                <a:gd name="T9" fmla="*/ 119 h 238"/>
                <a:gd name="T10" fmla="*/ 96 w 189"/>
                <a:gd name="T11" fmla="*/ 238 h 238"/>
              </a:gdLst>
              <a:ahLst/>
              <a:cxnLst>
                <a:cxn ang="0">
                  <a:pos x="T0" y="T1"/>
                </a:cxn>
                <a:cxn ang="0">
                  <a:pos x="T2" y="T3"/>
                </a:cxn>
                <a:cxn ang="0">
                  <a:pos x="T4" y="T5"/>
                </a:cxn>
                <a:cxn ang="0">
                  <a:pos x="T6" y="T7"/>
                </a:cxn>
                <a:cxn ang="0">
                  <a:pos x="T8" y="T9"/>
                </a:cxn>
                <a:cxn ang="0">
                  <a:pos x="T10" y="T11"/>
                </a:cxn>
              </a:cxnLst>
              <a:rect l="0" t="0" r="r" b="b"/>
              <a:pathLst>
                <a:path w="189" h="238">
                  <a:moveTo>
                    <a:pt x="96" y="238"/>
                  </a:moveTo>
                  <a:lnTo>
                    <a:pt x="96" y="238"/>
                  </a:lnTo>
                  <a:lnTo>
                    <a:pt x="0" y="119"/>
                  </a:lnTo>
                  <a:lnTo>
                    <a:pt x="96" y="0"/>
                  </a:lnTo>
                  <a:lnTo>
                    <a:pt x="189" y="119"/>
                  </a:lnTo>
                  <a:lnTo>
                    <a:pt x="96" y="238"/>
                  </a:lnTo>
                  <a:close/>
                </a:path>
              </a:pathLst>
            </a:custGeom>
            <a:solidFill>
              <a:srgbClr val="05060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32" name="PFEIL GRUEN"/>
          <p:cNvGrpSpPr/>
          <p:nvPr/>
        </p:nvGrpSpPr>
        <p:grpSpPr>
          <a:xfrm>
            <a:off x="695401" y="1753793"/>
            <a:ext cx="6199262" cy="1472325"/>
            <a:chOff x="220879" y="1753792"/>
            <a:chExt cx="6199262" cy="1472325"/>
          </a:xfrm>
        </p:grpSpPr>
        <p:pic>
          <p:nvPicPr>
            <p:cNvPr id="6" name="Gruener Pfeil" descr="ITER.eps"/>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20879" y="1753792"/>
              <a:ext cx="6199262" cy="1472325"/>
            </a:xfrm>
            <a:prstGeom prst="rect">
              <a:avLst/>
            </a:prstGeom>
          </p:spPr>
        </p:pic>
        <p:sp>
          <p:nvSpPr>
            <p:cNvPr id="33" name="ITER"/>
            <p:cNvSpPr txBox="1"/>
            <p:nvPr/>
          </p:nvSpPr>
          <p:spPr>
            <a:xfrm>
              <a:off x="4838624" y="2024108"/>
              <a:ext cx="69506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spAutoFit/>
            </a:bodyPr>
            <a:lstStyle/>
            <a:p>
              <a:pPr hangingPunct="0"/>
              <a:r>
                <a:rPr lang="en-US" dirty="0">
                  <a:solidFill>
                    <a:srgbClr val="000000"/>
                  </a:solidFill>
                  <a:latin typeface="Arial Black" panose="020B0A04020102020204" pitchFamily="34" charset="0"/>
                  <a:sym typeface="Calibri"/>
                </a:rPr>
                <a:t>ITER</a:t>
              </a:r>
              <a:endParaRPr lang="en-GB" dirty="0">
                <a:solidFill>
                  <a:srgbClr val="000000"/>
                </a:solidFill>
                <a:latin typeface="Arial Black" panose="020B0A04020102020204" pitchFamily="34" charset="0"/>
                <a:sym typeface="Calibri"/>
              </a:endParaRPr>
            </a:p>
          </p:txBody>
        </p:sp>
        <p:sp>
          <p:nvSpPr>
            <p:cNvPr id="39" name="First"/>
            <p:cNvSpPr txBox="1"/>
            <p:nvPr/>
          </p:nvSpPr>
          <p:spPr>
            <a:xfrm>
              <a:off x="2129027" y="2427691"/>
              <a:ext cx="1137489"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hangingPunct="0"/>
              <a:r>
                <a:rPr lang="en-US" sz="1200" dirty="0">
                  <a:solidFill>
                    <a:srgbClr val="000000"/>
                  </a:solidFill>
                  <a:latin typeface="Arial Black" panose="020B0A04020102020204" pitchFamily="34" charset="0"/>
                  <a:sym typeface="Calibri"/>
                </a:rPr>
                <a:t>First plasma</a:t>
              </a:r>
              <a:endParaRPr lang="en-GB" sz="1200" dirty="0">
                <a:solidFill>
                  <a:srgbClr val="000000"/>
                </a:solidFill>
                <a:latin typeface="Arial Black" panose="020B0A04020102020204" pitchFamily="34" charset="0"/>
                <a:sym typeface="Calibri"/>
              </a:endParaRPr>
            </a:p>
          </p:txBody>
        </p:sp>
        <p:sp>
          <p:nvSpPr>
            <p:cNvPr id="40" name="Full"/>
            <p:cNvSpPr txBox="1"/>
            <p:nvPr/>
          </p:nvSpPr>
          <p:spPr>
            <a:xfrm>
              <a:off x="3266516" y="2423836"/>
              <a:ext cx="152060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hangingPunct="0"/>
              <a:r>
                <a:rPr lang="en-US" sz="1200" dirty="0">
                  <a:solidFill>
                    <a:srgbClr val="000000"/>
                  </a:solidFill>
                  <a:latin typeface="Arial Black" panose="020B0A04020102020204" pitchFamily="34" charset="0"/>
                  <a:sym typeface="Calibri"/>
                </a:rPr>
                <a:t>Full performance</a:t>
              </a:r>
              <a:endParaRPr lang="en-GB" sz="1200" dirty="0">
                <a:solidFill>
                  <a:srgbClr val="000000"/>
                </a:solidFill>
                <a:latin typeface="Arial Black" panose="020B0A04020102020204" pitchFamily="34" charset="0"/>
                <a:sym typeface="Calibri"/>
              </a:endParaRPr>
            </a:p>
          </p:txBody>
        </p:sp>
        <p:sp>
          <p:nvSpPr>
            <p:cNvPr id="10" name="Punkt First"/>
            <p:cNvSpPr>
              <a:spLocks/>
            </p:cNvSpPr>
            <p:nvPr/>
          </p:nvSpPr>
          <p:spPr bwMode="auto">
            <a:xfrm>
              <a:off x="2576513" y="2281238"/>
              <a:ext cx="157162" cy="196850"/>
            </a:xfrm>
            <a:custGeom>
              <a:avLst/>
              <a:gdLst>
                <a:gd name="T0" fmla="*/ 96 w 189"/>
                <a:gd name="T1" fmla="*/ 238 h 238"/>
                <a:gd name="T2" fmla="*/ 96 w 189"/>
                <a:gd name="T3" fmla="*/ 238 h 238"/>
                <a:gd name="T4" fmla="*/ 0 w 189"/>
                <a:gd name="T5" fmla="*/ 119 h 238"/>
                <a:gd name="T6" fmla="*/ 96 w 189"/>
                <a:gd name="T7" fmla="*/ 0 h 238"/>
                <a:gd name="T8" fmla="*/ 189 w 189"/>
                <a:gd name="T9" fmla="*/ 119 h 238"/>
                <a:gd name="T10" fmla="*/ 96 w 189"/>
                <a:gd name="T11" fmla="*/ 238 h 238"/>
              </a:gdLst>
              <a:ahLst/>
              <a:cxnLst>
                <a:cxn ang="0">
                  <a:pos x="T0" y="T1"/>
                </a:cxn>
                <a:cxn ang="0">
                  <a:pos x="T2" y="T3"/>
                </a:cxn>
                <a:cxn ang="0">
                  <a:pos x="T4" y="T5"/>
                </a:cxn>
                <a:cxn ang="0">
                  <a:pos x="T6" y="T7"/>
                </a:cxn>
                <a:cxn ang="0">
                  <a:pos x="T8" y="T9"/>
                </a:cxn>
                <a:cxn ang="0">
                  <a:pos x="T10" y="T11"/>
                </a:cxn>
              </a:cxnLst>
              <a:rect l="0" t="0" r="r" b="b"/>
              <a:pathLst>
                <a:path w="189" h="238">
                  <a:moveTo>
                    <a:pt x="96" y="238"/>
                  </a:moveTo>
                  <a:lnTo>
                    <a:pt x="96" y="238"/>
                  </a:lnTo>
                  <a:lnTo>
                    <a:pt x="0" y="119"/>
                  </a:lnTo>
                  <a:lnTo>
                    <a:pt x="96" y="0"/>
                  </a:lnTo>
                  <a:lnTo>
                    <a:pt x="189" y="119"/>
                  </a:lnTo>
                  <a:lnTo>
                    <a:pt x="96" y="238"/>
                  </a:lnTo>
                  <a:close/>
                </a:path>
              </a:pathLst>
            </a:custGeom>
            <a:solidFill>
              <a:srgbClr val="05060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Punkt Full"/>
            <p:cNvSpPr>
              <a:spLocks/>
            </p:cNvSpPr>
            <p:nvPr/>
          </p:nvSpPr>
          <p:spPr bwMode="auto">
            <a:xfrm>
              <a:off x="3905250" y="2281238"/>
              <a:ext cx="157162" cy="196850"/>
            </a:xfrm>
            <a:custGeom>
              <a:avLst/>
              <a:gdLst>
                <a:gd name="T0" fmla="*/ 97 w 189"/>
                <a:gd name="T1" fmla="*/ 238 h 238"/>
                <a:gd name="T2" fmla="*/ 97 w 189"/>
                <a:gd name="T3" fmla="*/ 238 h 238"/>
                <a:gd name="T4" fmla="*/ 0 w 189"/>
                <a:gd name="T5" fmla="*/ 119 h 238"/>
                <a:gd name="T6" fmla="*/ 97 w 189"/>
                <a:gd name="T7" fmla="*/ 0 h 238"/>
                <a:gd name="T8" fmla="*/ 189 w 189"/>
                <a:gd name="T9" fmla="*/ 119 h 238"/>
                <a:gd name="T10" fmla="*/ 97 w 189"/>
                <a:gd name="T11" fmla="*/ 238 h 238"/>
              </a:gdLst>
              <a:ahLst/>
              <a:cxnLst>
                <a:cxn ang="0">
                  <a:pos x="T0" y="T1"/>
                </a:cxn>
                <a:cxn ang="0">
                  <a:pos x="T2" y="T3"/>
                </a:cxn>
                <a:cxn ang="0">
                  <a:pos x="T4" y="T5"/>
                </a:cxn>
                <a:cxn ang="0">
                  <a:pos x="T6" y="T7"/>
                </a:cxn>
                <a:cxn ang="0">
                  <a:pos x="T8" y="T9"/>
                </a:cxn>
                <a:cxn ang="0">
                  <a:pos x="T10" y="T11"/>
                </a:cxn>
              </a:cxnLst>
              <a:rect l="0" t="0" r="r" b="b"/>
              <a:pathLst>
                <a:path w="189" h="238">
                  <a:moveTo>
                    <a:pt x="97" y="238"/>
                  </a:moveTo>
                  <a:lnTo>
                    <a:pt x="97" y="238"/>
                  </a:lnTo>
                  <a:lnTo>
                    <a:pt x="0" y="119"/>
                  </a:lnTo>
                  <a:lnTo>
                    <a:pt x="97" y="0"/>
                  </a:lnTo>
                  <a:lnTo>
                    <a:pt x="189" y="119"/>
                  </a:lnTo>
                  <a:lnTo>
                    <a:pt x="97" y="238"/>
                  </a:lnTo>
                  <a:close/>
                </a:path>
              </a:pathLst>
            </a:custGeom>
            <a:solidFill>
              <a:srgbClr val="05060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47" name="KLAMMER ROT"/>
          <p:cNvGrpSpPr/>
          <p:nvPr/>
        </p:nvGrpSpPr>
        <p:grpSpPr>
          <a:xfrm>
            <a:off x="698143" y="1753793"/>
            <a:ext cx="5141913" cy="2431403"/>
            <a:chOff x="223620" y="1753792"/>
            <a:chExt cx="5141913" cy="2431403"/>
          </a:xfrm>
        </p:grpSpPr>
        <p:grpSp>
          <p:nvGrpSpPr>
            <p:cNvPr id="29" name="Klammer rot"/>
            <p:cNvGrpSpPr/>
            <p:nvPr/>
          </p:nvGrpSpPr>
          <p:grpSpPr>
            <a:xfrm>
              <a:off x="223620" y="1753792"/>
              <a:ext cx="5141913" cy="2431403"/>
              <a:chOff x="232585" y="1753792"/>
              <a:chExt cx="5141913" cy="2431403"/>
            </a:xfrm>
          </p:grpSpPr>
          <p:sp>
            <p:nvSpPr>
              <p:cNvPr id="5" name="Klammer box"/>
              <p:cNvSpPr>
                <a:spLocks/>
              </p:cNvSpPr>
              <p:nvPr/>
            </p:nvSpPr>
            <p:spPr bwMode="auto">
              <a:xfrm>
                <a:off x="232585" y="1759823"/>
                <a:ext cx="1382713" cy="2422525"/>
              </a:xfrm>
              <a:custGeom>
                <a:avLst/>
                <a:gdLst>
                  <a:gd name="T0" fmla="*/ 0 w 1664"/>
                  <a:gd name="T1" fmla="*/ 0 h 2909"/>
                  <a:gd name="T2" fmla="*/ 0 w 1664"/>
                  <a:gd name="T3" fmla="*/ 0 h 2909"/>
                  <a:gd name="T4" fmla="*/ 1664 w 1664"/>
                  <a:gd name="T5" fmla="*/ 0 h 2909"/>
                  <a:gd name="T6" fmla="*/ 1664 w 1664"/>
                  <a:gd name="T7" fmla="*/ 2909 h 2909"/>
                  <a:gd name="T8" fmla="*/ 0 w 1664"/>
                  <a:gd name="T9" fmla="*/ 2909 h 2909"/>
                  <a:gd name="T10" fmla="*/ 0 w 1664"/>
                  <a:gd name="T11" fmla="*/ 0 h 2909"/>
                </a:gdLst>
                <a:ahLst/>
                <a:cxnLst>
                  <a:cxn ang="0">
                    <a:pos x="T0" y="T1"/>
                  </a:cxn>
                  <a:cxn ang="0">
                    <a:pos x="T2" y="T3"/>
                  </a:cxn>
                  <a:cxn ang="0">
                    <a:pos x="T4" y="T5"/>
                  </a:cxn>
                  <a:cxn ang="0">
                    <a:pos x="T6" y="T7"/>
                  </a:cxn>
                  <a:cxn ang="0">
                    <a:pos x="T8" y="T9"/>
                  </a:cxn>
                  <a:cxn ang="0">
                    <a:pos x="T10" y="T11"/>
                  </a:cxn>
                </a:cxnLst>
                <a:rect l="0" t="0" r="r" b="b"/>
                <a:pathLst>
                  <a:path w="1664" h="2909">
                    <a:moveTo>
                      <a:pt x="0" y="0"/>
                    </a:moveTo>
                    <a:lnTo>
                      <a:pt x="0" y="0"/>
                    </a:lnTo>
                    <a:lnTo>
                      <a:pt x="1664" y="0"/>
                    </a:lnTo>
                    <a:lnTo>
                      <a:pt x="1664" y="2909"/>
                    </a:lnTo>
                    <a:lnTo>
                      <a:pt x="0" y="2909"/>
                    </a:lnTo>
                    <a:lnTo>
                      <a:pt x="0" y="0"/>
                    </a:lnTo>
                    <a:close/>
                  </a:path>
                </a:pathLst>
              </a:custGeom>
              <a:solidFill>
                <a:srgbClr val="C4465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400" b="1" dirty="0">
                  <a:solidFill>
                    <a:schemeClr val="bg1"/>
                  </a:solidFill>
                </a:endParaRPr>
              </a:p>
            </p:txBody>
          </p:sp>
          <p:sp>
            <p:nvSpPr>
              <p:cNvPr id="7" name="Freeform 6"/>
              <p:cNvSpPr>
                <a:spLocks/>
              </p:cNvSpPr>
              <p:nvPr/>
            </p:nvSpPr>
            <p:spPr bwMode="auto">
              <a:xfrm>
                <a:off x="232585" y="1753792"/>
                <a:ext cx="2370138" cy="365125"/>
              </a:xfrm>
              <a:custGeom>
                <a:avLst/>
                <a:gdLst>
                  <a:gd name="T0" fmla="*/ 2762 w 2852"/>
                  <a:gd name="T1" fmla="*/ 438 h 438"/>
                  <a:gd name="T2" fmla="*/ 2762 w 2852"/>
                  <a:gd name="T3" fmla="*/ 438 h 438"/>
                  <a:gd name="T4" fmla="*/ 2672 w 2852"/>
                  <a:gd name="T5" fmla="*/ 349 h 438"/>
                  <a:gd name="T6" fmla="*/ 2672 w 2852"/>
                  <a:gd name="T7" fmla="*/ 179 h 438"/>
                  <a:gd name="T8" fmla="*/ 0 w 2852"/>
                  <a:gd name="T9" fmla="*/ 179 h 438"/>
                  <a:gd name="T10" fmla="*/ 0 w 2852"/>
                  <a:gd name="T11" fmla="*/ 0 h 438"/>
                  <a:gd name="T12" fmla="*/ 2694 w 2852"/>
                  <a:gd name="T13" fmla="*/ 0 h 438"/>
                  <a:gd name="T14" fmla="*/ 2852 w 2852"/>
                  <a:gd name="T15" fmla="*/ 157 h 438"/>
                  <a:gd name="T16" fmla="*/ 2852 w 2852"/>
                  <a:gd name="T17" fmla="*/ 349 h 438"/>
                  <a:gd name="T18" fmla="*/ 2762 w 2852"/>
                  <a:gd name="T19" fmla="*/ 438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52" h="438">
                    <a:moveTo>
                      <a:pt x="2762" y="438"/>
                    </a:moveTo>
                    <a:lnTo>
                      <a:pt x="2762" y="438"/>
                    </a:lnTo>
                    <a:lnTo>
                      <a:pt x="2672" y="349"/>
                    </a:lnTo>
                    <a:lnTo>
                      <a:pt x="2672" y="179"/>
                    </a:lnTo>
                    <a:lnTo>
                      <a:pt x="0" y="179"/>
                    </a:lnTo>
                    <a:lnTo>
                      <a:pt x="0" y="0"/>
                    </a:lnTo>
                    <a:lnTo>
                      <a:pt x="2694" y="0"/>
                    </a:lnTo>
                    <a:cubicBezTo>
                      <a:pt x="2781" y="0"/>
                      <a:pt x="2852" y="70"/>
                      <a:pt x="2852" y="157"/>
                    </a:cubicBezTo>
                    <a:lnTo>
                      <a:pt x="2852" y="349"/>
                    </a:lnTo>
                    <a:lnTo>
                      <a:pt x="2762" y="438"/>
                    </a:lnTo>
                    <a:close/>
                  </a:path>
                </a:pathLst>
              </a:custGeom>
              <a:solidFill>
                <a:srgbClr val="C4465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7"/>
              <p:cNvSpPr>
                <a:spLocks/>
              </p:cNvSpPr>
              <p:nvPr/>
            </p:nvSpPr>
            <p:spPr bwMode="auto">
              <a:xfrm>
                <a:off x="2167748" y="1753792"/>
                <a:ext cx="1062038" cy="365125"/>
              </a:xfrm>
              <a:custGeom>
                <a:avLst/>
                <a:gdLst>
                  <a:gd name="T0" fmla="*/ 1188 w 1278"/>
                  <a:gd name="T1" fmla="*/ 438 h 438"/>
                  <a:gd name="T2" fmla="*/ 1188 w 1278"/>
                  <a:gd name="T3" fmla="*/ 438 h 438"/>
                  <a:gd name="T4" fmla="*/ 1098 w 1278"/>
                  <a:gd name="T5" fmla="*/ 349 h 438"/>
                  <a:gd name="T6" fmla="*/ 1098 w 1278"/>
                  <a:gd name="T7" fmla="*/ 179 h 438"/>
                  <a:gd name="T8" fmla="*/ 0 w 1278"/>
                  <a:gd name="T9" fmla="*/ 179 h 438"/>
                  <a:gd name="T10" fmla="*/ 0 w 1278"/>
                  <a:gd name="T11" fmla="*/ 0 h 438"/>
                  <a:gd name="T12" fmla="*/ 1120 w 1278"/>
                  <a:gd name="T13" fmla="*/ 0 h 438"/>
                  <a:gd name="T14" fmla="*/ 1278 w 1278"/>
                  <a:gd name="T15" fmla="*/ 157 h 438"/>
                  <a:gd name="T16" fmla="*/ 1278 w 1278"/>
                  <a:gd name="T17" fmla="*/ 349 h 438"/>
                  <a:gd name="T18" fmla="*/ 1188 w 1278"/>
                  <a:gd name="T19" fmla="*/ 438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8" h="438">
                    <a:moveTo>
                      <a:pt x="1188" y="438"/>
                    </a:moveTo>
                    <a:lnTo>
                      <a:pt x="1188" y="438"/>
                    </a:lnTo>
                    <a:lnTo>
                      <a:pt x="1098" y="349"/>
                    </a:lnTo>
                    <a:lnTo>
                      <a:pt x="1098" y="179"/>
                    </a:lnTo>
                    <a:lnTo>
                      <a:pt x="0" y="179"/>
                    </a:lnTo>
                    <a:lnTo>
                      <a:pt x="0" y="0"/>
                    </a:lnTo>
                    <a:lnTo>
                      <a:pt x="1120" y="0"/>
                    </a:lnTo>
                    <a:cubicBezTo>
                      <a:pt x="1207" y="0"/>
                      <a:pt x="1278" y="70"/>
                      <a:pt x="1278" y="157"/>
                    </a:cubicBezTo>
                    <a:lnTo>
                      <a:pt x="1278" y="349"/>
                    </a:lnTo>
                    <a:lnTo>
                      <a:pt x="1188" y="438"/>
                    </a:lnTo>
                    <a:close/>
                  </a:path>
                </a:pathLst>
              </a:custGeom>
              <a:solidFill>
                <a:srgbClr val="C4465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8"/>
              <p:cNvSpPr>
                <a:spLocks/>
              </p:cNvSpPr>
              <p:nvPr/>
            </p:nvSpPr>
            <p:spPr bwMode="auto">
              <a:xfrm>
                <a:off x="2801160" y="1753792"/>
                <a:ext cx="1062038" cy="365125"/>
              </a:xfrm>
              <a:custGeom>
                <a:avLst/>
                <a:gdLst>
                  <a:gd name="T0" fmla="*/ 1188 w 1278"/>
                  <a:gd name="T1" fmla="*/ 438 h 438"/>
                  <a:gd name="T2" fmla="*/ 1188 w 1278"/>
                  <a:gd name="T3" fmla="*/ 438 h 438"/>
                  <a:gd name="T4" fmla="*/ 1098 w 1278"/>
                  <a:gd name="T5" fmla="*/ 349 h 438"/>
                  <a:gd name="T6" fmla="*/ 1098 w 1278"/>
                  <a:gd name="T7" fmla="*/ 179 h 438"/>
                  <a:gd name="T8" fmla="*/ 0 w 1278"/>
                  <a:gd name="T9" fmla="*/ 179 h 438"/>
                  <a:gd name="T10" fmla="*/ 0 w 1278"/>
                  <a:gd name="T11" fmla="*/ 0 h 438"/>
                  <a:gd name="T12" fmla="*/ 1120 w 1278"/>
                  <a:gd name="T13" fmla="*/ 0 h 438"/>
                  <a:gd name="T14" fmla="*/ 1278 w 1278"/>
                  <a:gd name="T15" fmla="*/ 157 h 438"/>
                  <a:gd name="T16" fmla="*/ 1278 w 1278"/>
                  <a:gd name="T17" fmla="*/ 349 h 438"/>
                  <a:gd name="T18" fmla="*/ 1188 w 1278"/>
                  <a:gd name="T19" fmla="*/ 438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8" h="438">
                    <a:moveTo>
                      <a:pt x="1188" y="438"/>
                    </a:moveTo>
                    <a:lnTo>
                      <a:pt x="1188" y="438"/>
                    </a:lnTo>
                    <a:lnTo>
                      <a:pt x="1098" y="349"/>
                    </a:lnTo>
                    <a:lnTo>
                      <a:pt x="1098" y="179"/>
                    </a:lnTo>
                    <a:lnTo>
                      <a:pt x="0" y="179"/>
                    </a:lnTo>
                    <a:lnTo>
                      <a:pt x="0" y="0"/>
                    </a:lnTo>
                    <a:lnTo>
                      <a:pt x="1120" y="0"/>
                    </a:lnTo>
                    <a:cubicBezTo>
                      <a:pt x="1207" y="0"/>
                      <a:pt x="1278" y="70"/>
                      <a:pt x="1278" y="157"/>
                    </a:cubicBezTo>
                    <a:lnTo>
                      <a:pt x="1278" y="349"/>
                    </a:lnTo>
                    <a:lnTo>
                      <a:pt x="1188" y="438"/>
                    </a:lnTo>
                    <a:close/>
                  </a:path>
                </a:pathLst>
              </a:custGeom>
              <a:solidFill>
                <a:srgbClr val="C4465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9"/>
              <p:cNvSpPr>
                <a:spLocks/>
              </p:cNvSpPr>
              <p:nvPr/>
            </p:nvSpPr>
            <p:spPr bwMode="auto">
              <a:xfrm>
                <a:off x="3432985" y="1753792"/>
                <a:ext cx="1060450" cy="365125"/>
              </a:xfrm>
              <a:custGeom>
                <a:avLst/>
                <a:gdLst>
                  <a:gd name="T0" fmla="*/ 1188 w 1278"/>
                  <a:gd name="T1" fmla="*/ 438 h 438"/>
                  <a:gd name="T2" fmla="*/ 1188 w 1278"/>
                  <a:gd name="T3" fmla="*/ 438 h 438"/>
                  <a:gd name="T4" fmla="*/ 1098 w 1278"/>
                  <a:gd name="T5" fmla="*/ 349 h 438"/>
                  <a:gd name="T6" fmla="*/ 1098 w 1278"/>
                  <a:gd name="T7" fmla="*/ 179 h 438"/>
                  <a:gd name="T8" fmla="*/ 0 w 1278"/>
                  <a:gd name="T9" fmla="*/ 179 h 438"/>
                  <a:gd name="T10" fmla="*/ 0 w 1278"/>
                  <a:gd name="T11" fmla="*/ 0 h 438"/>
                  <a:gd name="T12" fmla="*/ 1120 w 1278"/>
                  <a:gd name="T13" fmla="*/ 0 h 438"/>
                  <a:gd name="T14" fmla="*/ 1278 w 1278"/>
                  <a:gd name="T15" fmla="*/ 157 h 438"/>
                  <a:gd name="T16" fmla="*/ 1278 w 1278"/>
                  <a:gd name="T17" fmla="*/ 349 h 438"/>
                  <a:gd name="T18" fmla="*/ 1188 w 1278"/>
                  <a:gd name="T19" fmla="*/ 438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8" h="438">
                    <a:moveTo>
                      <a:pt x="1188" y="438"/>
                    </a:moveTo>
                    <a:lnTo>
                      <a:pt x="1188" y="438"/>
                    </a:lnTo>
                    <a:lnTo>
                      <a:pt x="1098" y="349"/>
                    </a:lnTo>
                    <a:lnTo>
                      <a:pt x="1098" y="179"/>
                    </a:lnTo>
                    <a:lnTo>
                      <a:pt x="0" y="179"/>
                    </a:lnTo>
                    <a:lnTo>
                      <a:pt x="0" y="0"/>
                    </a:lnTo>
                    <a:lnTo>
                      <a:pt x="1120" y="0"/>
                    </a:lnTo>
                    <a:cubicBezTo>
                      <a:pt x="1207" y="0"/>
                      <a:pt x="1278" y="70"/>
                      <a:pt x="1278" y="157"/>
                    </a:cubicBezTo>
                    <a:lnTo>
                      <a:pt x="1278" y="349"/>
                    </a:lnTo>
                    <a:lnTo>
                      <a:pt x="1188" y="438"/>
                    </a:lnTo>
                    <a:close/>
                  </a:path>
                </a:pathLst>
              </a:custGeom>
              <a:solidFill>
                <a:srgbClr val="C4465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0"/>
              <p:cNvSpPr>
                <a:spLocks/>
              </p:cNvSpPr>
              <p:nvPr/>
            </p:nvSpPr>
            <p:spPr bwMode="auto">
              <a:xfrm>
                <a:off x="3912410" y="1753792"/>
                <a:ext cx="1462088" cy="149225"/>
              </a:xfrm>
              <a:custGeom>
                <a:avLst/>
                <a:gdLst>
                  <a:gd name="T0" fmla="*/ 0 w 1761"/>
                  <a:gd name="T1" fmla="*/ 179 h 179"/>
                  <a:gd name="T2" fmla="*/ 0 w 1761"/>
                  <a:gd name="T3" fmla="*/ 179 h 179"/>
                  <a:gd name="T4" fmla="*/ 1672 w 1761"/>
                  <a:gd name="T5" fmla="*/ 179 h 179"/>
                  <a:gd name="T6" fmla="*/ 1761 w 1761"/>
                  <a:gd name="T7" fmla="*/ 89 h 179"/>
                  <a:gd name="T8" fmla="*/ 1672 w 1761"/>
                  <a:gd name="T9" fmla="*/ 0 h 179"/>
                  <a:gd name="T10" fmla="*/ 0 w 1761"/>
                  <a:gd name="T11" fmla="*/ 0 h 179"/>
                </a:gdLst>
                <a:ahLst/>
                <a:cxnLst>
                  <a:cxn ang="0">
                    <a:pos x="T0" y="T1"/>
                  </a:cxn>
                  <a:cxn ang="0">
                    <a:pos x="T2" y="T3"/>
                  </a:cxn>
                  <a:cxn ang="0">
                    <a:pos x="T4" y="T5"/>
                  </a:cxn>
                  <a:cxn ang="0">
                    <a:pos x="T6" y="T7"/>
                  </a:cxn>
                  <a:cxn ang="0">
                    <a:pos x="T8" y="T9"/>
                  </a:cxn>
                  <a:cxn ang="0">
                    <a:pos x="T10" y="T11"/>
                  </a:cxn>
                </a:cxnLst>
                <a:rect l="0" t="0" r="r" b="b"/>
                <a:pathLst>
                  <a:path w="1761" h="179">
                    <a:moveTo>
                      <a:pt x="0" y="179"/>
                    </a:moveTo>
                    <a:lnTo>
                      <a:pt x="0" y="179"/>
                    </a:lnTo>
                    <a:lnTo>
                      <a:pt x="1672" y="179"/>
                    </a:lnTo>
                    <a:lnTo>
                      <a:pt x="1761" y="89"/>
                    </a:lnTo>
                    <a:lnTo>
                      <a:pt x="1672" y="0"/>
                    </a:lnTo>
                    <a:lnTo>
                      <a:pt x="0" y="0"/>
                    </a:lnTo>
                  </a:path>
                </a:pathLst>
              </a:custGeom>
              <a:solidFill>
                <a:srgbClr val="C4465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1"/>
              <p:cNvSpPr>
                <a:spLocks/>
              </p:cNvSpPr>
              <p:nvPr/>
            </p:nvSpPr>
            <p:spPr bwMode="auto">
              <a:xfrm>
                <a:off x="232585" y="3820070"/>
                <a:ext cx="2370138" cy="365125"/>
              </a:xfrm>
              <a:custGeom>
                <a:avLst/>
                <a:gdLst>
                  <a:gd name="T0" fmla="*/ 2762 w 2852"/>
                  <a:gd name="T1" fmla="*/ 0 h 439"/>
                  <a:gd name="T2" fmla="*/ 2762 w 2852"/>
                  <a:gd name="T3" fmla="*/ 0 h 439"/>
                  <a:gd name="T4" fmla="*/ 2672 w 2852"/>
                  <a:gd name="T5" fmla="*/ 89 h 439"/>
                  <a:gd name="T6" fmla="*/ 2672 w 2852"/>
                  <a:gd name="T7" fmla="*/ 259 h 439"/>
                  <a:gd name="T8" fmla="*/ 0 w 2852"/>
                  <a:gd name="T9" fmla="*/ 259 h 439"/>
                  <a:gd name="T10" fmla="*/ 0 w 2852"/>
                  <a:gd name="T11" fmla="*/ 439 h 439"/>
                  <a:gd name="T12" fmla="*/ 2694 w 2852"/>
                  <a:gd name="T13" fmla="*/ 439 h 439"/>
                  <a:gd name="T14" fmla="*/ 2852 w 2852"/>
                  <a:gd name="T15" fmla="*/ 281 h 439"/>
                  <a:gd name="T16" fmla="*/ 2852 w 2852"/>
                  <a:gd name="T17" fmla="*/ 89 h 439"/>
                  <a:gd name="T18" fmla="*/ 2762 w 2852"/>
                  <a:gd name="T19" fmla="*/ 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52" h="439">
                    <a:moveTo>
                      <a:pt x="2762" y="0"/>
                    </a:moveTo>
                    <a:lnTo>
                      <a:pt x="2762" y="0"/>
                    </a:lnTo>
                    <a:lnTo>
                      <a:pt x="2672" y="89"/>
                    </a:lnTo>
                    <a:lnTo>
                      <a:pt x="2672" y="259"/>
                    </a:lnTo>
                    <a:lnTo>
                      <a:pt x="0" y="259"/>
                    </a:lnTo>
                    <a:lnTo>
                      <a:pt x="0" y="439"/>
                    </a:lnTo>
                    <a:lnTo>
                      <a:pt x="2694" y="439"/>
                    </a:lnTo>
                    <a:cubicBezTo>
                      <a:pt x="2781" y="439"/>
                      <a:pt x="2852" y="368"/>
                      <a:pt x="2852" y="281"/>
                    </a:cubicBezTo>
                    <a:lnTo>
                      <a:pt x="2852" y="89"/>
                    </a:lnTo>
                    <a:lnTo>
                      <a:pt x="2762" y="0"/>
                    </a:lnTo>
                    <a:close/>
                  </a:path>
                </a:pathLst>
              </a:custGeom>
              <a:solidFill>
                <a:srgbClr val="C4465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2"/>
              <p:cNvSpPr>
                <a:spLocks/>
              </p:cNvSpPr>
              <p:nvPr/>
            </p:nvSpPr>
            <p:spPr bwMode="auto">
              <a:xfrm>
                <a:off x="2167748" y="3820070"/>
                <a:ext cx="1062038" cy="365125"/>
              </a:xfrm>
              <a:custGeom>
                <a:avLst/>
                <a:gdLst>
                  <a:gd name="T0" fmla="*/ 1188 w 1278"/>
                  <a:gd name="T1" fmla="*/ 0 h 439"/>
                  <a:gd name="T2" fmla="*/ 1188 w 1278"/>
                  <a:gd name="T3" fmla="*/ 0 h 439"/>
                  <a:gd name="T4" fmla="*/ 1098 w 1278"/>
                  <a:gd name="T5" fmla="*/ 89 h 439"/>
                  <a:gd name="T6" fmla="*/ 1098 w 1278"/>
                  <a:gd name="T7" fmla="*/ 259 h 439"/>
                  <a:gd name="T8" fmla="*/ 0 w 1278"/>
                  <a:gd name="T9" fmla="*/ 259 h 439"/>
                  <a:gd name="T10" fmla="*/ 0 w 1278"/>
                  <a:gd name="T11" fmla="*/ 439 h 439"/>
                  <a:gd name="T12" fmla="*/ 1120 w 1278"/>
                  <a:gd name="T13" fmla="*/ 439 h 439"/>
                  <a:gd name="T14" fmla="*/ 1278 w 1278"/>
                  <a:gd name="T15" fmla="*/ 281 h 439"/>
                  <a:gd name="T16" fmla="*/ 1278 w 1278"/>
                  <a:gd name="T17" fmla="*/ 89 h 439"/>
                  <a:gd name="T18" fmla="*/ 1188 w 1278"/>
                  <a:gd name="T19" fmla="*/ 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8" h="439">
                    <a:moveTo>
                      <a:pt x="1188" y="0"/>
                    </a:moveTo>
                    <a:lnTo>
                      <a:pt x="1188" y="0"/>
                    </a:lnTo>
                    <a:lnTo>
                      <a:pt x="1098" y="89"/>
                    </a:lnTo>
                    <a:lnTo>
                      <a:pt x="1098" y="259"/>
                    </a:lnTo>
                    <a:lnTo>
                      <a:pt x="0" y="259"/>
                    </a:lnTo>
                    <a:lnTo>
                      <a:pt x="0" y="439"/>
                    </a:lnTo>
                    <a:lnTo>
                      <a:pt x="1120" y="439"/>
                    </a:lnTo>
                    <a:cubicBezTo>
                      <a:pt x="1207" y="439"/>
                      <a:pt x="1278" y="368"/>
                      <a:pt x="1278" y="281"/>
                    </a:cubicBezTo>
                    <a:lnTo>
                      <a:pt x="1278" y="89"/>
                    </a:lnTo>
                    <a:lnTo>
                      <a:pt x="1188" y="0"/>
                    </a:lnTo>
                    <a:close/>
                  </a:path>
                </a:pathLst>
              </a:custGeom>
              <a:solidFill>
                <a:srgbClr val="C4465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3"/>
              <p:cNvSpPr>
                <a:spLocks/>
              </p:cNvSpPr>
              <p:nvPr/>
            </p:nvSpPr>
            <p:spPr bwMode="auto">
              <a:xfrm>
                <a:off x="2801160" y="3820070"/>
                <a:ext cx="1062038" cy="365125"/>
              </a:xfrm>
              <a:custGeom>
                <a:avLst/>
                <a:gdLst>
                  <a:gd name="T0" fmla="*/ 1188 w 1278"/>
                  <a:gd name="T1" fmla="*/ 0 h 439"/>
                  <a:gd name="T2" fmla="*/ 1188 w 1278"/>
                  <a:gd name="T3" fmla="*/ 0 h 439"/>
                  <a:gd name="T4" fmla="*/ 1098 w 1278"/>
                  <a:gd name="T5" fmla="*/ 89 h 439"/>
                  <a:gd name="T6" fmla="*/ 1098 w 1278"/>
                  <a:gd name="T7" fmla="*/ 259 h 439"/>
                  <a:gd name="T8" fmla="*/ 0 w 1278"/>
                  <a:gd name="T9" fmla="*/ 259 h 439"/>
                  <a:gd name="T10" fmla="*/ 0 w 1278"/>
                  <a:gd name="T11" fmla="*/ 439 h 439"/>
                  <a:gd name="T12" fmla="*/ 1120 w 1278"/>
                  <a:gd name="T13" fmla="*/ 439 h 439"/>
                  <a:gd name="T14" fmla="*/ 1278 w 1278"/>
                  <a:gd name="T15" fmla="*/ 281 h 439"/>
                  <a:gd name="T16" fmla="*/ 1278 w 1278"/>
                  <a:gd name="T17" fmla="*/ 89 h 439"/>
                  <a:gd name="T18" fmla="*/ 1188 w 1278"/>
                  <a:gd name="T19" fmla="*/ 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8" h="439">
                    <a:moveTo>
                      <a:pt x="1188" y="0"/>
                    </a:moveTo>
                    <a:lnTo>
                      <a:pt x="1188" y="0"/>
                    </a:lnTo>
                    <a:lnTo>
                      <a:pt x="1098" y="89"/>
                    </a:lnTo>
                    <a:lnTo>
                      <a:pt x="1098" y="259"/>
                    </a:lnTo>
                    <a:lnTo>
                      <a:pt x="0" y="259"/>
                    </a:lnTo>
                    <a:lnTo>
                      <a:pt x="0" y="439"/>
                    </a:lnTo>
                    <a:lnTo>
                      <a:pt x="1120" y="439"/>
                    </a:lnTo>
                    <a:cubicBezTo>
                      <a:pt x="1207" y="439"/>
                      <a:pt x="1278" y="368"/>
                      <a:pt x="1278" y="281"/>
                    </a:cubicBezTo>
                    <a:lnTo>
                      <a:pt x="1278" y="89"/>
                    </a:lnTo>
                    <a:lnTo>
                      <a:pt x="1188" y="0"/>
                    </a:lnTo>
                    <a:close/>
                  </a:path>
                </a:pathLst>
              </a:custGeom>
              <a:solidFill>
                <a:srgbClr val="C4465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4"/>
              <p:cNvSpPr>
                <a:spLocks/>
              </p:cNvSpPr>
              <p:nvPr/>
            </p:nvSpPr>
            <p:spPr bwMode="auto">
              <a:xfrm>
                <a:off x="3432985" y="3820070"/>
                <a:ext cx="1060450" cy="365125"/>
              </a:xfrm>
              <a:custGeom>
                <a:avLst/>
                <a:gdLst>
                  <a:gd name="T0" fmla="*/ 1188 w 1278"/>
                  <a:gd name="T1" fmla="*/ 0 h 439"/>
                  <a:gd name="T2" fmla="*/ 1188 w 1278"/>
                  <a:gd name="T3" fmla="*/ 0 h 439"/>
                  <a:gd name="T4" fmla="*/ 1098 w 1278"/>
                  <a:gd name="T5" fmla="*/ 89 h 439"/>
                  <a:gd name="T6" fmla="*/ 1098 w 1278"/>
                  <a:gd name="T7" fmla="*/ 259 h 439"/>
                  <a:gd name="T8" fmla="*/ 0 w 1278"/>
                  <a:gd name="T9" fmla="*/ 259 h 439"/>
                  <a:gd name="T10" fmla="*/ 0 w 1278"/>
                  <a:gd name="T11" fmla="*/ 439 h 439"/>
                  <a:gd name="T12" fmla="*/ 1120 w 1278"/>
                  <a:gd name="T13" fmla="*/ 439 h 439"/>
                  <a:gd name="T14" fmla="*/ 1278 w 1278"/>
                  <a:gd name="T15" fmla="*/ 281 h 439"/>
                  <a:gd name="T16" fmla="*/ 1278 w 1278"/>
                  <a:gd name="T17" fmla="*/ 89 h 439"/>
                  <a:gd name="T18" fmla="*/ 1188 w 1278"/>
                  <a:gd name="T19" fmla="*/ 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8" h="439">
                    <a:moveTo>
                      <a:pt x="1188" y="0"/>
                    </a:moveTo>
                    <a:lnTo>
                      <a:pt x="1188" y="0"/>
                    </a:lnTo>
                    <a:lnTo>
                      <a:pt x="1098" y="89"/>
                    </a:lnTo>
                    <a:lnTo>
                      <a:pt x="1098" y="259"/>
                    </a:lnTo>
                    <a:lnTo>
                      <a:pt x="0" y="259"/>
                    </a:lnTo>
                    <a:lnTo>
                      <a:pt x="0" y="439"/>
                    </a:lnTo>
                    <a:lnTo>
                      <a:pt x="1120" y="439"/>
                    </a:lnTo>
                    <a:cubicBezTo>
                      <a:pt x="1207" y="439"/>
                      <a:pt x="1278" y="368"/>
                      <a:pt x="1278" y="281"/>
                    </a:cubicBezTo>
                    <a:lnTo>
                      <a:pt x="1278" y="89"/>
                    </a:lnTo>
                    <a:lnTo>
                      <a:pt x="1188" y="0"/>
                    </a:lnTo>
                    <a:close/>
                  </a:path>
                </a:pathLst>
              </a:custGeom>
              <a:solidFill>
                <a:srgbClr val="C4465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15"/>
              <p:cNvSpPr>
                <a:spLocks/>
              </p:cNvSpPr>
              <p:nvPr/>
            </p:nvSpPr>
            <p:spPr bwMode="auto">
              <a:xfrm>
                <a:off x="3912410" y="4035970"/>
                <a:ext cx="1462088" cy="149225"/>
              </a:xfrm>
              <a:custGeom>
                <a:avLst/>
                <a:gdLst>
                  <a:gd name="T0" fmla="*/ 0 w 1761"/>
                  <a:gd name="T1" fmla="*/ 180 h 180"/>
                  <a:gd name="T2" fmla="*/ 0 w 1761"/>
                  <a:gd name="T3" fmla="*/ 180 h 180"/>
                  <a:gd name="T4" fmla="*/ 1672 w 1761"/>
                  <a:gd name="T5" fmla="*/ 180 h 180"/>
                  <a:gd name="T6" fmla="*/ 1761 w 1761"/>
                  <a:gd name="T7" fmla="*/ 90 h 180"/>
                  <a:gd name="T8" fmla="*/ 1672 w 1761"/>
                  <a:gd name="T9" fmla="*/ 0 h 180"/>
                  <a:gd name="T10" fmla="*/ 0 w 1761"/>
                  <a:gd name="T11" fmla="*/ 0 h 180"/>
                </a:gdLst>
                <a:ahLst/>
                <a:cxnLst>
                  <a:cxn ang="0">
                    <a:pos x="T0" y="T1"/>
                  </a:cxn>
                  <a:cxn ang="0">
                    <a:pos x="T2" y="T3"/>
                  </a:cxn>
                  <a:cxn ang="0">
                    <a:pos x="T4" y="T5"/>
                  </a:cxn>
                  <a:cxn ang="0">
                    <a:pos x="T6" y="T7"/>
                  </a:cxn>
                  <a:cxn ang="0">
                    <a:pos x="T8" y="T9"/>
                  </a:cxn>
                  <a:cxn ang="0">
                    <a:pos x="T10" y="T11"/>
                  </a:cxn>
                </a:cxnLst>
                <a:rect l="0" t="0" r="r" b="b"/>
                <a:pathLst>
                  <a:path w="1761" h="180">
                    <a:moveTo>
                      <a:pt x="0" y="180"/>
                    </a:moveTo>
                    <a:lnTo>
                      <a:pt x="0" y="180"/>
                    </a:lnTo>
                    <a:lnTo>
                      <a:pt x="1672" y="180"/>
                    </a:lnTo>
                    <a:lnTo>
                      <a:pt x="1761" y="90"/>
                    </a:lnTo>
                    <a:lnTo>
                      <a:pt x="1672" y="0"/>
                    </a:lnTo>
                    <a:lnTo>
                      <a:pt x="0" y="0"/>
                    </a:lnTo>
                  </a:path>
                </a:pathLst>
              </a:custGeom>
              <a:solidFill>
                <a:srgbClr val="C4465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35" name="Text Research (freeform?)"/>
            <p:cNvSpPr>
              <a:spLocks/>
            </p:cNvSpPr>
            <p:nvPr/>
          </p:nvSpPr>
          <p:spPr bwMode="auto">
            <a:xfrm>
              <a:off x="294731" y="2118917"/>
              <a:ext cx="1321006" cy="1634326"/>
            </a:xfrm>
            <a:custGeom>
              <a:avLst/>
              <a:gdLst>
                <a:gd name="T0" fmla="*/ 0 w 1664"/>
                <a:gd name="T1" fmla="*/ 0 h 2909"/>
                <a:gd name="T2" fmla="*/ 0 w 1664"/>
                <a:gd name="T3" fmla="*/ 0 h 2909"/>
                <a:gd name="T4" fmla="*/ 1664 w 1664"/>
                <a:gd name="T5" fmla="*/ 0 h 2909"/>
                <a:gd name="T6" fmla="*/ 1664 w 1664"/>
                <a:gd name="T7" fmla="*/ 2909 h 2909"/>
                <a:gd name="T8" fmla="*/ 0 w 1664"/>
                <a:gd name="T9" fmla="*/ 2909 h 2909"/>
                <a:gd name="T10" fmla="*/ 0 w 1664"/>
                <a:gd name="T11" fmla="*/ 0 h 2909"/>
              </a:gdLst>
              <a:ahLst/>
              <a:cxnLst>
                <a:cxn ang="0">
                  <a:pos x="T0" y="T1"/>
                </a:cxn>
                <a:cxn ang="0">
                  <a:pos x="T2" y="T3"/>
                </a:cxn>
                <a:cxn ang="0">
                  <a:pos x="T4" y="T5"/>
                </a:cxn>
                <a:cxn ang="0">
                  <a:pos x="T6" y="T7"/>
                </a:cxn>
                <a:cxn ang="0">
                  <a:pos x="T8" y="T9"/>
                </a:cxn>
                <a:cxn ang="0">
                  <a:pos x="T10" y="T11"/>
                </a:cxn>
              </a:cxnLst>
              <a:rect l="0" t="0" r="r" b="b"/>
              <a:pathLst>
                <a:path w="1664" h="2909">
                  <a:moveTo>
                    <a:pt x="0" y="0"/>
                  </a:moveTo>
                  <a:lnTo>
                    <a:pt x="0" y="0"/>
                  </a:lnTo>
                  <a:lnTo>
                    <a:pt x="1664" y="0"/>
                  </a:lnTo>
                  <a:lnTo>
                    <a:pt x="1664" y="2909"/>
                  </a:lnTo>
                  <a:lnTo>
                    <a:pt x="0" y="2909"/>
                  </a:lnTo>
                  <a:lnTo>
                    <a:pt x="0" y="0"/>
                  </a:lnTo>
                  <a:close/>
                </a:path>
              </a:pathLst>
            </a:custGeom>
            <a:no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1500"/>
                </a:lnSpc>
              </a:pPr>
              <a:r>
                <a:rPr lang="en-US" sz="1200" b="1" dirty="0">
                  <a:solidFill>
                    <a:schemeClr val="bg1"/>
                  </a:solidFill>
                  <a:latin typeface="Arial Black" panose="020B0A04020102020204" pitchFamily="34" charset="0"/>
                </a:rPr>
                <a:t>Research on present and planned facilities, analysis and modelling</a:t>
              </a:r>
              <a:endParaRPr lang="en-GB" sz="1200" b="1" dirty="0">
                <a:solidFill>
                  <a:schemeClr val="bg1"/>
                </a:solidFill>
                <a:latin typeface="Arial Black" panose="020B0A04020102020204" pitchFamily="34" charset="0"/>
              </a:endParaRPr>
            </a:p>
          </p:txBody>
        </p:sp>
      </p:grpSp>
      <p:sp>
        <p:nvSpPr>
          <p:cNvPr id="3" name="TextBox 2"/>
          <p:cNvSpPr txBox="1"/>
          <p:nvPr/>
        </p:nvSpPr>
        <p:spPr>
          <a:xfrm>
            <a:off x="881484" y="6483175"/>
            <a:ext cx="2080121" cy="369332"/>
          </a:xfrm>
          <a:prstGeom prst="rect">
            <a:avLst/>
          </a:prstGeom>
          <a:noFill/>
        </p:spPr>
        <p:txBody>
          <a:bodyPr wrap="none" rtlCol="0">
            <a:spAutoFit/>
          </a:bodyPr>
          <a:lstStyle/>
          <a:p>
            <a:r>
              <a:rPr lang="en-GB" dirty="0" smtClean="0"/>
              <a:t>Horizon EUROfusion</a:t>
            </a:r>
            <a:endParaRPr lang="en-GB" dirty="0"/>
          </a:p>
        </p:txBody>
      </p:sp>
      <p:pic>
        <p:nvPicPr>
          <p:cNvPr id="55" name="4C328ACB-8344-4A4D-82DE-A68FF664097F" descr="FFC7BFD6-5326-40F6-9DDC-14FC7AB15D65@efda"/>
          <p:cNvPicPr>
            <a:picLocks noChangeAspect="1" noChangeArrowheads="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903768" y="4209338"/>
            <a:ext cx="2093902" cy="209390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49" name="Right Brace 48"/>
          <p:cNvSpPr/>
          <p:nvPr/>
        </p:nvSpPr>
        <p:spPr>
          <a:xfrm rot="5400000">
            <a:off x="1908938" y="4950867"/>
            <a:ext cx="380542" cy="2723018"/>
          </a:xfrm>
          <a:prstGeom prst="rightBrace">
            <a:avLst>
              <a:gd name="adj1" fmla="val 55598"/>
              <a:gd name="adj2" fmla="val 55972"/>
            </a:avLst>
          </a:prstGeom>
          <a:ln w="28575">
            <a:solidFill>
              <a:srgbClr val="0033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0498794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2000" fill="hold"/>
                                        <p:tgtEl>
                                          <p:spTgt spid="44"/>
                                        </p:tgtEl>
                                        <p:attrNameLst>
                                          <p:attrName>ppt_x</p:attrName>
                                        </p:attrNameLst>
                                      </p:cBhvr>
                                      <p:tavLst>
                                        <p:tav tm="0">
                                          <p:val>
                                            <p:strVal val="#ppt_x"/>
                                          </p:val>
                                        </p:tav>
                                        <p:tav tm="100000">
                                          <p:val>
                                            <p:strVal val="#ppt_x"/>
                                          </p:val>
                                        </p:tav>
                                      </p:tavLst>
                                    </p:anim>
                                    <p:anim calcmode="lin" valueType="num">
                                      <p:cBhvr additive="base">
                                        <p:cTn id="8" dur="20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2000" fill="hold"/>
                                        <p:tgtEl>
                                          <p:spTgt spid="32"/>
                                        </p:tgtEl>
                                        <p:attrNameLst>
                                          <p:attrName>ppt_x</p:attrName>
                                        </p:attrNameLst>
                                      </p:cBhvr>
                                      <p:tavLst>
                                        <p:tav tm="0">
                                          <p:val>
                                            <p:strVal val="0-#ppt_w/2"/>
                                          </p:val>
                                        </p:tav>
                                        <p:tav tm="100000">
                                          <p:val>
                                            <p:strVal val="#ppt_x"/>
                                          </p:val>
                                        </p:tav>
                                      </p:tavLst>
                                    </p:anim>
                                    <p:anim calcmode="lin" valueType="num">
                                      <p:cBhvr additive="base">
                                        <p:cTn id="14" dur="20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2000" fill="hold"/>
                                        <p:tgtEl>
                                          <p:spTgt spid="50"/>
                                        </p:tgtEl>
                                        <p:attrNameLst>
                                          <p:attrName>ppt_x</p:attrName>
                                        </p:attrNameLst>
                                      </p:cBhvr>
                                      <p:tavLst>
                                        <p:tav tm="0">
                                          <p:val>
                                            <p:strVal val="0-#ppt_w/2"/>
                                          </p:val>
                                        </p:tav>
                                        <p:tav tm="100000">
                                          <p:val>
                                            <p:strVal val="#ppt_x"/>
                                          </p:val>
                                        </p:tav>
                                      </p:tavLst>
                                    </p:anim>
                                    <p:anim calcmode="lin" valueType="num">
                                      <p:cBhvr additive="base">
                                        <p:cTn id="20" dur="20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2000" fill="hold"/>
                                        <p:tgtEl>
                                          <p:spTgt spid="47"/>
                                        </p:tgtEl>
                                        <p:attrNameLst>
                                          <p:attrName>ppt_x</p:attrName>
                                        </p:attrNameLst>
                                      </p:cBhvr>
                                      <p:tavLst>
                                        <p:tav tm="0">
                                          <p:val>
                                            <p:strVal val="0-#ppt_w/2"/>
                                          </p:val>
                                        </p:tav>
                                        <p:tav tm="100000">
                                          <p:val>
                                            <p:strVal val="#ppt_x"/>
                                          </p:val>
                                        </p:tav>
                                      </p:tavLst>
                                    </p:anim>
                                    <p:anim calcmode="lin" valueType="num">
                                      <p:cBhvr additive="base">
                                        <p:cTn id="26" dur="20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additive="base">
                                        <p:cTn id="31" dur="2000" fill="hold"/>
                                        <p:tgtEl>
                                          <p:spTgt spid="52"/>
                                        </p:tgtEl>
                                        <p:attrNameLst>
                                          <p:attrName>ppt_x</p:attrName>
                                        </p:attrNameLst>
                                      </p:cBhvr>
                                      <p:tavLst>
                                        <p:tav tm="0">
                                          <p:val>
                                            <p:strVal val="0-#ppt_w/2"/>
                                          </p:val>
                                        </p:tav>
                                        <p:tav tm="100000">
                                          <p:val>
                                            <p:strVal val="#ppt_x"/>
                                          </p:val>
                                        </p:tav>
                                      </p:tavLst>
                                    </p:anim>
                                    <p:anim calcmode="lin" valueType="num">
                                      <p:cBhvr additive="base">
                                        <p:cTn id="32" dur="20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2000" fill="hold"/>
                                        <p:tgtEl>
                                          <p:spTgt spid="53"/>
                                        </p:tgtEl>
                                        <p:attrNameLst>
                                          <p:attrName>ppt_x</p:attrName>
                                        </p:attrNameLst>
                                      </p:cBhvr>
                                      <p:tavLst>
                                        <p:tav tm="0">
                                          <p:val>
                                            <p:strVal val="0-#ppt_w/2"/>
                                          </p:val>
                                        </p:tav>
                                        <p:tav tm="100000">
                                          <p:val>
                                            <p:strVal val="#ppt_x"/>
                                          </p:val>
                                        </p:tav>
                                      </p:tavLst>
                                    </p:anim>
                                    <p:anim calcmode="lin" valueType="num">
                                      <p:cBhvr additive="base">
                                        <p:cTn id="38" dur="20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54"/>
                                        </p:tgtEl>
                                        <p:attrNameLst>
                                          <p:attrName>style.visibility</p:attrName>
                                        </p:attrNameLst>
                                      </p:cBhvr>
                                      <p:to>
                                        <p:strVal val="visible"/>
                                      </p:to>
                                    </p:set>
                                    <p:anim calcmode="lin" valueType="num">
                                      <p:cBhvr additive="base">
                                        <p:cTn id="43" dur="2000" fill="hold"/>
                                        <p:tgtEl>
                                          <p:spTgt spid="54"/>
                                        </p:tgtEl>
                                        <p:attrNameLst>
                                          <p:attrName>ppt_x</p:attrName>
                                        </p:attrNameLst>
                                      </p:cBhvr>
                                      <p:tavLst>
                                        <p:tav tm="0">
                                          <p:val>
                                            <p:strVal val="0-#ppt_w/2"/>
                                          </p:val>
                                        </p:tav>
                                        <p:tav tm="100000">
                                          <p:val>
                                            <p:strVal val="#ppt_x"/>
                                          </p:val>
                                        </p:tav>
                                      </p:tavLst>
                                    </p:anim>
                                    <p:anim calcmode="lin" valueType="num">
                                      <p:cBhvr additive="base">
                                        <p:cTn id="44" dur="20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p:cTn id="49" dur="1000" fill="hold"/>
                                        <p:tgtEl>
                                          <p:spTgt spid="3"/>
                                        </p:tgtEl>
                                        <p:attrNameLst>
                                          <p:attrName>ppt_w</p:attrName>
                                        </p:attrNameLst>
                                      </p:cBhvr>
                                      <p:tavLst>
                                        <p:tav tm="0">
                                          <p:val>
                                            <p:fltVal val="0"/>
                                          </p:val>
                                        </p:tav>
                                        <p:tav tm="100000">
                                          <p:val>
                                            <p:strVal val="#ppt_w"/>
                                          </p:val>
                                        </p:tav>
                                      </p:tavLst>
                                    </p:anim>
                                    <p:anim calcmode="lin" valueType="num">
                                      <p:cBhvr>
                                        <p:cTn id="50" dur="1000" fill="hold"/>
                                        <p:tgtEl>
                                          <p:spTgt spid="3"/>
                                        </p:tgtEl>
                                        <p:attrNameLst>
                                          <p:attrName>ppt_h</p:attrName>
                                        </p:attrNameLst>
                                      </p:cBhvr>
                                      <p:tavLst>
                                        <p:tav tm="0">
                                          <p:val>
                                            <p:fltVal val="0"/>
                                          </p:val>
                                        </p:tav>
                                        <p:tav tm="100000">
                                          <p:val>
                                            <p:strVal val="#ppt_h"/>
                                          </p:val>
                                        </p:tav>
                                      </p:tavLst>
                                    </p:anim>
                                    <p:anim calcmode="lin" valueType="num">
                                      <p:cBhvr>
                                        <p:cTn id="51" dur="1000" fill="hold"/>
                                        <p:tgtEl>
                                          <p:spTgt spid="3"/>
                                        </p:tgtEl>
                                        <p:attrNameLst>
                                          <p:attrName>style.rotation</p:attrName>
                                        </p:attrNameLst>
                                      </p:cBhvr>
                                      <p:tavLst>
                                        <p:tav tm="0">
                                          <p:val>
                                            <p:fltVal val="90"/>
                                          </p:val>
                                        </p:tav>
                                        <p:tav tm="100000">
                                          <p:val>
                                            <p:fltVal val="0"/>
                                          </p:val>
                                        </p:tav>
                                      </p:tavLst>
                                    </p:anim>
                                    <p:animEffect transition="in" filter="fade">
                                      <p:cBhvr>
                                        <p:cTn id="52" dur="1000"/>
                                        <p:tgtEl>
                                          <p:spTgt spid="3"/>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anim calcmode="lin" valueType="num">
                                      <p:cBhvr>
                                        <p:cTn id="55" dur="1000" fill="hold"/>
                                        <p:tgtEl>
                                          <p:spTgt spid="49"/>
                                        </p:tgtEl>
                                        <p:attrNameLst>
                                          <p:attrName>ppt_w</p:attrName>
                                        </p:attrNameLst>
                                      </p:cBhvr>
                                      <p:tavLst>
                                        <p:tav tm="0">
                                          <p:val>
                                            <p:fltVal val="0"/>
                                          </p:val>
                                        </p:tav>
                                        <p:tav tm="100000">
                                          <p:val>
                                            <p:strVal val="#ppt_w"/>
                                          </p:val>
                                        </p:tav>
                                      </p:tavLst>
                                    </p:anim>
                                    <p:anim calcmode="lin" valueType="num">
                                      <p:cBhvr>
                                        <p:cTn id="56" dur="1000" fill="hold"/>
                                        <p:tgtEl>
                                          <p:spTgt spid="49"/>
                                        </p:tgtEl>
                                        <p:attrNameLst>
                                          <p:attrName>ppt_h</p:attrName>
                                        </p:attrNameLst>
                                      </p:cBhvr>
                                      <p:tavLst>
                                        <p:tav tm="0">
                                          <p:val>
                                            <p:fltVal val="0"/>
                                          </p:val>
                                        </p:tav>
                                        <p:tav tm="100000">
                                          <p:val>
                                            <p:strVal val="#ppt_h"/>
                                          </p:val>
                                        </p:tav>
                                      </p:tavLst>
                                    </p:anim>
                                    <p:anim calcmode="lin" valueType="num">
                                      <p:cBhvr>
                                        <p:cTn id="57" dur="1000" fill="hold"/>
                                        <p:tgtEl>
                                          <p:spTgt spid="49"/>
                                        </p:tgtEl>
                                        <p:attrNameLst>
                                          <p:attrName>style.rotation</p:attrName>
                                        </p:attrNameLst>
                                      </p:cBhvr>
                                      <p:tavLst>
                                        <p:tav tm="0">
                                          <p:val>
                                            <p:fltVal val="90"/>
                                          </p:val>
                                        </p:tav>
                                        <p:tav tm="100000">
                                          <p:val>
                                            <p:fltVal val="0"/>
                                          </p:val>
                                        </p:tav>
                                      </p:tavLst>
                                    </p:anim>
                                    <p:animEffect transition="in" filter="fade">
                                      <p:cBhvr>
                                        <p:cTn id="58"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 grpId="0"/>
      <p:bldP spid="49" grpId="0" animBg="1"/>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smtClean="0"/>
              <a:t>A.J.H. Donné | FPA meeting | 15 December 2021</a:t>
            </a:r>
            <a:endParaRPr lang="en-GB" dirty="0"/>
          </a:p>
        </p:txBody>
      </p:sp>
      <p:sp>
        <p:nvSpPr>
          <p:cNvPr id="2" name="Title 1"/>
          <p:cNvSpPr>
            <a:spLocks noGrp="1"/>
          </p:cNvSpPr>
          <p:nvPr>
            <p:ph type="title" idx="4294967295"/>
          </p:nvPr>
        </p:nvSpPr>
        <p:spPr>
          <a:xfrm>
            <a:off x="0" y="115888"/>
            <a:ext cx="10058400" cy="457200"/>
          </a:xfrm>
        </p:spPr>
        <p:txBody>
          <a:bodyPr>
            <a:noAutofit/>
          </a:bodyPr>
          <a:lstStyle/>
          <a:p>
            <a:r>
              <a:rPr lang="en-US" sz="3200" dirty="0" smtClean="0"/>
              <a:t>Primary objectives for Mission 1 in </a:t>
            </a:r>
            <a:r>
              <a:rPr lang="en-US" sz="3200" i="1" dirty="0" smtClean="0"/>
              <a:t>Horizon Europe</a:t>
            </a:r>
            <a:endParaRPr lang="en-GB" sz="3200" dirty="0"/>
          </a:p>
        </p:txBody>
      </p:sp>
      <p:sp>
        <p:nvSpPr>
          <p:cNvPr id="3" name="Content Placeholder 2"/>
          <p:cNvSpPr>
            <a:spLocks noGrp="1"/>
          </p:cNvSpPr>
          <p:nvPr>
            <p:ph idx="4294967295"/>
          </p:nvPr>
        </p:nvSpPr>
        <p:spPr>
          <a:xfrm>
            <a:off x="407368" y="1211503"/>
            <a:ext cx="10972800" cy="4679950"/>
          </a:xfrm>
        </p:spPr>
        <p:txBody>
          <a:bodyPr>
            <a:noAutofit/>
          </a:bodyPr>
          <a:lstStyle/>
          <a:p>
            <a:pPr marL="901700" indent="-901700">
              <a:buNone/>
            </a:pPr>
            <a:r>
              <a:rPr lang="en-US" sz="2800" b="1" dirty="0" smtClean="0">
                <a:latin typeface="+mn-lt"/>
              </a:rPr>
              <a:t>Plasma Regimes of Operation</a:t>
            </a:r>
            <a:endParaRPr lang="en-GB" sz="2800" b="1" dirty="0" smtClean="0">
              <a:latin typeface="+mn-lt"/>
            </a:endParaRPr>
          </a:p>
          <a:p>
            <a:pPr marL="901700" indent="-901700">
              <a:buNone/>
            </a:pPr>
            <a:endParaRPr lang="en-GB" sz="2800" dirty="0">
              <a:latin typeface="+mn-lt"/>
            </a:endParaRPr>
          </a:p>
          <a:p>
            <a:pPr marL="901700" indent="-901700">
              <a:buNone/>
            </a:pPr>
            <a:r>
              <a:rPr lang="en-GB" sz="2800" dirty="0" smtClean="0">
                <a:latin typeface="+mn-lt"/>
              </a:rPr>
              <a:t>M1.1 </a:t>
            </a:r>
            <a:r>
              <a:rPr lang="en-GB" sz="2800" dirty="0">
                <a:latin typeface="+mn-lt"/>
              </a:rPr>
              <a:t>	Demonstrate and qualify MHD-stable high-performance operation with metallic plasma facing components for ITER and DEMO</a:t>
            </a:r>
            <a:r>
              <a:rPr lang="en-GB" sz="2800" dirty="0" smtClean="0">
                <a:latin typeface="+mn-lt"/>
              </a:rPr>
              <a:t>;</a:t>
            </a:r>
          </a:p>
          <a:p>
            <a:pPr marL="901700" indent="-901700">
              <a:buNone/>
            </a:pPr>
            <a:endParaRPr lang="en-GB" sz="2800" dirty="0">
              <a:latin typeface="+mn-lt"/>
            </a:endParaRPr>
          </a:p>
          <a:p>
            <a:pPr marL="901700" indent="-901700">
              <a:buNone/>
            </a:pPr>
            <a:r>
              <a:rPr lang="en-GB" sz="2800" dirty="0">
                <a:latin typeface="+mn-lt"/>
              </a:rPr>
              <a:t>M1.2 	Enhance the physics understanding in order to control the operation of burning plasmas in ITER and DEMO</a:t>
            </a:r>
            <a:r>
              <a:rPr lang="en-GB" sz="2800" dirty="0" smtClean="0">
                <a:latin typeface="+mn-lt"/>
              </a:rPr>
              <a:t>;</a:t>
            </a:r>
          </a:p>
          <a:p>
            <a:pPr marL="901700" indent="-901700">
              <a:buNone/>
            </a:pPr>
            <a:endParaRPr lang="en-GB" sz="2800" dirty="0">
              <a:latin typeface="+mn-lt"/>
            </a:endParaRPr>
          </a:p>
          <a:p>
            <a:pPr marL="901700" indent="-901700">
              <a:buNone/>
            </a:pPr>
            <a:r>
              <a:rPr lang="en-GB" sz="2800" dirty="0">
                <a:latin typeface="+mn-lt"/>
              </a:rPr>
              <a:t>M1.3 	Develop integrated scenarios with controllers for long pulse, ultimately steady-state, operation for ITER </a:t>
            </a:r>
            <a:r>
              <a:rPr lang="en-GB" sz="2800" dirty="0"/>
              <a:t>and DEMO.</a:t>
            </a:r>
          </a:p>
          <a:p>
            <a:pPr marL="0" indent="0">
              <a:buNone/>
            </a:pPr>
            <a:endParaRPr lang="en-GB" sz="28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5369385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smtClean="0"/>
              <a:t>A.J.H. Donné | FPA meeting | 15 December 2021</a:t>
            </a:r>
            <a:endParaRPr lang="en-GB" dirty="0"/>
          </a:p>
        </p:txBody>
      </p:sp>
      <p:sp>
        <p:nvSpPr>
          <p:cNvPr id="2" name="Title 1"/>
          <p:cNvSpPr>
            <a:spLocks noGrp="1"/>
          </p:cNvSpPr>
          <p:nvPr>
            <p:ph type="title" idx="4294967295"/>
          </p:nvPr>
        </p:nvSpPr>
        <p:spPr>
          <a:xfrm>
            <a:off x="0" y="115888"/>
            <a:ext cx="10058400" cy="457200"/>
          </a:xfrm>
        </p:spPr>
        <p:txBody>
          <a:bodyPr>
            <a:noAutofit/>
          </a:bodyPr>
          <a:lstStyle/>
          <a:p>
            <a:r>
              <a:rPr lang="en-US" sz="3200" dirty="0" smtClean="0"/>
              <a:t>Primary objectives for Mission 2 in </a:t>
            </a:r>
            <a:r>
              <a:rPr lang="en-US" sz="3200" i="1" dirty="0" smtClean="0"/>
              <a:t>Horizon Europe</a:t>
            </a:r>
            <a:endParaRPr lang="en-GB" sz="3200" dirty="0"/>
          </a:p>
        </p:txBody>
      </p:sp>
      <p:sp>
        <p:nvSpPr>
          <p:cNvPr id="11" name="Rectangle 5"/>
          <p:cNvSpPr>
            <a:spLocks noGrp="1" noChangeArrowheads="1"/>
          </p:cNvSpPr>
          <p:nvPr>
            <p:ph idx="4294967295"/>
          </p:nvPr>
        </p:nvSpPr>
        <p:spPr bwMode="auto">
          <a:xfrm>
            <a:off x="407368" y="1003092"/>
            <a:ext cx="11737304" cy="526297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901700" indent="-901700">
              <a:buNone/>
            </a:pPr>
            <a:r>
              <a:rPr lang="en-US" sz="2800" b="1" dirty="0" smtClean="0"/>
              <a:t>Heat Exhaust Systems</a:t>
            </a:r>
            <a:endParaRPr lang="en-GB" sz="2800" b="1" dirty="0"/>
          </a:p>
          <a:p>
            <a:pPr marL="901700" marR="0" lvl="0" indent="-901700" algn="l" defTabSz="914400" rtl="0" eaLnBrk="0" fontAlgn="base" latinLnBrk="0" hangingPunct="0">
              <a:lnSpc>
                <a:spcPct val="100000"/>
              </a:lnSpc>
              <a:spcBef>
                <a:spcPct val="0"/>
              </a:spcBef>
              <a:spcAft>
                <a:spcPct val="0"/>
              </a:spcAft>
              <a:buClrTx/>
              <a:buSzTx/>
              <a:buFontTx/>
              <a:buNone/>
              <a:tabLst/>
            </a:pPr>
            <a:endParaRPr kumimoji="0" lang="en-GB" altLang="ja-JP" sz="2800" b="1" i="0" u="none" strike="noStrike" cap="none" normalizeH="0" baseline="0" dirty="0" smtClean="0">
              <a:ln>
                <a:noFill/>
              </a:ln>
              <a:solidFill>
                <a:srgbClr val="000000"/>
              </a:solidFill>
              <a:effectLst/>
              <a:latin typeface="+mn-lt"/>
              <a:ea typeface="Times New Roman" panose="02020603050405020304" pitchFamily="18" charset="0"/>
              <a:cs typeface="Calibri" panose="020F0502020204030204" pitchFamily="34" charset="0"/>
            </a:endParaRPr>
          </a:p>
          <a:p>
            <a:pPr marL="901700" marR="0" lvl="0" indent="-901700" algn="l" defTabSz="914400" rtl="0" eaLnBrk="0" fontAlgn="base" latinLnBrk="0" hangingPunct="0">
              <a:lnSpc>
                <a:spcPct val="100000"/>
              </a:lnSpc>
              <a:spcBef>
                <a:spcPct val="0"/>
              </a:spcBef>
              <a:spcAft>
                <a:spcPct val="0"/>
              </a:spcAft>
              <a:buClrTx/>
              <a:buSzTx/>
              <a:buFontTx/>
              <a:buNone/>
              <a:tabLst/>
            </a:pPr>
            <a:r>
              <a:rPr kumimoji="0" lang="en-GB" altLang="ja-JP" sz="2800" b="0" i="0" u="none" strike="noStrike" cap="none" normalizeH="0" baseline="0" dirty="0" smtClean="0">
                <a:ln>
                  <a:noFill/>
                </a:ln>
                <a:solidFill>
                  <a:srgbClr val="000000"/>
                </a:solidFill>
                <a:effectLst/>
                <a:latin typeface="+mn-lt"/>
                <a:ea typeface="Times New Roman" panose="02020603050405020304" pitchFamily="18" charset="0"/>
                <a:cs typeface="Calibri" panose="020F0502020204030204" pitchFamily="34" charset="0"/>
              </a:rPr>
              <a:t>M2.1 	Detachment control for ITER, DEMO baseline and HELIAS 		</a:t>
            </a:r>
            <a:r>
              <a:rPr kumimoji="0" lang="en-GB" altLang="ja-JP" sz="2800" b="0" i="0" strike="noStrike" cap="none" normalizeH="0" baseline="0" dirty="0" smtClean="0">
                <a:ln>
                  <a:noFill/>
                </a:ln>
                <a:effectLst/>
                <a:latin typeface="+mn-lt"/>
                <a:ea typeface="Times New Roman" panose="02020603050405020304" pitchFamily="18" charset="0"/>
                <a:cs typeface="Calibri" panose="020F0502020204030204" pitchFamily="34" charset="0"/>
              </a:rPr>
              <a:t>(the helical-axis advanced stellarator line)</a:t>
            </a:r>
            <a:r>
              <a:rPr kumimoji="0" lang="en-GB" altLang="ja-JP" sz="2800" b="0" i="0" u="none" strike="noStrike" cap="none" normalizeH="0" baseline="0" dirty="0" smtClean="0">
                <a:ln>
                  <a:noFill/>
                </a:ln>
                <a:effectLst/>
                <a:latin typeface="+mn-lt"/>
                <a:ea typeface="Times New Roman" panose="02020603050405020304" pitchFamily="18" charset="0"/>
                <a:cs typeface="Calibri" panose="020F0502020204030204" pitchFamily="34" charset="0"/>
              </a:rPr>
              <a:t>operation;</a:t>
            </a:r>
          </a:p>
          <a:p>
            <a:pPr marL="901700" marR="0" lvl="0" indent="-901700" algn="l" defTabSz="914400" rtl="0" eaLnBrk="0" fontAlgn="base" latinLnBrk="0" hangingPunct="0">
              <a:lnSpc>
                <a:spcPct val="100000"/>
              </a:lnSpc>
              <a:spcBef>
                <a:spcPct val="0"/>
              </a:spcBef>
              <a:spcAft>
                <a:spcPct val="0"/>
              </a:spcAft>
              <a:buClrTx/>
              <a:buSzTx/>
              <a:buFontTx/>
              <a:buNone/>
              <a:tabLst/>
            </a:pPr>
            <a:endParaRPr kumimoji="0" lang="en-GB" altLang="ja-JP" sz="2800" b="0" i="0" u="none" strike="noStrike" cap="none" normalizeH="0" baseline="0" dirty="0" smtClean="0">
              <a:ln>
                <a:noFill/>
              </a:ln>
              <a:effectLst/>
              <a:latin typeface="+mn-lt"/>
            </a:endParaRPr>
          </a:p>
          <a:p>
            <a:pPr marL="901700" marR="0" lvl="0" indent="-901700" algn="l" defTabSz="914400" rtl="0" eaLnBrk="0" fontAlgn="base" latinLnBrk="0" hangingPunct="0">
              <a:lnSpc>
                <a:spcPct val="100000"/>
              </a:lnSpc>
              <a:spcBef>
                <a:spcPct val="0"/>
              </a:spcBef>
              <a:spcAft>
                <a:spcPct val="0"/>
              </a:spcAft>
              <a:buClrTx/>
              <a:buSzTx/>
              <a:buFontTx/>
              <a:buNone/>
              <a:tabLst/>
            </a:pPr>
            <a:r>
              <a:rPr kumimoji="0" lang="en-GB" altLang="ja-JP" sz="2800" b="0" i="0" u="none" strike="noStrike" cap="none" normalizeH="0" baseline="0" dirty="0" smtClean="0">
                <a:ln>
                  <a:noFill/>
                </a:ln>
                <a:solidFill>
                  <a:srgbClr val="000000"/>
                </a:solidFill>
                <a:effectLst/>
                <a:latin typeface="+mn-lt"/>
                <a:ea typeface="Times New Roman" panose="02020603050405020304" pitchFamily="18" charset="0"/>
                <a:cs typeface="Calibri" panose="020F0502020204030204" pitchFamily="34" charset="0"/>
              </a:rPr>
              <a:t>M2.2 	Prepare efficient Plasma Facing Components (PFC) 	operation for ITER, DEMO and HELIAS;</a:t>
            </a:r>
          </a:p>
          <a:p>
            <a:pPr marL="901700" marR="0" lvl="0" indent="-901700" algn="l" defTabSz="914400" rtl="0" eaLnBrk="0" fontAlgn="base" latinLnBrk="0" hangingPunct="0">
              <a:lnSpc>
                <a:spcPct val="100000"/>
              </a:lnSpc>
              <a:spcBef>
                <a:spcPct val="0"/>
              </a:spcBef>
              <a:spcAft>
                <a:spcPct val="0"/>
              </a:spcAft>
              <a:buClrTx/>
              <a:buSzTx/>
              <a:buFontTx/>
              <a:buNone/>
              <a:tabLst/>
            </a:pPr>
            <a:endParaRPr kumimoji="0" lang="en-GB" altLang="ja-JP" sz="2800"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2800" b="0" i="0" u="none" strike="noStrike" cap="none" normalizeH="0" baseline="0" dirty="0" smtClean="0">
                <a:ln>
                  <a:noFill/>
                </a:ln>
                <a:solidFill>
                  <a:srgbClr val="000000"/>
                </a:solidFill>
                <a:effectLst/>
                <a:latin typeface="+mn-lt"/>
                <a:ea typeface="Times New Roman" panose="02020603050405020304" pitchFamily="18" charset="0"/>
                <a:cs typeface="Calibri" panose="020F0502020204030204" pitchFamily="34" charset="0"/>
              </a:rPr>
              <a:t>M2.3 	Investigate alternative innovative divertor geometries</a:t>
            </a:r>
            <a:r>
              <a:rPr kumimoji="0" lang="en-GB" altLang="ja-JP" sz="2800" b="0" i="0" u="none" strike="noStrike" cap="none" normalizeH="0" dirty="0" smtClean="0">
                <a:ln>
                  <a:noFill/>
                </a:ln>
                <a:solidFill>
                  <a:srgbClr val="000000"/>
                </a:solidFill>
                <a:effectLst/>
                <a:latin typeface="+mn-lt"/>
                <a:ea typeface="Times New Roman" panose="02020603050405020304" pitchFamily="18" charset="0"/>
                <a:cs typeface="Calibri" panose="020F0502020204030204" pitchFamily="34" charset="0"/>
              </a:rPr>
              <a:t> </a:t>
            </a:r>
            <a:r>
              <a:rPr kumimoji="0" lang="en-GB" altLang="ja-JP" sz="2800" b="0" i="0" u="none" strike="noStrike" cap="none" normalizeH="0" baseline="0" dirty="0" smtClean="0">
                <a:ln>
                  <a:noFill/>
                </a:ln>
                <a:solidFill>
                  <a:srgbClr val="000000"/>
                </a:solidFill>
                <a:effectLst/>
                <a:latin typeface="+mn-lt"/>
                <a:ea typeface="Times New Roman" panose="02020603050405020304" pitchFamily="18" charset="0"/>
                <a:cs typeface="Calibri" panose="020F0502020204030204" pitchFamily="34" charset="0"/>
              </a:rPr>
              <a:t>for 		DEMO;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ja-JP" sz="2800"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2800" b="0" i="0" u="none" strike="noStrike" cap="none" normalizeH="0" baseline="0" dirty="0" smtClean="0">
                <a:ln>
                  <a:noFill/>
                </a:ln>
                <a:solidFill>
                  <a:srgbClr val="000000"/>
                </a:solidFill>
                <a:effectLst/>
                <a:latin typeface="+mn-lt"/>
                <a:ea typeface="Times New Roman" panose="02020603050405020304" pitchFamily="18" charset="0"/>
                <a:cs typeface="Calibri" panose="020F0502020204030204" pitchFamily="34" charset="0"/>
              </a:rPr>
              <a:t>M2.4 	Develop a liquid-metal based divertor solution for DEMO.</a:t>
            </a:r>
            <a:endParaRPr kumimoji="0" lang="en-GB" altLang="ja-JP" sz="2800" b="0" i="0" u="none" strike="noStrike" cap="none" normalizeH="0" baseline="0" dirty="0" smtClean="0">
              <a:ln>
                <a:noFill/>
              </a:ln>
              <a:solidFill>
                <a:schemeClr val="tx1"/>
              </a:solidFill>
              <a:effectLst/>
              <a:latin typeface="+mn-l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7571708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063553" y="836712"/>
            <a:ext cx="8222119" cy="5813091"/>
          </a:xfrm>
          <a:prstGeom prst="rect">
            <a:avLst/>
          </a:prstGeom>
        </p:spPr>
      </p:pic>
      <p:sp>
        <p:nvSpPr>
          <p:cNvPr id="5" name="Footer Placeholder 4"/>
          <p:cNvSpPr>
            <a:spLocks noGrp="1"/>
          </p:cNvSpPr>
          <p:nvPr>
            <p:ph type="ftr" sz="quarter" idx="11"/>
          </p:nvPr>
        </p:nvSpPr>
        <p:spPr/>
        <p:txBody>
          <a:bodyPr/>
          <a:lstStyle/>
          <a:p>
            <a:r>
              <a:rPr lang="en-GB" smtClean="0"/>
              <a:t>A.J.H. Donné | FPA meeting | 15 December 2021</a:t>
            </a:r>
            <a:endParaRPr lang="en-GB" dirty="0"/>
          </a:p>
        </p:txBody>
      </p:sp>
      <p:sp>
        <p:nvSpPr>
          <p:cNvPr id="2" name="Title 1"/>
          <p:cNvSpPr>
            <a:spLocks noGrp="1"/>
          </p:cNvSpPr>
          <p:nvPr>
            <p:ph type="title" idx="4294967295"/>
          </p:nvPr>
        </p:nvSpPr>
        <p:spPr>
          <a:xfrm>
            <a:off x="695400" y="115888"/>
            <a:ext cx="9363000" cy="457200"/>
          </a:xfrm>
        </p:spPr>
        <p:txBody>
          <a:bodyPr>
            <a:noAutofit/>
          </a:bodyPr>
          <a:lstStyle/>
          <a:p>
            <a:pPr algn="l"/>
            <a:r>
              <a:rPr lang="en-US" sz="3200" dirty="0" smtClean="0"/>
              <a:t>Mission 3 : Neutron-Resilient Materials </a:t>
            </a:r>
            <a:endParaRPr lang="en-GB" sz="3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0866745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smtClean="0"/>
              <a:t>A.J.H. Donné | FPA meeting | 15 December 2021</a:t>
            </a:r>
            <a:endParaRPr lang="en-GB" dirty="0"/>
          </a:p>
        </p:txBody>
      </p:sp>
      <p:sp>
        <p:nvSpPr>
          <p:cNvPr id="2" name="Title 1"/>
          <p:cNvSpPr>
            <a:spLocks noGrp="1"/>
          </p:cNvSpPr>
          <p:nvPr>
            <p:ph type="title" idx="4294967295"/>
          </p:nvPr>
        </p:nvSpPr>
        <p:spPr>
          <a:xfrm>
            <a:off x="0" y="115888"/>
            <a:ext cx="10058400" cy="457200"/>
          </a:xfrm>
        </p:spPr>
        <p:txBody>
          <a:bodyPr>
            <a:noAutofit/>
          </a:bodyPr>
          <a:lstStyle/>
          <a:p>
            <a:r>
              <a:rPr lang="en-US" sz="3200" dirty="0" smtClean="0"/>
              <a:t>Primary objectives for Mission 3 in </a:t>
            </a:r>
            <a:r>
              <a:rPr lang="en-US" sz="3200" i="1" dirty="0" smtClean="0"/>
              <a:t>Horizon Europe</a:t>
            </a:r>
            <a:endParaRPr lang="en-GB" sz="3200" dirty="0"/>
          </a:p>
        </p:txBody>
      </p:sp>
      <p:sp>
        <p:nvSpPr>
          <p:cNvPr id="11" name="Rectangle 5"/>
          <p:cNvSpPr>
            <a:spLocks noGrp="1" noChangeArrowheads="1"/>
          </p:cNvSpPr>
          <p:nvPr>
            <p:ph idx="4294967295"/>
          </p:nvPr>
        </p:nvSpPr>
        <p:spPr bwMode="auto">
          <a:xfrm>
            <a:off x="479376" y="1049923"/>
            <a:ext cx="11233248" cy="526297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979488" indent="-979488">
              <a:buNone/>
            </a:pPr>
            <a:r>
              <a:rPr lang="en-GB" sz="2400" b="1" dirty="0" smtClean="0">
                <a:latin typeface="+mn-lt"/>
              </a:rPr>
              <a:t>Develop Neutron-Resilient Materials</a:t>
            </a:r>
          </a:p>
          <a:p>
            <a:pPr marL="979488" indent="-979488">
              <a:buNone/>
            </a:pPr>
            <a:r>
              <a:rPr lang="en-GB" sz="2400" dirty="0" smtClean="0">
                <a:latin typeface="+mn-lt"/>
              </a:rPr>
              <a:t>M3.1 </a:t>
            </a:r>
            <a:r>
              <a:rPr lang="en-GB" sz="2400" dirty="0">
                <a:latin typeface="+mn-lt"/>
              </a:rPr>
              <a:t>	</a:t>
            </a:r>
            <a:r>
              <a:rPr lang="en-GB" sz="2400" dirty="0" smtClean="0">
                <a:latin typeface="+mn-lt"/>
              </a:rPr>
              <a:t>Support </a:t>
            </a:r>
            <a:r>
              <a:rPr lang="en-GB" sz="2400" dirty="0">
                <a:latin typeface="+mn-lt"/>
              </a:rPr>
              <a:t>finalisation of the IFMIF-DONES design and construction;</a:t>
            </a:r>
          </a:p>
          <a:p>
            <a:pPr marL="979488" indent="-979488">
              <a:buNone/>
            </a:pPr>
            <a:r>
              <a:rPr lang="en-GB" sz="2400" dirty="0">
                <a:latin typeface="+mn-lt"/>
              </a:rPr>
              <a:t>M3.2 	</a:t>
            </a:r>
            <a:r>
              <a:rPr lang="en-GB" sz="2400" dirty="0" smtClean="0">
                <a:latin typeface="+mn-lt"/>
              </a:rPr>
              <a:t>Implementation </a:t>
            </a:r>
            <a:r>
              <a:rPr lang="en-GB" sz="2400" dirty="0">
                <a:latin typeface="+mn-lt"/>
              </a:rPr>
              <a:t>of a neutron irradiation programme in suitable material test reactors for DEMO relevant conditions. This includes post irradiation experiments to interpret the results and measure resulting material property changes;</a:t>
            </a:r>
          </a:p>
          <a:p>
            <a:pPr marL="979488" indent="-979488">
              <a:buNone/>
            </a:pPr>
            <a:r>
              <a:rPr lang="en-GB" sz="2400" dirty="0">
                <a:latin typeface="+mn-lt"/>
              </a:rPr>
              <a:t>M3.3	Implementation of the data in the Material Property Handbook and as appendices to Codes &amp; Standards (RCC </a:t>
            </a:r>
            <a:r>
              <a:rPr lang="en-GB" sz="2400" dirty="0" err="1">
                <a:latin typeface="+mn-lt"/>
              </a:rPr>
              <a:t>MRx</a:t>
            </a:r>
            <a:r>
              <a:rPr lang="en-GB" sz="2400" dirty="0">
                <a:latin typeface="+mn-lt"/>
              </a:rPr>
              <a:t>...), and development of DEMO specific design rules for radiation loaded components;</a:t>
            </a:r>
          </a:p>
          <a:p>
            <a:pPr marL="979488" indent="-979488">
              <a:buNone/>
            </a:pPr>
            <a:r>
              <a:rPr lang="en-GB" sz="2400" dirty="0">
                <a:latin typeface="+mn-lt"/>
              </a:rPr>
              <a:t>M3.4 	Development and characterisation of advanced materials towards industrial manufacturing, and industrial fabrication of baseline materials and their qualification as well as the qualification of joining technologies, in particular with regard to high heat flux performance and fusion neutron irradiation induced property changes;</a:t>
            </a:r>
          </a:p>
          <a:p>
            <a:pPr marL="979488" indent="-979488">
              <a:buNone/>
            </a:pPr>
            <a:r>
              <a:rPr lang="en-GB" sz="2400" dirty="0">
                <a:latin typeface="+mn-lt"/>
              </a:rPr>
              <a:t>M3.5 	Materials modelling and experimental validation.</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8781676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063553" y="836712"/>
            <a:ext cx="8222119" cy="5813091"/>
          </a:xfrm>
          <a:prstGeom prst="rect">
            <a:avLst/>
          </a:prstGeom>
        </p:spPr>
      </p:pic>
      <p:sp>
        <p:nvSpPr>
          <p:cNvPr id="4" name="Footer Placeholder 3"/>
          <p:cNvSpPr>
            <a:spLocks noGrp="1"/>
          </p:cNvSpPr>
          <p:nvPr>
            <p:ph type="ftr" sz="quarter" idx="11"/>
          </p:nvPr>
        </p:nvSpPr>
        <p:spPr/>
        <p:txBody>
          <a:bodyPr/>
          <a:lstStyle/>
          <a:p>
            <a:r>
              <a:rPr lang="en-GB" smtClean="0"/>
              <a:t>A.J.H. Donné | FPA meeting | 15 December 2021</a:t>
            </a:r>
            <a:endParaRPr lang="en-GB" dirty="0"/>
          </a:p>
        </p:txBody>
      </p:sp>
      <p:sp>
        <p:nvSpPr>
          <p:cNvPr id="2" name="Title 1"/>
          <p:cNvSpPr>
            <a:spLocks noGrp="1"/>
          </p:cNvSpPr>
          <p:nvPr>
            <p:ph type="title" idx="4294967295"/>
          </p:nvPr>
        </p:nvSpPr>
        <p:spPr>
          <a:xfrm>
            <a:off x="407368" y="116632"/>
            <a:ext cx="10058400" cy="457200"/>
          </a:xfrm>
        </p:spPr>
        <p:txBody>
          <a:bodyPr>
            <a:noAutofit/>
          </a:bodyPr>
          <a:lstStyle/>
          <a:p>
            <a:r>
              <a:rPr lang="en-US" sz="3200" dirty="0" smtClean="0"/>
              <a:t>Mission 4 – 6: Tritium breeding, Safety, DEMO Design</a:t>
            </a:r>
            <a:endParaRPr lang="en-GB" sz="3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8795559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smtClean="0"/>
              <a:t>A.J.H. Donné | FPA meeting | 15 December 2021</a:t>
            </a:r>
            <a:endParaRPr lang="en-GB" dirty="0"/>
          </a:p>
        </p:txBody>
      </p:sp>
      <p:sp>
        <p:nvSpPr>
          <p:cNvPr id="2" name="Title 1"/>
          <p:cNvSpPr>
            <a:spLocks noGrp="1"/>
          </p:cNvSpPr>
          <p:nvPr>
            <p:ph type="title" idx="4294967295"/>
          </p:nvPr>
        </p:nvSpPr>
        <p:spPr>
          <a:xfrm>
            <a:off x="0" y="116632"/>
            <a:ext cx="10058400" cy="457200"/>
          </a:xfrm>
        </p:spPr>
        <p:txBody>
          <a:bodyPr>
            <a:noAutofit/>
          </a:bodyPr>
          <a:lstStyle/>
          <a:p>
            <a:r>
              <a:rPr lang="en-US" sz="3200" dirty="0" smtClean="0"/>
              <a:t>Primary objectives for Mission 4 in </a:t>
            </a:r>
            <a:r>
              <a:rPr lang="en-US" sz="3200" i="1" dirty="0" smtClean="0"/>
              <a:t>Horizon Europe</a:t>
            </a:r>
            <a:endParaRPr lang="en-GB" sz="3200" dirty="0"/>
          </a:p>
        </p:txBody>
      </p:sp>
      <p:sp>
        <p:nvSpPr>
          <p:cNvPr id="11" name="Rectangle 5"/>
          <p:cNvSpPr>
            <a:spLocks noGrp="1" noChangeArrowheads="1"/>
          </p:cNvSpPr>
          <p:nvPr>
            <p:ph idx="4294967295"/>
          </p:nvPr>
        </p:nvSpPr>
        <p:spPr bwMode="auto">
          <a:xfrm>
            <a:off x="407368" y="669041"/>
            <a:ext cx="11377264" cy="612475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979488" indent="-979488">
              <a:buNone/>
            </a:pPr>
            <a:r>
              <a:rPr lang="en-GB" sz="2800" b="1" dirty="0" smtClean="0">
                <a:latin typeface="+mn-lt"/>
              </a:rPr>
              <a:t>Ensure tritium self-sufficiency</a:t>
            </a:r>
          </a:p>
          <a:p>
            <a:pPr marL="901700" lvl="0" indent="-901700">
              <a:buNone/>
            </a:pPr>
            <a:r>
              <a:rPr lang="en-GB" altLang="en-US" sz="2800" dirty="0">
                <a:solidFill>
                  <a:srgbClr val="000000"/>
                </a:solidFill>
                <a:latin typeface="+mn-lt"/>
                <a:ea typeface="MS Mincho" charset="-128"/>
                <a:cs typeface="Calibri" panose="020F0502020204030204" pitchFamily="34" charset="0"/>
              </a:rPr>
              <a:t>M4.1 	Advance the technology maturity of the most attractive blanket concepts (i.e., WCLL, HCPB) for ITER TBM and DEMO, in particular for breeders, multipliers, high-temperature high-pressure coolants technologies, tritium permeation and corrosion barriers, liquid metal magneto-hydrodynamics and manufacturing technologies</a:t>
            </a:r>
            <a:r>
              <a:rPr lang="en-GB" altLang="en-US" sz="2800" dirty="0" smtClean="0">
                <a:solidFill>
                  <a:srgbClr val="000000"/>
                </a:solidFill>
                <a:latin typeface="+mn-lt"/>
                <a:ea typeface="MS Mincho" charset="-128"/>
                <a:cs typeface="Calibri" panose="020F0502020204030204" pitchFamily="34" charset="0"/>
              </a:rPr>
              <a:t>;</a:t>
            </a:r>
          </a:p>
          <a:p>
            <a:pPr marL="901700" lvl="0" indent="-901700">
              <a:buNone/>
            </a:pPr>
            <a:endParaRPr lang="en-GB" altLang="en-US" sz="2800" dirty="0">
              <a:latin typeface="+mn-lt"/>
            </a:endParaRPr>
          </a:p>
          <a:p>
            <a:pPr marL="901700" lvl="0" indent="-901700">
              <a:buNone/>
            </a:pPr>
            <a:r>
              <a:rPr lang="en-GB" altLang="en-US" sz="2800" dirty="0">
                <a:latin typeface="+mn-lt"/>
                <a:ea typeface="MS Mincho" charset="-128"/>
                <a:cs typeface="Calibri" panose="020F0502020204030204" pitchFamily="34" charset="0"/>
              </a:rPr>
              <a:t>M4.2 	</a:t>
            </a:r>
            <a:r>
              <a:rPr lang="en-GB" altLang="en-US" sz="2800" dirty="0" smtClean="0">
                <a:latin typeface="+mn-lt"/>
                <a:ea typeface="MS Mincho" charset="-128"/>
                <a:cs typeface="Calibri" panose="020F0502020204030204" pitchFamily="34" charset="0"/>
              </a:rPr>
              <a:t>Validate </a:t>
            </a:r>
            <a:r>
              <a:rPr lang="en-GB" altLang="en-US" sz="2800" dirty="0">
                <a:latin typeface="+mn-lt"/>
                <a:ea typeface="MS Mincho" charset="-128"/>
                <a:cs typeface="Calibri" panose="020F0502020204030204" pitchFamily="34" charset="0"/>
              </a:rPr>
              <a:t>(design and R&amp;D) of the fuel cycle architecture and its underlying elements</a:t>
            </a:r>
            <a:r>
              <a:rPr lang="en-GB" altLang="en-US" sz="2800" dirty="0" smtClean="0">
                <a:latin typeface="+mn-lt"/>
                <a:ea typeface="MS Mincho" charset="-128"/>
                <a:cs typeface="Calibri" panose="020F0502020204030204" pitchFamily="34" charset="0"/>
              </a:rPr>
              <a:t>;</a:t>
            </a:r>
          </a:p>
          <a:p>
            <a:pPr marL="901700" lvl="0" indent="-901700">
              <a:buNone/>
            </a:pPr>
            <a:endParaRPr lang="en-GB" altLang="en-US" sz="2800" dirty="0">
              <a:latin typeface="+mn-lt"/>
            </a:endParaRPr>
          </a:p>
          <a:p>
            <a:pPr marL="901700" lvl="0" indent="-901700">
              <a:buNone/>
            </a:pPr>
            <a:r>
              <a:rPr lang="en-GB" altLang="en-US" sz="2800" dirty="0">
                <a:latin typeface="+mn-lt"/>
                <a:ea typeface="MS Mincho" charset="-128"/>
                <a:cs typeface="Calibri" panose="020F0502020204030204" pitchFamily="34" charset="0"/>
              </a:rPr>
              <a:t>M4.3 	</a:t>
            </a:r>
            <a:r>
              <a:rPr lang="en-GB" altLang="en-US" sz="2800" dirty="0" smtClean="0">
                <a:latin typeface="+mn-lt"/>
                <a:ea typeface="MS Mincho" charset="-128"/>
                <a:cs typeface="Calibri" panose="020F0502020204030204" pitchFamily="34" charset="0"/>
              </a:rPr>
              <a:t>Validate the </a:t>
            </a:r>
            <a:r>
              <a:rPr lang="en-GB" altLang="en-US" sz="2800" dirty="0">
                <a:latin typeface="+mn-lt"/>
                <a:ea typeface="MS Mincho" charset="-128"/>
                <a:cs typeface="Calibri" panose="020F0502020204030204" pitchFamily="34" charset="0"/>
              </a:rPr>
              <a:t>tritium containment control strategy</a:t>
            </a:r>
            <a:r>
              <a:rPr lang="en-GB" altLang="en-US" sz="2800" dirty="0" smtClean="0">
                <a:latin typeface="+mn-lt"/>
                <a:ea typeface="MS Mincho" charset="-128"/>
                <a:cs typeface="Calibri" panose="020F0502020204030204" pitchFamily="34" charset="0"/>
              </a:rPr>
              <a:t>;</a:t>
            </a:r>
          </a:p>
          <a:p>
            <a:pPr marL="901700" lvl="0" indent="-901700">
              <a:buNone/>
            </a:pPr>
            <a:endParaRPr lang="en-GB" altLang="ja-JP" sz="2800" dirty="0">
              <a:latin typeface="+mn-lt"/>
              <a:ea typeface="Times New Roman" panose="02020603050405020304" pitchFamily="18" charset="0"/>
              <a:cs typeface="Calibri" panose="020F0502020204030204" pitchFamily="34" charset="0"/>
            </a:endParaRPr>
          </a:p>
          <a:p>
            <a:pPr marL="901700" lvl="0" indent="-901700">
              <a:buNone/>
            </a:pPr>
            <a:r>
              <a:rPr lang="en-GB" altLang="ja-JP" sz="2800" dirty="0">
                <a:latin typeface="+mn-lt"/>
                <a:ea typeface="Times New Roman" panose="02020603050405020304" pitchFamily="18" charset="0"/>
                <a:cs typeface="Calibri" panose="020F0502020204030204" pitchFamily="34" charset="0"/>
              </a:rPr>
              <a:t>M4.4 	Understand the future availability of tritium and evaluate the impact of limited resources on the timeline of DEMO and develop mitigations</a:t>
            </a:r>
            <a:endParaRPr lang="en-GB" sz="2800" b="1" dirty="0" smtClean="0">
              <a:latin typeface="+mn-l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543834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smtClean="0"/>
              <a:t>A.J.H. Donné | FPA meeting | 15 December 2021</a:t>
            </a:r>
            <a:endParaRPr lang="en-GB" dirty="0"/>
          </a:p>
        </p:txBody>
      </p:sp>
      <p:sp>
        <p:nvSpPr>
          <p:cNvPr id="2" name="Title 1"/>
          <p:cNvSpPr>
            <a:spLocks noGrp="1"/>
          </p:cNvSpPr>
          <p:nvPr>
            <p:ph type="title" idx="4294967295"/>
          </p:nvPr>
        </p:nvSpPr>
        <p:spPr>
          <a:xfrm>
            <a:off x="0" y="115888"/>
            <a:ext cx="10058400" cy="457200"/>
          </a:xfrm>
        </p:spPr>
        <p:txBody>
          <a:bodyPr>
            <a:noAutofit/>
          </a:bodyPr>
          <a:lstStyle/>
          <a:p>
            <a:r>
              <a:rPr lang="en-US" sz="3200" dirty="0" smtClean="0"/>
              <a:t>Primary objectives for Mission 5 in </a:t>
            </a:r>
            <a:r>
              <a:rPr lang="en-US" sz="3200" i="1" dirty="0" smtClean="0"/>
              <a:t>Horizon Europe</a:t>
            </a:r>
            <a:endParaRPr lang="en-GB" sz="3200" dirty="0"/>
          </a:p>
        </p:txBody>
      </p:sp>
      <p:sp>
        <p:nvSpPr>
          <p:cNvPr id="11" name="Rectangle 5"/>
          <p:cNvSpPr>
            <a:spLocks noGrp="1" noChangeArrowheads="1"/>
          </p:cNvSpPr>
          <p:nvPr>
            <p:ph idx="4294967295"/>
          </p:nvPr>
        </p:nvSpPr>
        <p:spPr bwMode="auto">
          <a:xfrm>
            <a:off x="407368" y="885280"/>
            <a:ext cx="11161240" cy="5693866"/>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979488" indent="-979488">
              <a:buNone/>
            </a:pPr>
            <a:r>
              <a:rPr lang="en-GB" sz="2800" b="1" dirty="0" smtClean="0">
                <a:latin typeface="+mn-lt"/>
              </a:rPr>
              <a:t>Implementation of the intrinsic safety features of fusion</a:t>
            </a:r>
          </a:p>
          <a:p>
            <a:pPr marL="901700" indent="-901700">
              <a:buNone/>
            </a:pPr>
            <a:r>
              <a:rPr lang="en-GB" sz="2800" dirty="0">
                <a:latin typeface="+mn-lt"/>
              </a:rPr>
              <a:t>M5.1	Definition of DEMO safety approach to licensing regulatory requirements</a:t>
            </a:r>
            <a:r>
              <a:rPr lang="en-GB" sz="2800" dirty="0" smtClean="0">
                <a:latin typeface="+mn-lt"/>
              </a:rPr>
              <a:t>;</a:t>
            </a:r>
          </a:p>
          <a:p>
            <a:pPr marL="901700" indent="-901700">
              <a:buNone/>
            </a:pPr>
            <a:endParaRPr lang="en-GB" sz="2800" dirty="0">
              <a:latin typeface="+mn-lt"/>
            </a:endParaRPr>
          </a:p>
          <a:p>
            <a:pPr marL="901700" indent="-901700">
              <a:buNone/>
            </a:pPr>
            <a:r>
              <a:rPr lang="en-GB" sz="2800" dirty="0">
                <a:latin typeface="+mn-lt"/>
              </a:rPr>
              <a:t>M5.2	Integration of safety analyses and demonstration of safety margins in the design</a:t>
            </a:r>
            <a:r>
              <a:rPr lang="en-GB" sz="2800" dirty="0" smtClean="0">
                <a:latin typeface="+mn-lt"/>
              </a:rPr>
              <a:t>;</a:t>
            </a:r>
          </a:p>
          <a:p>
            <a:pPr marL="901700" indent="-901700">
              <a:buNone/>
            </a:pPr>
            <a:endParaRPr lang="en-GB" sz="2800" dirty="0" smtClean="0">
              <a:latin typeface="+mn-lt"/>
            </a:endParaRPr>
          </a:p>
          <a:p>
            <a:pPr marL="901700" indent="-901700">
              <a:buNone/>
            </a:pPr>
            <a:r>
              <a:rPr lang="en-GB" sz="2800" dirty="0" smtClean="0">
                <a:latin typeface="+mn-lt"/>
              </a:rPr>
              <a:t>M5.3</a:t>
            </a:r>
            <a:r>
              <a:rPr lang="en-GB" sz="2800" dirty="0">
                <a:latin typeface="+mn-lt"/>
              </a:rPr>
              <a:t>	Development and maintenance of processes and tools that enable DEMO safety assessments</a:t>
            </a:r>
            <a:r>
              <a:rPr lang="en-GB" sz="2800" dirty="0" smtClean="0">
                <a:latin typeface="+mn-lt"/>
              </a:rPr>
              <a:t>;</a:t>
            </a:r>
          </a:p>
          <a:p>
            <a:pPr marL="901700" indent="-901700">
              <a:buNone/>
            </a:pPr>
            <a:endParaRPr lang="en-GB" sz="2800" dirty="0">
              <a:latin typeface="+mn-lt"/>
            </a:endParaRPr>
          </a:p>
          <a:p>
            <a:pPr marL="901700" indent="-901700">
              <a:buNone/>
            </a:pPr>
            <a:r>
              <a:rPr lang="en-GB" sz="2800" dirty="0">
                <a:latin typeface="+mn-lt"/>
              </a:rPr>
              <a:t>M5.4	Preliminary Safety Report for the DEMO Conceptual Design (including Decommissioning Plan).</a:t>
            </a:r>
          </a:p>
          <a:p>
            <a:endParaRPr lang="en-GB" sz="2800" b="1" dirty="0" smtClean="0">
              <a:latin typeface="+mn-l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3248410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smtClean="0"/>
              <a:t>A.J.H. Donné | FPA meeting | 15 December 2021</a:t>
            </a:r>
            <a:endParaRPr lang="en-GB" dirty="0"/>
          </a:p>
        </p:txBody>
      </p:sp>
      <p:sp>
        <p:nvSpPr>
          <p:cNvPr id="2" name="Title 1"/>
          <p:cNvSpPr>
            <a:spLocks noGrp="1"/>
          </p:cNvSpPr>
          <p:nvPr>
            <p:ph type="title" idx="4294967295"/>
          </p:nvPr>
        </p:nvSpPr>
        <p:spPr>
          <a:xfrm>
            <a:off x="0" y="115888"/>
            <a:ext cx="10058400" cy="457200"/>
          </a:xfrm>
        </p:spPr>
        <p:txBody>
          <a:bodyPr>
            <a:noAutofit/>
          </a:bodyPr>
          <a:lstStyle/>
          <a:p>
            <a:r>
              <a:rPr lang="en-US" sz="3200" dirty="0" smtClean="0"/>
              <a:t>Primary objectives for Mission 6 in </a:t>
            </a:r>
            <a:r>
              <a:rPr lang="en-US" sz="3200" i="1" dirty="0" smtClean="0"/>
              <a:t>Horizon Europe</a:t>
            </a:r>
            <a:endParaRPr lang="en-GB" sz="3200" dirty="0"/>
          </a:p>
        </p:txBody>
      </p:sp>
      <p:sp>
        <p:nvSpPr>
          <p:cNvPr id="11" name="Rectangle 5"/>
          <p:cNvSpPr>
            <a:spLocks noGrp="1" noChangeArrowheads="1"/>
          </p:cNvSpPr>
          <p:nvPr>
            <p:ph idx="4294967295"/>
          </p:nvPr>
        </p:nvSpPr>
        <p:spPr bwMode="auto">
          <a:xfrm>
            <a:off x="407368" y="1530817"/>
            <a:ext cx="10479707" cy="440120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979488" indent="-979488">
              <a:buNone/>
            </a:pPr>
            <a:r>
              <a:rPr lang="en-GB" sz="2800" b="1" dirty="0" smtClean="0">
                <a:latin typeface="+mn-lt"/>
              </a:rPr>
              <a:t>Conceptual DEMO design</a:t>
            </a:r>
          </a:p>
          <a:p>
            <a:pPr marL="901700" indent="-901700">
              <a:buNone/>
            </a:pPr>
            <a:r>
              <a:rPr lang="en-GB" sz="2800" dirty="0">
                <a:latin typeface="+mn-lt"/>
              </a:rPr>
              <a:t>M6.1	Develop the necessary scientific basis (physics and technology) for a feasible and sound conceptual plant design</a:t>
            </a:r>
            <a:r>
              <a:rPr lang="en-GB" sz="2800" dirty="0" smtClean="0">
                <a:latin typeface="+mn-lt"/>
              </a:rPr>
              <a:t>;</a:t>
            </a:r>
          </a:p>
          <a:p>
            <a:pPr marL="901700" indent="-901700">
              <a:buNone/>
            </a:pPr>
            <a:endParaRPr lang="en-GB" sz="2800" dirty="0">
              <a:latin typeface="+mn-lt"/>
            </a:endParaRPr>
          </a:p>
          <a:p>
            <a:pPr marL="901700" indent="-901700">
              <a:buNone/>
            </a:pPr>
            <a:r>
              <a:rPr lang="en-GB" sz="2800" dirty="0">
                <a:latin typeface="+mn-lt"/>
              </a:rPr>
              <a:t>M6.2  </a:t>
            </a:r>
            <a:r>
              <a:rPr lang="en-GB" sz="2800" dirty="0" smtClean="0">
                <a:latin typeface="+mn-lt"/>
              </a:rPr>
              <a:t>Bring </a:t>
            </a:r>
            <a:r>
              <a:rPr lang="en-GB" sz="2800" dirty="0">
                <a:latin typeface="+mn-lt"/>
              </a:rPr>
              <a:t>critical technologies for DEMO to adequate maturity</a:t>
            </a:r>
            <a:r>
              <a:rPr lang="en-GB" sz="2800" dirty="0" smtClean="0">
                <a:latin typeface="+mn-lt"/>
              </a:rPr>
              <a:t>;</a:t>
            </a:r>
          </a:p>
          <a:p>
            <a:pPr marL="901700" indent="-901700">
              <a:buNone/>
            </a:pPr>
            <a:endParaRPr lang="en-GB" sz="2800" dirty="0">
              <a:latin typeface="+mn-lt"/>
            </a:endParaRPr>
          </a:p>
          <a:p>
            <a:pPr marL="901700" indent="-901700">
              <a:buNone/>
            </a:pPr>
            <a:r>
              <a:rPr lang="en-GB" sz="2800" dirty="0">
                <a:latin typeface="+mn-lt"/>
              </a:rPr>
              <a:t>M6.3	Establish a structured and traceable conceptual baseline design that provides an integrated solution, meeting the Stakeholders requirements with sufficient margin. </a:t>
            </a:r>
          </a:p>
          <a:p>
            <a:endParaRPr lang="en-GB" sz="2800" b="1" dirty="0" smtClean="0">
              <a:latin typeface="+mn-l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197564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smtClean="0"/>
              <a:t>A.J.H. Donné | FPA meeting | 15 December 2021</a:t>
            </a:r>
            <a:endParaRPr lang="en-GB" dirty="0"/>
          </a:p>
        </p:txBody>
      </p:sp>
      <p:sp>
        <p:nvSpPr>
          <p:cNvPr id="2" name="Title 1"/>
          <p:cNvSpPr>
            <a:spLocks noGrp="1"/>
          </p:cNvSpPr>
          <p:nvPr>
            <p:ph type="title" idx="4294967295"/>
          </p:nvPr>
        </p:nvSpPr>
        <p:spPr>
          <a:xfrm>
            <a:off x="551384" y="115888"/>
            <a:ext cx="9507016" cy="457200"/>
          </a:xfrm>
        </p:spPr>
        <p:txBody>
          <a:bodyPr>
            <a:noAutofit/>
          </a:bodyPr>
          <a:lstStyle/>
          <a:p>
            <a:pPr algn="l"/>
            <a:r>
              <a:rPr lang="en-GB" sz="3200" dirty="0"/>
              <a:t>Establish Technology Hubs</a:t>
            </a:r>
            <a:endParaRPr lang="de-DE" sz="3200" dirty="0"/>
          </a:p>
        </p:txBody>
      </p:sp>
      <p:pic>
        <p:nvPicPr>
          <p:cNvPr id="6" name="Picture 5"/>
          <p:cNvPicPr>
            <a:picLocks noChangeAspect="1"/>
          </p:cNvPicPr>
          <p:nvPr/>
        </p:nvPicPr>
        <p:blipFill>
          <a:blip r:embed="rId2"/>
          <a:stretch>
            <a:fillRect/>
          </a:stretch>
        </p:blipFill>
        <p:spPr>
          <a:xfrm>
            <a:off x="2639616" y="728810"/>
            <a:ext cx="6624736" cy="4301135"/>
          </a:xfrm>
          <a:prstGeom prst="rect">
            <a:avLst/>
          </a:prstGeom>
        </p:spPr>
      </p:pic>
      <p:sp>
        <p:nvSpPr>
          <p:cNvPr id="8" name="Content Placeholder 2"/>
          <p:cNvSpPr txBox="1">
            <a:spLocks/>
          </p:cNvSpPr>
          <p:nvPr/>
        </p:nvSpPr>
        <p:spPr>
          <a:xfrm>
            <a:off x="1847528" y="5029944"/>
            <a:ext cx="8568952" cy="1495400"/>
          </a:xfrm>
          <a:prstGeom prst="rect">
            <a:avLst/>
          </a:prstGeom>
          <a:solidFill>
            <a:schemeClr val="tx2"/>
          </a:solidFill>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600"/>
              </a:spcAft>
            </a:pPr>
            <a:r>
              <a:rPr lang="en-GB" sz="1600" b="1" dirty="0">
                <a:solidFill>
                  <a:schemeClr val="bg1"/>
                </a:solidFill>
              </a:rPr>
              <a:t>enable best use of relevant existing and new technology facilities. </a:t>
            </a:r>
          </a:p>
          <a:p>
            <a:pPr>
              <a:spcBef>
                <a:spcPts val="0"/>
              </a:spcBef>
              <a:spcAft>
                <a:spcPts val="600"/>
              </a:spcAft>
            </a:pPr>
            <a:r>
              <a:rPr lang="en-GB" sz="1600" b="1" dirty="0">
                <a:solidFill>
                  <a:schemeClr val="bg1"/>
                </a:solidFill>
              </a:rPr>
              <a:t>foster collaboration, integration among the laboratories, and training.</a:t>
            </a:r>
          </a:p>
          <a:p>
            <a:pPr>
              <a:spcBef>
                <a:spcPts val="0"/>
              </a:spcBef>
              <a:spcAft>
                <a:spcPts val="600"/>
              </a:spcAft>
            </a:pPr>
            <a:r>
              <a:rPr lang="en-GB" sz="1600" b="1" dirty="0">
                <a:solidFill>
                  <a:schemeClr val="bg1"/>
                </a:solidFill>
              </a:rPr>
              <a:t>offset the risk of concentration of specific technological skills in only one lab in favour of more distributed knowledge and capabilities.</a:t>
            </a:r>
          </a:p>
          <a:p>
            <a:pPr>
              <a:spcBef>
                <a:spcPts val="0"/>
              </a:spcBef>
              <a:spcAft>
                <a:spcPts val="600"/>
              </a:spcAft>
            </a:pPr>
            <a:r>
              <a:rPr lang="en-GB" sz="1600" b="1" dirty="0">
                <a:solidFill>
                  <a:schemeClr val="bg1"/>
                </a:solidFill>
              </a:rPr>
              <a:t>increase the visibility of the involved laboratories.</a:t>
            </a:r>
          </a:p>
          <a:p>
            <a:pPr>
              <a:spcAft>
                <a:spcPts val="600"/>
              </a:spcAft>
            </a:pPr>
            <a:endParaRPr lang="de-DE" sz="1600" dirty="0">
              <a:solidFill>
                <a:schemeClr val="bg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1426065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135561" y="836712"/>
            <a:ext cx="8222119" cy="5813091"/>
          </a:xfrm>
          <a:prstGeom prst="rect">
            <a:avLst/>
          </a:prstGeom>
        </p:spPr>
      </p:pic>
      <p:sp>
        <p:nvSpPr>
          <p:cNvPr id="5" name="Footer Placeholder 4"/>
          <p:cNvSpPr>
            <a:spLocks noGrp="1"/>
          </p:cNvSpPr>
          <p:nvPr>
            <p:ph type="ftr" sz="quarter" idx="11"/>
          </p:nvPr>
        </p:nvSpPr>
        <p:spPr/>
        <p:txBody>
          <a:bodyPr/>
          <a:lstStyle/>
          <a:p>
            <a:r>
              <a:rPr lang="en-GB" smtClean="0"/>
              <a:t>A.J.H. Donné | FPA meeting | 15 December 2021</a:t>
            </a:r>
            <a:endParaRPr lang="en-GB" dirty="0"/>
          </a:p>
        </p:txBody>
      </p:sp>
      <p:sp>
        <p:nvSpPr>
          <p:cNvPr id="2" name="Title 1"/>
          <p:cNvSpPr>
            <a:spLocks noGrp="1"/>
          </p:cNvSpPr>
          <p:nvPr>
            <p:ph type="title" idx="4294967295"/>
          </p:nvPr>
        </p:nvSpPr>
        <p:spPr>
          <a:xfrm>
            <a:off x="0" y="115888"/>
            <a:ext cx="10058400" cy="457200"/>
          </a:xfrm>
        </p:spPr>
        <p:txBody>
          <a:bodyPr>
            <a:normAutofit fontScale="90000"/>
          </a:bodyPr>
          <a:lstStyle/>
          <a:p>
            <a:r>
              <a:rPr lang="en-US" dirty="0" smtClean="0"/>
              <a:t>Mission 7 : Cost of Electricity</a:t>
            </a:r>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5450133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4" name="Picture 113"/>
          <p:cNvPicPr>
            <a:picLocks noChangeAspect="1"/>
          </p:cNvPicPr>
          <p:nvPr/>
        </p:nvPicPr>
        <p:blipFill>
          <a:blip r:embed="rId2"/>
          <a:stretch>
            <a:fillRect/>
          </a:stretch>
        </p:blipFill>
        <p:spPr>
          <a:xfrm>
            <a:off x="827583" y="1086160"/>
            <a:ext cx="9976243" cy="5367176"/>
          </a:xfrm>
          <a:prstGeom prst="rect">
            <a:avLst/>
          </a:prstGeom>
        </p:spPr>
      </p:pic>
      <p:sp>
        <p:nvSpPr>
          <p:cNvPr id="2" name="Footer Placeholder 1"/>
          <p:cNvSpPr>
            <a:spLocks noGrp="1"/>
          </p:cNvSpPr>
          <p:nvPr>
            <p:ph type="ftr" sz="quarter" idx="11"/>
          </p:nvPr>
        </p:nvSpPr>
        <p:spPr/>
        <p:txBody>
          <a:bodyPr/>
          <a:lstStyle/>
          <a:p>
            <a:r>
              <a:rPr lang="en-GB" smtClean="0"/>
              <a:t>A.J.H. Donné | FPA meeting | 15 December 2021</a:t>
            </a:r>
            <a:endParaRPr lang="en-GB" dirty="0"/>
          </a:p>
        </p:txBody>
      </p:sp>
      <p:sp>
        <p:nvSpPr>
          <p:cNvPr id="115" name="Title 2"/>
          <p:cNvSpPr>
            <a:spLocks noGrp="1"/>
          </p:cNvSpPr>
          <p:nvPr>
            <p:ph type="title" idx="4294967295"/>
          </p:nvPr>
        </p:nvSpPr>
        <p:spPr>
          <a:xfrm>
            <a:off x="551384" y="115888"/>
            <a:ext cx="9507016" cy="457200"/>
          </a:xfrm>
        </p:spPr>
        <p:txBody>
          <a:bodyPr>
            <a:noAutofit/>
          </a:bodyPr>
          <a:lstStyle/>
          <a:p>
            <a:pPr algn="l"/>
            <a:r>
              <a:rPr lang="en-US" sz="3200" dirty="0" smtClean="0"/>
              <a:t>DEMO schedule critically depends on ITER</a:t>
            </a:r>
            <a:endParaRPr lang="en-GB" sz="3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033017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smtClean="0"/>
              <a:t>A.J.H. Donné | FPA meeting | 15 December 2021</a:t>
            </a:r>
            <a:endParaRPr lang="en-GB" dirty="0"/>
          </a:p>
        </p:txBody>
      </p:sp>
      <p:sp>
        <p:nvSpPr>
          <p:cNvPr id="2" name="Title 1"/>
          <p:cNvSpPr>
            <a:spLocks noGrp="1"/>
          </p:cNvSpPr>
          <p:nvPr>
            <p:ph type="title" idx="4294967295"/>
          </p:nvPr>
        </p:nvSpPr>
        <p:spPr>
          <a:xfrm>
            <a:off x="0" y="115888"/>
            <a:ext cx="10058400" cy="457200"/>
          </a:xfrm>
        </p:spPr>
        <p:txBody>
          <a:bodyPr>
            <a:noAutofit/>
          </a:bodyPr>
          <a:lstStyle/>
          <a:p>
            <a:r>
              <a:rPr lang="en-US" sz="3200" dirty="0" smtClean="0"/>
              <a:t>Primary objectives for Mission 7 in </a:t>
            </a:r>
            <a:r>
              <a:rPr lang="en-US" sz="3200" i="1" dirty="0" smtClean="0"/>
              <a:t>Horizon Europe</a:t>
            </a:r>
            <a:endParaRPr lang="en-GB" sz="3200" dirty="0"/>
          </a:p>
        </p:txBody>
      </p:sp>
      <p:sp>
        <p:nvSpPr>
          <p:cNvPr id="11" name="Rectangle 5"/>
          <p:cNvSpPr>
            <a:spLocks noGrp="1" noChangeArrowheads="1"/>
          </p:cNvSpPr>
          <p:nvPr>
            <p:ph idx="4294967295"/>
          </p:nvPr>
        </p:nvSpPr>
        <p:spPr bwMode="auto">
          <a:xfrm>
            <a:off x="407368" y="811734"/>
            <a:ext cx="11329590" cy="6001643"/>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901700" indent="-901700">
              <a:buNone/>
            </a:pPr>
            <a:r>
              <a:rPr lang="en-GB" sz="2400" dirty="0" smtClean="0">
                <a:latin typeface="+mn-lt"/>
              </a:rPr>
              <a:t>M7.1</a:t>
            </a:r>
            <a:r>
              <a:rPr lang="en-GB" sz="2400" dirty="0">
                <a:latin typeface="+mn-lt"/>
              </a:rPr>
              <a:t>	Development and maturation of potential technologies for fusion, including advanced divertor, blanket, plasma heating, and magnet options which may improve performance and electrical efficiency</a:t>
            </a:r>
            <a:r>
              <a:rPr lang="en-GB" sz="2400" dirty="0" smtClean="0">
                <a:latin typeface="+mn-lt"/>
              </a:rPr>
              <a:t>;</a:t>
            </a:r>
          </a:p>
          <a:p>
            <a:pPr marL="901700" indent="-901700">
              <a:buNone/>
            </a:pPr>
            <a:endParaRPr lang="en-GB" sz="2400" dirty="0">
              <a:latin typeface="+mn-lt"/>
            </a:endParaRPr>
          </a:p>
          <a:p>
            <a:pPr marL="901700" indent="-901700">
              <a:buNone/>
            </a:pPr>
            <a:r>
              <a:rPr lang="en-GB" sz="2400" dirty="0">
                <a:latin typeface="+mn-lt"/>
              </a:rPr>
              <a:t>M7.2	Identification of additional research requirements needed to support the concepts developed in M7.1</a:t>
            </a:r>
            <a:r>
              <a:rPr lang="en-GB" sz="2400" dirty="0" smtClean="0">
                <a:latin typeface="+mn-lt"/>
              </a:rPr>
              <a:t>;</a:t>
            </a:r>
          </a:p>
          <a:p>
            <a:pPr marL="901700" indent="-901700">
              <a:buNone/>
            </a:pPr>
            <a:endParaRPr lang="en-GB" sz="2400" dirty="0">
              <a:latin typeface="+mn-lt"/>
            </a:endParaRPr>
          </a:p>
          <a:p>
            <a:pPr marL="901700" indent="-901700">
              <a:buNone/>
            </a:pPr>
            <a:r>
              <a:rPr lang="en-GB" sz="2400" dirty="0">
                <a:latin typeface="+mn-lt"/>
              </a:rPr>
              <a:t>M7.3	Development of novel materials and manufacturing techniques to support the requirements of fusion technology on a large scale</a:t>
            </a:r>
            <a:r>
              <a:rPr lang="en-GB" sz="2400" dirty="0" smtClean="0">
                <a:latin typeface="+mn-lt"/>
              </a:rPr>
              <a:t>;</a:t>
            </a:r>
          </a:p>
          <a:p>
            <a:pPr marL="901700" indent="-901700">
              <a:buNone/>
            </a:pPr>
            <a:endParaRPr lang="en-GB" sz="2400" dirty="0">
              <a:latin typeface="+mn-lt"/>
            </a:endParaRPr>
          </a:p>
          <a:p>
            <a:pPr marL="901700" indent="-901700">
              <a:buNone/>
            </a:pPr>
            <a:r>
              <a:rPr lang="en-GB" sz="2400" dirty="0">
                <a:latin typeface="+mn-lt"/>
              </a:rPr>
              <a:t>M7.4	Improvement of fusion plant conceptual development tools (including for stellarators) so that a range of future options can be explored and the consequences of improved physics or technology can be investigated</a:t>
            </a:r>
            <a:r>
              <a:rPr lang="en-GB" sz="2400" dirty="0" smtClean="0">
                <a:latin typeface="+mn-lt"/>
              </a:rPr>
              <a:t>;</a:t>
            </a:r>
          </a:p>
          <a:p>
            <a:pPr marL="901700" indent="-901700">
              <a:buNone/>
            </a:pPr>
            <a:endParaRPr lang="en-GB" sz="2400" dirty="0">
              <a:latin typeface="+mn-lt"/>
            </a:endParaRPr>
          </a:p>
          <a:p>
            <a:pPr marL="901700" indent="-901700">
              <a:buNone/>
            </a:pPr>
            <a:r>
              <a:rPr lang="en-GB" sz="2400" dirty="0">
                <a:latin typeface="+mn-lt"/>
              </a:rPr>
              <a:t>M7.5	Investigation of market opportunities and challenges for fusion, including electricity generation, hydrogen production, and chemistry process heat</a:t>
            </a:r>
            <a:r>
              <a:rPr lang="en-GB" sz="2400" dirty="0" smtClean="0">
                <a:latin typeface="+mn-lt"/>
              </a:rPr>
              <a:t>.</a:t>
            </a:r>
            <a:endParaRPr lang="en-GB" sz="2400" dirty="0">
              <a:latin typeface="+mn-l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0379018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smtClean="0"/>
              <a:t>A.J.H. Donné | FPA meeting | 15 December 2021</a:t>
            </a:r>
            <a:endParaRPr lang="en-GB" dirty="0"/>
          </a:p>
        </p:txBody>
      </p:sp>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45ADB41-F6F1-424A-9460-5634F3FD72C9}"/>
              </a:ext>
            </a:extLst>
          </p:cNvPr>
          <p:cNvSpPr>
            <a:spLocks noGrp="1"/>
          </p:cNvSpPr>
          <p:nvPr>
            <p:ph type="title" idx="4294967295"/>
          </p:nvPr>
        </p:nvSpPr>
        <p:spPr>
          <a:xfrm>
            <a:off x="479376" y="115888"/>
            <a:ext cx="9579024" cy="457200"/>
          </a:xfrm>
        </p:spPr>
        <p:txBody>
          <a:bodyPr>
            <a:normAutofit fontScale="90000"/>
          </a:bodyPr>
          <a:lstStyle/>
          <a:p>
            <a:pPr algn="l"/>
            <a:r>
              <a:rPr lang="en-GB" sz="3600" dirty="0"/>
              <a:t>Mission 8 - Stellarators</a:t>
            </a:r>
          </a:p>
        </p:txBody>
      </p:sp>
      <p:sp>
        <p:nvSpPr>
          <p:cNvPr id="4" name="Content Placehold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CFF2792-E4F9-4EBE-BC72-BD030F2096B4}"/>
              </a:ext>
            </a:extLst>
          </p:cNvPr>
          <p:cNvSpPr>
            <a:spLocks noGrp="1"/>
          </p:cNvSpPr>
          <p:nvPr>
            <p:ph idx="4294967295"/>
          </p:nvPr>
        </p:nvSpPr>
        <p:spPr>
          <a:xfrm>
            <a:off x="479376" y="836613"/>
            <a:ext cx="7056784" cy="5688012"/>
          </a:xfrm>
        </p:spPr>
        <p:txBody>
          <a:bodyPr>
            <a:normAutofit/>
          </a:bodyPr>
          <a:lstStyle/>
          <a:p>
            <a:pPr marL="0" indent="0">
              <a:buNone/>
            </a:pPr>
            <a:r>
              <a:rPr lang="en-GB" sz="3200" dirty="0">
                <a:latin typeface="+mn-lt"/>
              </a:rPr>
              <a:t>Opportunities and challenges</a:t>
            </a:r>
          </a:p>
          <a:p>
            <a:pPr lvl="1">
              <a:buFont typeface="Wingdings" panose="05000000000000000000" pitchFamily="2" charset="2"/>
              <a:buChar char="Ø"/>
            </a:pPr>
            <a:r>
              <a:rPr lang="en-GB" sz="2400" dirty="0">
                <a:latin typeface="+mn-lt"/>
              </a:rPr>
              <a:t>current-less </a:t>
            </a:r>
            <a:r>
              <a:rPr lang="en-GB" sz="2400" dirty="0" err="1">
                <a:latin typeface="+mn-lt"/>
              </a:rPr>
              <a:t>stellarators</a:t>
            </a:r>
            <a:r>
              <a:rPr lang="en-GB" sz="2400" dirty="0">
                <a:latin typeface="+mn-lt"/>
              </a:rPr>
              <a:t>: no disruptions, intrinsically steady state </a:t>
            </a:r>
          </a:p>
          <a:p>
            <a:pPr lvl="1">
              <a:buFont typeface="Wingdings" panose="05000000000000000000" pitchFamily="2" charset="2"/>
              <a:buChar char="Ø"/>
            </a:pPr>
            <a:r>
              <a:rPr lang="en-GB" sz="2400" dirty="0">
                <a:latin typeface="+mn-lt"/>
              </a:rPr>
              <a:t>Large physical size of </a:t>
            </a:r>
            <a:r>
              <a:rPr lang="en-GB" sz="2400" dirty="0" err="1">
                <a:latin typeface="+mn-lt"/>
              </a:rPr>
              <a:t>helias</a:t>
            </a:r>
            <a:r>
              <a:rPr lang="en-GB" sz="2400" dirty="0">
                <a:latin typeface="+mn-lt"/>
              </a:rPr>
              <a:t> power plants</a:t>
            </a:r>
          </a:p>
          <a:p>
            <a:pPr lvl="1">
              <a:buFont typeface="Wingdings" panose="05000000000000000000" pitchFamily="2" charset="2"/>
              <a:buChar char="Ø"/>
            </a:pPr>
            <a:r>
              <a:rPr lang="en-GB" sz="2400" dirty="0">
                <a:latin typeface="+mn-lt"/>
              </a:rPr>
              <a:t>Complex construction (remote maintenance?)</a:t>
            </a:r>
          </a:p>
          <a:p>
            <a:pPr marL="457189" lvl="1" indent="0">
              <a:buNone/>
            </a:pPr>
            <a:endParaRPr lang="en-GB" sz="2400" dirty="0">
              <a:latin typeface="+mn-lt"/>
            </a:endParaRPr>
          </a:p>
          <a:p>
            <a:pPr marL="0" indent="0">
              <a:buNone/>
            </a:pPr>
            <a:r>
              <a:rPr lang="en-GB" sz="3200" dirty="0">
                <a:latin typeface="+mn-lt"/>
              </a:rPr>
              <a:t>Actions (examples)</a:t>
            </a:r>
          </a:p>
          <a:p>
            <a:pPr lvl="1">
              <a:buFont typeface="Wingdings" panose="05000000000000000000" pitchFamily="2" charset="2"/>
              <a:buChar char="Ø"/>
            </a:pPr>
            <a:r>
              <a:rPr lang="en-GB" sz="2400" dirty="0">
                <a:latin typeface="+mn-lt"/>
              </a:rPr>
              <a:t>Full active cooling of W7-X: steady state high power plasmas</a:t>
            </a:r>
          </a:p>
          <a:p>
            <a:pPr lvl="1">
              <a:buFont typeface="Wingdings" panose="05000000000000000000" pitchFamily="2" charset="2"/>
              <a:buChar char="Ø"/>
            </a:pPr>
            <a:r>
              <a:rPr lang="en-GB" sz="2400" dirty="0">
                <a:latin typeface="+mn-lt"/>
              </a:rPr>
              <a:t>Theory + experiment for burning plasma scenarios </a:t>
            </a:r>
          </a:p>
          <a:p>
            <a:pPr lvl="1">
              <a:buFont typeface="Wingdings" panose="05000000000000000000" pitchFamily="2" charset="2"/>
              <a:buChar char="Ø"/>
            </a:pPr>
            <a:r>
              <a:rPr lang="en-GB" sz="2400" dirty="0">
                <a:latin typeface="+mn-lt"/>
              </a:rPr>
              <a:t>Develop pre-conceptual DEMO/FPP-class design</a:t>
            </a:r>
          </a:p>
        </p:txBody>
      </p:sp>
      <p:pic>
        <p:nvPicPr>
          <p:cNvPr id="8" name="Picture 7" descr="W7X.jpeg">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4395A02-190B-465F-AA76-B724F6DB197D}"/>
              </a:ext>
            </a:extLst>
          </p:cNvPr>
          <p:cNvPicPr>
            <a:picLocks noChangeAspect="1"/>
          </p:cNvPicPr>
          <p:nvPr/>
        </p:nvPicPr>
        <p:blipFill>
          <a:blip r:embed="rId3" cstate="print"/>
          <a:stretch>
            <a:fillRect/>
          </a:stretch>
        </p:blipFill>
        <p:spPr>
          <a:xfrm>
            <a:off x="7896200" y="3718968"/>
            <a:ext cx="3867999" cy="274144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774877" y="811591"/>
            <a:ext cx="4110644" cy="2907377"/>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5662471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smtClean="0"/>
              <a:t>A.J.H. Donné | FPA meeting | 15 December 2021</a:t>
            </a:r>
            <a:endParaRPr lang="en-GB" dirty="0"/>
          </a:p>
        </p:txBody>
      </p:sp>
      <p:sp>
        <p:nvSpPr>
          <p:cNvPr id="2" name="Title 1"/>
          <p:cNvSpPr>
            <a:spLocks noGrp="1"/>
          </p:cNvSpPr>
          <p:nvPr>
            <p:ph type="title" idx="4294967295"/>
          </p:nvPr>
        </p:nvSpPr>
        <p:spPr>
          <a:xfrm>
            <a:off x="0" y="115888"/>
            <a:ext cx="10058400" cy="457200"/>
          </a:xfrm>
        </p:spPr>
        <p:txBody>
          <a:bodyPr>
            <a:noAutofit/>
          </a:bodyPr>
          <a:lstStyle/>
          <a:p>
            <a:r>
              <a:rPr lang="en-US" sz="3200" dirty="0" smtClean="0"/>
              <a:t>Primary objectives for Mission 8 in </a:t>
            </a:r>
            <a:r>
              <a:rPr lang="en-US" sz="3200" i="1" dirty="0" smtClean="0"/>
              <a:t>Horizon Europe</a:t>
            </a:r>
            <a:endParaRPr lang="en-GB" sz="3200" dirty="0"/>
          </a:p>
        </p:txBody>
      </p:sp>
      <p:sp>
        <p:nvSpPr>
          <p:cNvPr id="11" name="Rectangle 5"/>
          <p:cNvSpPr>
            <a:spLocks noGrp="1" noChangeArrowheads="1"/>
          </p:cNvSpPr>
          <p:nvPr>
            <p:ph idx="4294967295"/>
          </p:nvPr>
        </p:nvSpPr>
        <p:spPr bwMode="auto">
          <a:xfrm>
            <a:off x="407368" y="1358560"/>
            <a:ext cx="10407699" cy="4401205"/>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979488" indent="-979488">
              <a:buNone/>
            </a:pPr>
            <a:r>
              <a:rPr lang="en-GB" sz="2800" b="1" dirty="0" smtClean="0">
                <a:latin typeface="+mn-lt"/>
              </a:rPr>
              <a:t>Stellarator</a:t>
            </a:r>
          </a:p>
          <a:p>
            <a:pPr marL="901700" lvl="0" indent="-901700" algn="just">
              <a:buNone/>
            </a:pPr>
            <a:r>
              <a:rPr lang="en-GB" altLang="ja-JP" sz="2800" dirty="0">
                <a:latin typeface="+mn-lt"/>
                <a:ea typeface="Times New Roman" panose="02020603050405020304" pitchFamily="18" charset="0"/>
                <a:cs typeface="Calibri" panose="020F0502020204030204" pitchFamily="34" charset="0"/>
              </a:rPr>
              <a:t>M8.1 	Qualification of HELIAS optimised stellarator operation and reactor-like operation based on W7-X results and outcome</a:t>
            </a:r>
            <a:r>
              <a:rPr lang="en-GB" altLang="ja-JP" sz="2800" dirty="0" smtClean="0">
                <a:latin typeface="+mn-lt"/>
                <a:ea typeface="Times New Roman" panose="02020603050405020304" pitchFamily="18" charset="0"/>
                <a:cs typeface="Calibri" panose="020F0502020204030204" pitchFamily="34" charset="0"/>
              </a:rPr>
              <a:t>;</a:t>
            </a:r>
          </a:p>
          <a:p>
            <a:pPr marL="901700" lvl="0" indent="-901700" algn="just">
              <a:buNone/>
            </a:pPr>
            <a:endParaRPr lang="en-GB" altLang="ja-JP" sz="2800" dirty="0">
              <a:latin typeface="+mn-lt"/>
            </a:endParaRPr>
          </a:p>
          <a:p>
            <a:pPr marL="901700" lvl="0" indent="-901700" algn="just">
              <a:buNone/>
            </a:pPr>
            <a:r>
              <a:rPr lang="en-GB" altLang="ja-JP" sz="2800" dirty="0">
                <a:latin typeface="+mn-lt"/>
                <a:ea typeface="Times New Roman" panose="02020603050405020304" pitchFamily="18" charset="0"/>
                <a:cs typeface="Calibri" panose="020F0502020204030204" pitchFamily="34" charset="0"/>
              </a:rPr>
              <a:t>M8.2 	Theory development and validation for the prediction of stellarator optimisation</a:t>
            </a:r>
            <a:r>
              <a:rPr lang="en-GB" altLang="ja-JP" sz="2800" dirty="0" smtClean="0">
                <a:latin typeface="+mn-lt"/>
                <a:ea typeface="Times New Roman" panose="02020603050405020304" pitchFamily="18" charset="0"/>
                <a:cs typeface="Calibri" panose="020F0502020204030204" pitchFamily="34" charset="0"/>
              </a:rPr>
              <a:t>;</a:t>
            </a:r>
          </a:p>
          <a:p>
            <a:pPr marL="901700" lvl="0" indent="-901700" algn="just">
              <a:buNone/>
            </a:pPr>
            <a:endParaRPr lang="en-GB" altLang="ja-JP" sz="2800" dirty="0">
              <a:latin typeface="+mn-lt"/>
            </a:endParaRPr>
          </a:p>
          <a:p>
            <a:pPr marL="901700" lvl="0" indent="-901700" algn="just">
              <a:buNone/>
            </a:pPr>
            <a:r>
              <a:rPr lang="en-GB" altLang="ja-JP" sz="2800" dirty="0">
                <a:latin typeface="+mn-lt"/>
                <a:ea typeface="Times New Roman" panose="02020603050405020304" pitchFamily="18" charset="0"/>
                <a:cs typeface="Calibri" panose="020F0502020204030204" pitchFamily="34" charset="0"/>
              </a:rPr>
              <a:t>M8.3 	</a:t>
            </a:r>
            <a:r>
              <a:rPr lang="en-GB" altLang="ja-JP" sz="2800" dirty="0" smtClean="0">
                <a:latin typeface="+mn-lt"/>
                <a:ea typeface="Times New Roman" panose="02020603050405020304" pitchFamily="18" charset="0"/>
                <a:cs typeface="Calibri" panose="020F0502020204030204" pitchFamily="34" charset="0"/>
              </a:rPr>
              <a:t>Advancement </a:t>
            </a:r>
            <a:r>
              <a:rPr lang="en-GB" altLang="ja-JP" sz="2800" dirty="0">
                <a:latin typeface="+mn-lt"/>
                <a:ea typeface="Times New Roman" panose="02020603050405020304" pitchFamily="18" charset="0"/>
                <a:cs typeface="Calibri" panose="020F0502020204030204" pitchFamily="34" charset="0"/>
              </a:rPr>
              <a:t>of specific stellarator engineering and technology in preparation of a next-step device.</a:t>
            </a:r>
            <a:endParaRPr lang="en-GB" altLang="ja-JP" sz="2800" dirty="0">
              <a:latin typeface="+mn-lt"/>
            </a:endParaRPr>
          </a:p>
          <a:p>
            <a:pPr marL="0" indent="0">
              <a:buNone/>
            </a:pPr>
            <a:endParaRPr lang="en-GB" sz="2800" b="1" dirty="0" smtClean="0">
              <a:latin typeface="+mn-l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9408324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hteck 6"/>
          <p:cNvSpPr/>
          <p:nvPr/>
        </p:nvSpPr>
        <p:spPr>
          <a:xfrm>
            <a:off x="0" y="900000"/>
            <a:ext cx="12192000" cy="5580000"/>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de-DE">
              <a:solidFill>
                <a:prstClr val="white"/>
              </a:solidFill>
              <a:latin typeface="Calibri"/>
            </a:endParaRPr>
          </a:p>
        </p:txBody>
      </p:sp>
      <p:sp>
        <p:nvSpPr>
          <p:cNvPr id="6" name="Rechteck 49"/>
          <p:cNvSpPr/>
          <p:nvPr/>
        </p:nvSpPr>
        <p:spPr>
          <a:xfrm>
            <a:off x="609600" y="908892"/>
            <a:ext cx="10742983" cy="55800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de-DE">
                <a:solidFill>
                  <a:prstClr val="white"/>
                </a:solidFill>
                <a:latin typeface="Calibri"/>
              </a:rPr>
              <a:t>   </a:t>
            </a:r>
          </a:p>
        </p:txBody>
      </p:sp>
      <p:sp>
        <p:nvSpPr>
          <p:cNvPr id="4" name="Footer Placeholder 3"/>
          <p:cNvSpPr>
            <a:spLocks noGrp="1"/>
          </p:cNvSpPr>
          <p:nvPr>
            <p:ph type="ftr" sz="quarter" idx="11"/>
          </p:nvPr>
        </p:nvSpPr>
        <p:spPr/>
        <p:txBody>
          <a:bodyPr/>
          <a:lstStyle/>
          <a:p>
            <a:r>
              <a:rPr lang="en-GB" smtClean="0"/>
              <a:t>A.J.H. Donné | FPA meeting | 15 December 2021</a:t>
            </a:r>
            <a:endParaRPr lang="en-GB" dirty="0"/>
          </a:p>
        </p:txBody>
      </p:sp>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E079A06-2C09-4A44-912E-90D8C6BBE934}"/>
              </a:ext>
            </a:extLst>
          </p:cNvPr>
          <p:cNvSpPr>
            <a:spLocks noGrp="1"/>
          </p:cNvSpPr>
          <p:nvPr>
            <p:ph type="title" idx="4294967295"/>
          </p:nvPr>
        </p:nvSpPr>
        <p:spPr>
          <a:xfrm>
            <a:off x="0" y="115888"/>
            <a:ext cx="10058400" cy="457200"/>
          </a:xfrm>
        </p:spPr>
        <p:txBody>
          <a:bodyPr/>
          <a:lstStyle/>
          <a:p>
            <a:r>
              <a:rPr lang="en-GB" sz="2400" dirty="0" smtClean="0"/>
              <a:t>Take home message</a:t>
            </a:r>
            <a:endParaRPr lang="en-GB" sz="2400" dirty="0"/>
          </a:p>
        </p:txBody>
      </p:sp>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AD434B2-40E0-4AA0-A8EB-C203A5AD43F1}"/>
              </a:ext>
            </a:extLst>
          </p:cNvPr>
          <p:cNvSpPr>
            <a:spLocks noGrp="1"/>
          </p:cNvSpPr>
          <p:nvPr>
            <p:ph idx="4294967295"/>
          </p:nvPr>
        </p:nvSpPr>
        <p:spPr>
          <a:xfrm>
            <a:off x="1055440" y="908720"/>
            <a:ext cx="10081120" cy="5435600"/>
          </a:xfrm>
        </p:spPr>
        <p:txBody>
          <a:bodyPr>
            <a:noAutofit/>
          </a:bodyPr>
          <a:lstStyle/>
          <a:p>
            <a:endParaRPr lang="en-US" dirty="0" smtClean="0">
              <a:latin typeface="+mn-lt"/>
            </a:endParaRPr>
          </a:p>
          <a:p>
            <a:endParaRPr lang="en-US" dirty="0">
              <a:latin typeface="+mn-lt"/>
            </a:endParaRPr>
          </a:p>
          <a:p>
            <a:pPr marL="0" indent="0">
              <a:buNone/>
            </a:pPr>
            <a:r>
              <a:rPr lang="en-US" dirty="0" smtClean="0">
                <a:latin typeface="+mn-lt"/>
              </a:rPr>
              <a:t>A challenging plan has been developed for </a:t>
            </a:r>
            <a:r>
              <a:rPr lang="en-US" i="1" dirty="0" smtClean="0">
                <a:latin typeface="+mn-lt"/>
              </a:rPr>
              <a:t>Horizon Europe </a:t>
            </a:r>
            <a:r>
              <a:rPr lang="en-US" dirty="0" smtClean="0">
                <a:latin typeface="+mn-lt"/>
              </a:rPr>
              <a:t>which is fully aligned with the European fusion roadmap</a:t>
            </a:r>
          </a:p>
          <a:p>
            <a:endParaRPr lang="en-US" dirty="0">
              <a:latin typeface="+mn-lt"/>
            </a:endParaRPr>
          </a:p>
          <a:p>
            <a:pPr marL="0" indent="0">
              <a:buNone/>
            </a:pPr>
            <a:endParaRPr lang="en-US" dirty="0" smtClean="0">
              <a:latin typeface="+mn-lt"/>
            </a:endParaRPr>
          </a:p>
          <a:p>
            <a:pPr marL="0" indent="0" algn="ctr">
              <a:buNone/>
            </a:pPr>
            <a:r>
              <a:rPr lang="en-US" dirty="0" smtClean="0">
                <a:latin typeface="+mn-lt"/>
              </a:rPr>
              <a:t>Together we will make the future!</a:t>
            </a:r>
            <a:endParaRPr lang="en-GB" dirty="0">
              <a:latin typeface="+mn-lt"/>
            </a:endParaRPr>
          </a:p>
          <a:p>
            <a:pPr marL="0" indent="0">
              <a:buNone/>
            </a:pPr>
            <a:endParaRPr lang="en-US" dirty="0" smtClean="0">
              <a:latin typeface="+mn-lt"/>
            </a:endParaRPr>
          </a:p>
          <a:p>
            <a:pPr marL="0" indent="0">
              <a:buNone/>
            </a:pPr>
            <a:endParaRPr lang="en-GB" dirty="0">
              <a:latin typeface="+mn-l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7513782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AutoShape 5"/>
          <p:cNvSpPr>
            <a:spLocks noChangeAspect="1" noChangeArrowheads="1" noTextEdit="1"/>
          </p:cNvSpPr>
          <p:nvPr/>
        </p:nvSpPr>
        <p:spPr bwMode="auto">
          <a:xfrm>
            <a:off x="5264150" y="3426154"/>
            <a:ext cx="8788400" cy="5003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ooter Placeholder 14"/>
          <p:cNvSpPr>
            <a:spLocks noGrp="1"/>
          </p:cNvSpPr>
          <p:nvPr>
            <p:ph type="ftr" sz="quarter" idx="11"/>
          </p:nvPr>
        </p:nvSpPr>
        <p:spPr/>
        <p:txBody>
          <a:bodyPr/>
          <a:lstStyle/>
          <a:p>
            <a:r>
              <a:rPr lang="en-GB" smtClean="0"/>
              <a:t>A.J.H. Donné | FPA meeting | 15 December 2021</a:t>
            </a:r>
            <a:endParaRPr lang="en-GB" dirty="0"/>
          </a:p>
        </p:txBody>
      </p:sp>
      <p:sp>
        <p:nvSpPr>
          <p:cNvPr id="2" name="Title 1"/>
          <p:cNvSpPr>
            <a:spLocks noGrp="1"/>
          </p:cNvSpPr>
          <p:nvPr>
            <p:ph type="title" idx="4294967295"/>
          </p:nvPr>
        </p:nvSpPr>
        <p:spPr>
          <a:xfrm>
            <a:off x="695400" y="115888"/>
            <a:ext cx="9363000" cy="457200"/>
          </a:xfrm>
        </p:spPr>
        <p:txBody>
          <a:bodyPr>
            <a:noAutofit/>
          </a:bodyPr>
          <a:lstStyle/>
          <a:p>
            <a:pPr algn="l"/>
            <a:r>
              <a:rPr lang="en-US" sz="3200" dirty="0" smtClean="0"/>
              <a:t>EUROfusion –30 Beneficiaries in 28 countries</a:t>
            </a:r>
            <a:endParaRPr lang="en-GB" sz="3200" dirty="0"/>
          </a:p>
        </p:txBody>
      </p:sp>
      <p:pic>
        <p:nvPicPr>
          <p:cNvPr id="124" name="Picture 123"/>
          <p:cNvPicPr>
            <a:picLocks noChangeAspect="1"/>
          </p:cNvPicPr>
          <p:nvPr/>
        </p:nvPicPr>
        <p:blipFill>
          <a:blip r:embed="rId2"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487488" y="980728"/>
            <a:ext cx="9217024" cy="531465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8407131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smtClean="0"/>
              <a:t>A.J.H. Donné | FPA meeting | 15 December 2021</a:t>
            </a:r>
            <a:endParaRPr lang="en-GB" dirty="0"/>
          </a:p>
        </p:txBody>
      </p:sp>
      <p:sp>
        <p:nvSpPr>
          <p:cNvPr id="2" name="Title 1"/>
          <p:cNvSpPr>
            <a:spLocks noGrp="1"/>
          </p:cNvSpPr>
          <p:nvPr>
            <p:ph type="title" idx="4294967295"/>
          </p:nvPr>
        </p:nvSpPr>
        <p:spPr>
          <a:xfrm>
            <a:off x="148434" y="116632"/>
            <a:ext cx="9909966" cy="457200"/>
          </a:xfrm>
        </p:spPr>
        <p:txBody>
          <a:bodyPr>
            <a:noAutofit/>
          </a:bodyPr>
          <a:lstStyle/>
          <a:p>
            <a:pPr algn="l"/>
            <a:r>
              <a:rPr lang="en-US" sz="3200" i="1" dirty="0" smtClean="0"/>
              <a:t>Horizon Europe </a:t>
            </a:r>
            <a:r>
              <a:rPr lang="en-US" sz="3200" dirty="0" smtClean="0"/>
              <a:t>an exciting period</a:t>
            </a:r>
            <a:endParaRPr lang="en-GB" sz="3200" dirty="0"/>
          </a:p>
        </p:txBody>
      </p:sp>
      <p:pic>
        <p:nvPicPr>
          <p:cNvPr id="21" name="Picture 20"/>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355556" y="784951"/>
            <a:ext cx="4666218" cy="2070509"/>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58931" y="1988840"/>
            <a:ext cx="3628849" cy="2418628"/>
          </a:xfrm>
          <a:prstGeom prst="rect">
            <a:avLst/>
          </a:prstGeom>
        </p:spPr>
      </p:pic>
      <p:sp>
        <p:nvSpPr>
          <p:cNvPr id="22" name="TextBox 21"/>
          <p:cNvSpPr txBox="1"/>
          <p:nvPr/>
        </p:nvSpPr>
        <p:spPr>
          <a:xfrm>
            <a:off x="148434" y="4437191"/>
            <a:ext cx="1543371" cy="369332"/>
          </a:xfrm>
          <a:prstGeom prst="rect">
            <a:avLst/>
          </a:prstGeom>
          <a:noFill/>
        </p:spPr>
        <p:txBody>
          <a:bodyPr wrap="none" rtlCol="0">
            <a:spAutoFit/>
          </a:bodyPr>
          <a:lstStyle/>
          <a:p>
            <a:r>
              <a:rPr lang="en-US" dirty="0" smtClean="0"/>
              <a:t>© EUROfusion</a:t>
            </a:r>
            <a:endParaRPr lang="en-GB" dirty="0"/>
          </a:p>
        </p:txBody>
      </p:sp>
      <p:sp>
        <p:nvSpPr>
          <p:cNvPr id="23" name="TextBox 22"/>
          <p:cNvSpPr txBox="1"/>
          <p:nvPr/>
        </p:nvSpPr>
        <p:spPr>
          <a:xfrm>
            <a:off x="10874088" y="2454364"/>
            <a:ext cx="1147686" cy="369332"/>
          </a:xfrm>
          <a:prstGeom prst="rect">
            <a:avLst/>
          </a:prstGeom>
          <a:noFill/>
        </p:spPr>
        <p:txBody>
          <a:bodyPr wrap="none" rtlCol="0">
            <a:spAutoFit/>
          </a:bodyPr>
          <a:lstStyle/>
          <a:p>
            <a:r>
              <a:rPr lang="en-US" dirty="0" smtClean="0"/>
              <a:t>© CIEMAT</a:t>
            </a:r>
            <a:endParaRPr lang="en-GB" dirty="0"/>
          </a:p>
        </p:txBody>
      </p:sp>
      <p:sp>
        <p:nvSpPr>
          <p:cNvPr id="25" name="Freeform 24"/>
          <p:cNvSpPr/>
          <p:nvPr/>
        </p:nvSpPr>
        <p:spPr>
          <a:xfrm>
            <a:off x="226491" y="692696"/>
            <a:ext cx="693629" cy="990900"/>
          </a:xfrm>
          <a:custGeom>
            <a:avLst/>
            <a:gdLst>
              <a:gd name="connsiteX0" fmla="*/ 0 w 990899"/>
              <a:gd name="connsiteY0" fmla="*/ 0 h 693629"/>
              <a:gd name="connsiteX1" fmla="*/ 644085 w 990899"/>
              <a:gd name="connsiteY1" fmla="*/ 0 h 693629"/>
              <a:gd name="connsiteX2" fmla="*/ 990899 w 990899"/>
              <a:gd name="connsiteY2" fmla="*/ 346815 h 693629"/>
              <a:gd name="connsiteX3" fmla="*/ 644085 w 990899"/>
              <a:gd name="connsiteY3" fmla="*/ 693629 h 693629"/>
              <a:gd name="connsiteX4" fmla="*/ 0 w 990899"/>
              <a:gd name="connsiteY4" fmla="*/ 693629 h 693629"/>
              <a:gd name="connsiteX5" fmla="*/ 346815 w 990899"/>
              <a:gd name="connsiteY5" fmla="*/ 346815 h 693629"/>
              <a:gd name="connsiteX6" fmla="*/ 0 w 990899"/>
              <a:gd name="connsiteY6" fmla="*/ 0 h 69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899" h="693629">
                <a:moveTo>
                  <a:pt x="990898" y="0"/>
                </a:moveTo>
                <a:lnTo>
                  <a:pt x="990898" y="450859"/>
                </a:lnTo>
                <a:lnTo>
                  <a:pt x="495449" y="693629"/>
                </a:lnTo>
                <a:lnTo>
                  <a:pt x="1" y="450859"/>
                </a:lnTo>
                <a:lnTo>
                  <a:pt x="1" y="0"/>
                </a:lnTo>
                <a:lnTo>
                  <a:pt x="495449" y="242770"/>
                </a:lnTo>
                <a:lnTo>
                  <a:pt x="990898"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431" tIns="358246" rIns="11429" bIns="358244" numCol="1" spcCol="1270" anchor="ctr" anchorCtr="0">
            <a:noAutofit/>
          </a:bodyPr>
          <a:lstStyle/>
          <a:p>
            <a:pPr lvl="0" algn="ctr" defTabSz="800100">
              <a:lnSpc>
                <a:spcPct val="90000"/>
              </a:lnSpc>
              <a:spcBef>
                <a:spcPct val="0"/>
              </a:spcBef>
              <a:spcAft>
                <a:spcPct val="35000"/>
              </a:spcAft>
            </a:pPr>
            <a:r>
              <a:rPr lang="en-US" sz="1800" kern="1200" dirty="0" smtClean="0"/>
              <a:t>2021</a:t>
            </a:r>
            <a:endParaRPr lang="en-US" sz="1800" kern="1200" dirty="0"/>
          </a:p>
        </p:txBody>
      </p:sp>
      <p:sp>
        <p:nvSpPr>
          <p:cNvPr id="26" name="Freeform 25"/>
          <p:cNvSpPr/>
          <p:nvPr/>
        </p:nvSpPr>
        <p:spPr>
          <a:xfrm>
            <a:off x="920120" y="697488"/>
            <a:ext cx="4311784" cy="924886"/>
          </a:xfrm>
          <a:custGeom>
            <a:avLst/>
            <a:gdLst>
              <a:gd name="connsiteX0" fmla="*/ 154151 w 924886"/>
              <a:gd name="connsiteY0" fmla="*/ 0 h 7434370"/>
              <a:gd name="connsiteX1" fmla="*/ 770735 w 924886"/>
              <a:gd name="connsiteY1" fmla="*/ 0 h 7434370"/>
              <a:gd name="connsiteX2" fmla="*/ 924886 w 924886"/>
              <a:gd name="connsiteY2" fmla="*/ 154151 h 7434370"/>
              <a:gd name="connsiteX3" fmla="*/ 924886 w 924886"/>
              <a:gd name="connsiteY3" fmla="*/ 7434370 h 7434370"/>
              <a:gd name="connsiteX4" fmla="*/ 924886 w 924886"/>
              <a:gd name="connsiteY4" fmla="*/ 7434370 h 7434370"/>
              <a:gd name="connsiteX5" fmla="*/ 0 w 924886"/>
              <a:gd name="connsiteY5" fmla="*/ 7434370 h 7434370"/>
              <a:gd name="connsiteX6" fmla="*/ 0 w 924886"/>
              <a:gd name="connsiteY6" fmla="*/ 7434370 h 7434370"/>
              <a:gd name="connsiteX7" fmla="*/ 0 w 924886"/>
              <a:gd name="connsiteY7" fmla="*/ 154151 h 7434370"/>
              <a:gd name="connsiteX8" fmla="*/ 154151 w 924886"/>
              <a:gd name="connsiteY8" fmla="*/ 0 h 743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886" h="7434370">
                <a:moveTo>
                  <a:pt x="924886" y="1239091"/>
                </a:moveTo>
                <a:lnTo>
                  <a:pt x="924886" y="6195279"/>
                </a:lnTo>
                <a:cubicBezTo>
                  <a:pt x="924886" y="6879606"/>
                  <a:pt x="916300" y="7434366"/>
                  <a:pt x="905709" y="7434366"/>
                </a:cubicBezTo>
                <a:lnTo>
                  <a:pt x="0" y="7434366"/>
                </a:lnTo>
                <a:lnTo>
                  <a:pt x="0" y="7434366"/>
                </a:lnTo>
                <a:lnTo>
                  <a:pt x="0" y="4"/>
                </a:lnTo>
                <a:lnTo>
                  <a:pt x="0" y="4"/>
                </a:lnTo>
                <a:lnTo>
                  <a:pt x="905709" y="4"/>
                </a:lnTo>
                <a:cubicBezTo>
                  <a:pt x="916300" y="4"/>
                  <a:pt x="924886" y="554764"/>
                  <a:pt x="924886" y="1239091"/>
                </a:cubicBez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7" tIns="56578" rIns="56578" bIns="56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DT operation of JET			</a:t>
            </a:r>
            <a:endParaRPr lang="en-US" sz="1800" kern="1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8295941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smtClean="0"/>
              <a:t>A.J.H. Donné | FPA meeting | 15 December 2021</a:t>
            </a:r>
            <a:endParaRPr lang="en-GB" dirty="0"/>
          </a:p>
        </p:txBody>
      </p:sp>
      <p:sp>
        <p:nvSpPr>
          <p:cNvPr id="2" name="Title 1"/>
          <p:cNvSpPr>
            <a:spLocks noGrp="1"/>
          </p:cNvSpPr>
          <p:nvPr>
            <p:ph type="title" idx="4294967295"/>
          </p:nvPr>
        </p:nvSpPr>
        <p:spPr>
          <a:xfrm>
            <a:off x="0" y="115888"/>
            <a:ext cx="10058400" cy="457200"/>
          </a:xfrm>
        </p:spPr>
        <p:txBody>
          <a:bodyPr>
            <a:normAutofit fontScale="90000"/>
          </a:bodyPr>
          <a:lstStyle/>
          <a:p>
            <a:r>
              <a:rPr lang="en-US" i="1" dirty="0" smtClean="0"/>
              <a:t>Horizon Europe </a:t>
            </a:r>
            <a:r>
              <a:rPr lang="en-US" dirty="0" smtClean="0"/>
              <a:t>an exciting period</a:t>
            </a:r>
            <a:endParaRPr lang="en-GB" dirty="0"/>
          </a:p>
        </p:txBody>
      </p:sp>
      <p:sp>
        <p:nvSpPr>
          <p:cNvPr id="7" name="Freeform 6"/>
          <p:cNvSpPr/>
          <p:nvPr/>
        </p:nvSpPr>
        <p:spPr>
          <a:xfrm>
            <a:off x="226491" y="692696"/>
            <a:ext cx="693629" cy="990900"/>
          </a:xfrm>
          <a:custGeom>
            <a:avLst/>
            <a:gdLst>
              <a:gd name="connsiteX0" fmla="*/ 0 w 990899"/>
              <a:gd name="connsiteY0" fmla="*/ 0 h 693629"/>
              <a:gd name="connsiteX1" fmla="*/ 644085 w 990899"/>
              <a:gd name="connsiteY1" fmla="*/ 0 h 693629"/>
              <a:gd name="connsiteX2" fmla="*/ 990899 w 990899"/>
              <a:gd name="connsiteY2" fmla="*/ 346815 h 693629"/>
              <a:gd name="connsiteX3" fmla="*/ 644085 w 990899"/>
              <a:gd name="connsiteY3" fmla="*/ 693629 h 693629"/>
              <a:gd name="connsiteX4" fmla="*/ 0 w 990899"/>
              <a:gd name="connsiteY4" fmla="*/ 693629 h 693629"/>
              <a:gd name="connsiteX5" fmla="*/ 346815 w 990899"/>
              <a:gd name="connsiteY5" fmla="*/ 346815 h 693629"/>
              <a:gd name="connsiteX6" fmla="*/ 0 w 990899"/>
              <a:gd name="connsiteY6" fmla="*/ 0 h 69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899" h="693629">
                <a:moveTo>
                  <a:pt x="990898" y="0"/>
                </a:moveTo>
                <a:lnTo>
                  <a:pt x="990898" y="450859"/>
                </a:lnTo>
                <a:lnTo>
                  <a:pt x="495449" y="693629"/>
                </a:lnTo>
                <a:lnTo>
                  <a:pt x="1" y="450859"/>
                </a:lnTo>
                <a:lnTo>
                  <a:pt x="1" y="0"/>
                </a:lnTo>
                <a:lnTo>
                  <a:pt x="495449" y="242770"/>
                </a:lnTo>
                <a:lnTo>
                  <a:pt x="990898"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431" tIns="358246" rIns="11429" bIns="358244" numCol="1" spcCol="1270" anchor="ctr" anchorCtr="0">
            <a:noAutofit/>
          </a:bodyPr>
          <a:lstStyle/>
          <a:p>
            <a:pPr lvl="0" algn="ctr" defTabSz="800100">
              <a:lnSpc>
                <a:spcPct val="90000"/>
              </a:lnSpc>
              <a:spcBef>
                <a:spcPct val="0"/>
              </a:spcBef>
              <a:spcAft>
                <a:spcPct val="35000"/>
              </a:spcAft>
            </a:pPr>
            <a:r>
              <a:rPr lang="en-US" sz="1800" kern="1200" dirty="0" smtClean="0"/>
              <a:t>2021</a:t>
            </a:r>
            <a:endParaRPr lang="en-US" sz="1800" kern="1200" dirty="0"/>
          </a:p>
        </p:txBody>
      </p:sp>
      <p:sp>
        <p:nvSpPr>
          <p:cNvPr id="8" name="Freeform 7"/>
          <p:cNvSpPr/>
          <p:nvPr/>
        </p:nvSpPr>
        <p:spPr>
          <a:xfrm>
            <a:off x="920120" y="697488"/>
            <a:ext cx="4311784" cy="924886"/>
          </a:xfrm>
          <a:custGeom>
            <a:avLst/>
            <a:gdLst>
              <a:gd name="connsiteX0" fmla="*/ 154151 w 924886"/>
              <a:gd name="connsiteY0" fmla="*/ 0 h 7434370"/>
              <a:gd name="connsiteX1" fmla="*/ 770735 w 924886"/>
              <a:gd name="connsiteY1" fmla="*/ 0 h 7434370"/>
              <a:gd name="connsiteX2" fmla="*/ 924886 w 924886"/>
              <a:gd name="connsiteY2" fmla="*/ 154151 h 7434370"/>
              <a:gd name="connsiteX3" fmla="*/ 924886 w 924886"/>
              <a:gd name="connsiteY3" fmla="*/ 7434370 h 7434370"/>
              <a:gd name="connsiteX4" fmla="*/ 924886 w 924886"/>
              <a:gd name="connsiteY4" fmla="*/ 7434370 h 7434370"/>
              <a:gd name="connsiteX5" fmla="*/ 0 w 924886"/>
              <a:gd name="connsiteY5" fmla="*/ 7434370 h 7434370"/>
              <a:gd name="connsiteX6" fmla="*/ 0 w 924886"/>
              <a:gd name="connsiteY6" fmla="*/ 7434370 h 7434370"/>
              <a:gd name="connsiteX7" fmla="*/ 0 w 924886"/>
              <a:gd name="connsiteY7" fmla="*/ 154151 h 7434370"/>
              <a:gd name="connsiteX8" fmla="*/ 154151 w 924886"/>
              <a:gd name="connsiteY8" fmla="*/ 0 h 743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886" h="7434370">
                <a:moveTo>
                  <a:pt x="924886" y="1239091"/>
                </a:moveTo>
                <a:lnTo>
                  <a:pt x="924886" y="6195279"/>
                </a:lnTo>
                <a:cubicBezTo>
                  <a:pt x="924886" y="6879606"/>
                  <a:pt x="916300" y="7434366"/>
                  <a:pt x="905709" y="7434366"/>
                </a:cubicBezTo>
                <a:lnTo>
                  <a:pt x="0" y="7434366"/>
                </a:lnTo>
                <a:lnTo>
                  <a:pt x="0" y="7434366"/>
                </a:lnTo>
                <a:lnTo>
                  <a:pt x="0" y="4"/>
                </a:lnTo>
                <a:lnTo>
                  <a:pt x="0" y="4"/>
                </a:lnTo>
                <a:lnTo>
                  <a:pt x="905709" y="4"/>
                </a:lnTo>
                <a:cubicBezTo>
                  <a:pt x="916300" y="4"/>
                  <a:pt x="924886" y="554764"/>
                  <a:pt x="924886" y="1239091"/>
                </a:cubicBez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7" tIns="56578" rIns="56578" bIns="56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DT operation of JET			</a:t>
            </a:r>
            <a:endParaRPr lang="en-US" sz="1800" kern="1200" dirty="0"/>
          </a:p>
        </p:txBody>
      </p:sp>
      <p:sp>
        <p:nvSpPr>
          <p:cNvPr id="9" name="Freeform 8"/>
          <p:cNvSpPr/>
          <p:nvPr/>
        </p:nvSpPr>
        <p:spPr>
          <a:xfrm>
            <a:off x="226490" y="1704655"/>
            <a:ext cx="693629" cy="990899"/>
          </a:xfrm>
          <a:custGeom>
            <a:avLst/>
            <a:gdLst>
              <a:gd name="connsiteX0" fmla="*/ 0 w 990899"/>
              <a:gd name="connsiteY0" fmla="*/ 0 h 693629"/>
              <a:gd name="connsiteX1" fmla="*/ 644085 w 990899"/>
              <a:gd name="connsiteY1" fmla="*/ 0 h 693629"/>
              <a:gd name="connsiteX2" fmla="*/ 990899 w 990899"/>
              <a:gd name="connsiteY2" fmla="*/ 346815 h 693629"/>
              <a:gd name="connsiteX3" fmla="*/ 644085 w 990899"/>
              <a:gd name="connsiteY3" fmla="*/ 693629 h 693629"/>
              <a:gd name="connsiteX4" fmla="*/ 0 w 990899"/>
              <a:gd name="connsiteY4" fmla="*/ 693629 h 693629"/>
              <a:gd name="connsiteX5" fmla="*/ 346815 w 990899"/>
              <a:gd name="connsiteY5" fmla="*/ 346815 h 693629"/>
              <a:gd name="connsiteX6" fmla="*/ 0 w 990899"/>
              <a:gd name="connsiteY6" fmla="*/ 0 h 69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899" h="693629">
                <a:moveTo>
                  <a:pt x="990898" y="0"/>
                </a:moveTo>
                <a:lnTo>
                  <a:pt x="990898" y="450859"/>
                </a:lnTo>
                <a:lnTo>
                  <a:pt x="495449" y="693629"/>
                </a:lnTo>
                <a:lnTo>
                  <a:pt x="1" y="450859"/>
                </a:lnTo>
                <a:lnTo>
                  <a:pt x="1" y="0"/>
                </a:lnTo>
                <a:lnTo>
                  <a:pt x="495449" y="242770"/>
                </a:lnTo>
                <a:lnTo>
                  <a:pt x="990898" y="0"/>
                </a:lnTo>
                <a:close/>
              </a:path>
            </a:pathLst>
          </a:custGeom>
        </p:spPr>
        <p:style>
          <a:lnRef idx="2">
            <a:schemeClr val="accent5">
              <a:hueOff val="-1986775"/>
              <a:satOff val="7962"/>
              <a:lumOff val="1726"/>
              <a:alphaOff val="0"/>
            </a:schemeClr>
          </a:lnRef>
          <a:fillRef idx="1">
            <a:schemeClr val="accent5">
              <a:hueOff val="-1986775"/>
              <a:satOff val="7962"/>
              <a:lumOff val="1726"/>
              <a:alphaOff val="0"/>
            </a:schemeClr>
          </a:fillRef>
          <a:effectRef idx="0">
            <a:schemeClr val="accent5">
              <a:hueOff val="-1986775"/>
              <a:satOff val="7962"/>
              <a:lumOff val="1726"/>
              <a:alphaOff val="0"/>
            </a:schemeClr>
          </a:effectRef>
          <a:fontRef idx="minor">
            <a:schemeClr val="lt1"/>
          </a:fontRef>
        </p:style>
        <p:txBody>
          <a:bodyPr spcFirstLastPara="0" vert="horz" wrap="square" lIns="11431" tIns="358245" rIns="11429" bIns="358244" numCol="1" spcCol="1270" anchor="ctr" anchorCtr="0">
            <a:noAutofit/>
          </a:bodyPr>
          <a:lstStyle/>
          <a:p>
            <a:pPr lvl="0" algn="ctr" defTabSz="800100">
              <a:lnSpc>
                <a:spcPct val="90000"/>
              </a:lnSpc>
              <a:spcBef>
                <a:spcPct val="0"/>
              </a:spcBef>
              <a:spcAft>
                <a:spcPct val="35000"/>
              </a:spcAft>
            </a:pPr>
            <a:r>
              <a:rPr lang="en-US" sz="1800" kern="1200" dirty="0" smtClean="0"/>
              <a:t>2022</a:t>
            </a:r>
            <a:endParaRPr lang="en-US" sz="1800" kern="1200" dirty="0"/>
          </a:p>
        </p:txBody>
      </p:sp>
      <p:sp>
        <p:nvSpPr>
          <p:cNvPr id="10" name="Freeform 9"/>
          <p:cNvSpPr/>
          <p:nvPr/>
        </p:nvSpPr>
        <p:spPr>
          <a:xfrm>
            <a:off x="920120" y="1705289"/>
            <a:ext cx="4311785" cy="1051134"/>
          </a:xfrm>
          <a:custGeom>
            <a:avLst/>
            <a:gdLst>
              <a:gd name="connsiteX0" fmla="*/ 175192 w 1051133"/>
              <a:gd name="connsiteY0" fmla="*/ 0 h 7434370"/>
              <a:gd name="connsiteX1" fmla="*/ 875941 w 1051133"/>
              <a:gd name="connsiteY1" fmla="*/ 0 h 7434370"/>
              <a:gd name="connsiteX2" fmla="*/ 1051133 w 1051133"/>
              <a:gd name="connsiteY2" fmla="*/ 175192 h 7434370"/>
              <a:gd name="connsiteX3" fmla="*/ 1051133 w 1051133"/>
              <a:gd name="connsiteY3" fmla="*/ 7434370 h 7434370"/>
              <a:gd name="connsiteX4" fmla="*/ 1051133 w 1051133"/>
              <a:gd name="connsiteY4" fmla="*/ 7434370 h 7434370"/>
              <a:gd name="connsiteX5" fmla="*/ 0 w 1051133"/>
              <a:gd name="connsiteY5" fmla="*/ 7434370 h 7434370"/>
              <a:gd name="connsiteX6" fmla="*/ 0 w 1051133"/>
              <a:gd name="connsiteY6" fmla="*/ 7434370 h 7434370"/>
              <a:gd name="connsiteX7" fmla="*/ 0 w 1051133"/>
              <a:gd name="connsiteY7" fmla="*/ 175192 h 7434370"/>
              <a:gd name="connsiteX8" fmla="*/ 175192 w 1051133"/>
              <a:gd name="connsiteY8" fmla="*/ 0 h 743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133" h="7434370">
                <a:moveTo>
                  <a:pt x="1051133" y="1239086"/>
                </a:moveTo>
                <a:lnTo>
                  <a:pt x="1051133" y="6195284"/>
                </a:lnTo>
                <a:cubicBezTo>
                  <a:pt x="1051133" y="6879611"/>
                  <a:pt x="1040043" y="7434366"/>
                  <a:pt x="1026363" y="7434366"/>
                </a:cubicBezTo>
                <a:lnTo>
                  <a:pt x="0" y="7434366"/>
                </a:lnTo>
                <a:lnTo>
                  <a:pt x="0" y="7434366"/>
                </a:lnTo>
                <a:lnTo>
                  <a:pt x="0" y="4"/>
                </a:lnTo>
                <a:lnTo>
                  <a:pt x="0" y="4"/>
                </a:lnTo>
                <a:lnTo>
                  <a:pt x="1026363" y="4"/>
                </a:lnTo>
                <a:cubicBezTo>
                  <a:pt x="1040043" y="4"/>
                  <a:pt x="1051133" y="554759"/>
                  <a:pt x="1051133" y="1239086"/>
                </a:cubicBezTo>
                <a:close/>
              </a:path>
            </a:pathLst>
          </a:custGeom>
        </p:spPr>
        <p:style>
          <a:lnRef idx="2">
            <a:schemeClr val="accent5">
              <a:hueOff val="-1986775"/>
              <a:satOff val="7962"/>
              <a:lumOff val="172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7" tIns="62742" rIns="62742" bIns="62743" numCol="1" spcCol="1270" anchor="ctr" anchorCtr="0">
            <a:noAutofit/>
          </a:bodyPr>
          <a:lstStyle/>
          <a:p>
            <a:pPr marL="171450" lvl="1" indent="-171450" defTabSz="800100">
              <a:lnSpc>
                <a:spcPct val="90000"/>
              </a:lnSpc>
              <a:spcBef>
                <a:spcPct val="0"/>
              </a:spcBef>
              <a:spcAft>
                <a:spcPct val="15000"/>
              </a:spcAft>
              <a:buFontTx/>
              <a:buChar char="••"/>
            </a:pPr>
            <a:r>
              <a:rPr lang="en-US" dirty="0" smtClean="0"/>
              <a:t>JT-60SA </a:t>
            </a:r>
            <a:r>
              <a:rPr lang="en-US" dirty="0"/>
              <a:t>first plasma</a:t>
            </a:r>
          </a:p>
          <a:p>
            <a:pPr marL="171450" lvl="1" indent="-171450" algn="l" defTabSz="800100">
              <a:lnSpc>
                <a:spcPct val="90000"/>
              </a:lnSpc>
              <a:spcBef>
                <a:spcPct val="0"/>
              </a:spcBef>
              <a:spcAft>
                <a:spcPct val="15000"/>
              </a:spcAft>
              <a:buChar char="••"/>
            </a:pPr>
            <a:r>
              <a:rPr lang="en-US" sz="1800" kern="1200" dirty="0" smtClean="0"/>
              <a:t>Start IFMIF-DONES construction</a:t>
            </a:r>
            <a:endParaRPr lang="en-US" sz="1800" kern="1200" dirty="0"/>
          </a:p>
          <a:p>
            <a:pPr marL="171450" lvl="1" indent="-171450" algn="l" defTabSz="800100">
              <a:lnSpc>
                <a:spcPct val="90000"/>
              </a:lnSpc>
              <a:spcBef>
                <a:spcPct val="0"/>
              </a:spcBef>
              <a:spcAft>
                <a:spcPct val="15000"/>
              </a:spcAft>
              <a:buChar char="••"/>
            </a:pPr>
            <a:r>
              <a:rPr lang="en-US" sz="1800" kern="1200" dirty="0" smtClean="0"/>
              <a:t>Start W7-X with actively cooled divertor</a:t>
            </a:r>
            <a:endParaRPr lang="en-US" sz="1800" kern="1200" dirty="0"/>
          </a:p>
        </p:txBody>
      </p:sp>
      <p:pic>
        <p:nvPicPr>
          <p:cNvPr id="20" name="Picture 19"/>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94904" y="2927197"/>
            <a:ext cx="6816080" cy="3832571"/>
          </a:xfrm>
          <a:prstGeom prst="rect">
            <a:avLst/>
          </a:prstGeom>
        </p:spPr>
      </p:pic>
      <p:sp>
        <p:nvSpPr>
          <p:cNvPr id="22" name="TextBox 21"/>
          <p:cNvSpPr txBox="1"/>
          <p:nvPr/>
        </p:nvSpPr>
        <p:spPr>
          <a:xfrm>
            <a:off x="5243538" y="6254078"/>
            <a:ext cx="724878" cy="369332"/>
          </a:xfrm>
          <a:prstGeom prst="rect">
            <a:avLst/>
          </a:prstGeom>
          <a:noFill/>
        </p:spPr>
        <p:txBody>
          <a:bodyPr wrap="none" rtlCol="0">
            <a:spAutoFit/>
          </a:bodyPr>
          <a:lstStyle/>
          <a:p>
            <a:r>
              <a:rPr lang="en-US" dirty="0" smtClean="0"/>
              <a:t>© IPP</a:t>
            </a:r>
            <a:endParaRPr lang="en-GB" dirty="0"/>
          </a:p>
        </p:txBody>
      </p:sp>
      <p:pic>
        <p:nvPicPr>
          <p:cNvPr id="23" name="Picture 22"/>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355556" y="784951"/>
            <a:ext cx="4666218" cy="2070509"/>
          </a:xfrm>
          <a:prstGeom prst="rect">
            <a:avLst/>
          </a:prstGeom>
        </p:spPr>
      </p:pic>
      <p:sp>
        <p:nvSpPr>
          <p:cNvPr id="24" name="TextBox 23"/>
          <p:cNvSpPr txBox="1"/>
          <p:nvPr/>
        </p:nvSpPr>
        <p:spPr>
          <a:xfrm>
            <a:off x="10874088" y="2454364"/>
            <a:ext cx="1147686" cy="369332"/>
          </a:xfrm>
          <a:prstGeom prst="rect">
            <a:avLst/>
          </a:prstGeom>
          <a:noFill/>
        </p:spPr>
        <p:txBody>
          <a:bodyPr wrap="none" rtlCol="0">
            <a:spAutoFit/>
          </a:bodyPr>
          <a:lstStyle/>
          <a:p>
            <a:r>
              <a:rPr lang="en-US" dirty="0" smtClean="0"/>
              <a:t>© CIEMAT</a:t>
            </a:r>
            <a:endParaRPr lang="en-GB" dirty="0"/>
          </a:p>
        </p:txBody>
      </p:sp>
      <p:pic>
        <p:nvPicPr>
          <p:cNvPr id="12" name="100X-360-30Deg-1">
            <a:hlinkClick r:id="" action="ppaction://media"/>
          </p:cNvPr>
          <p:cNvPicPr/>
          <p:nvPr>
            <a:vide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5"/>
              </p:ext>
            </p:extLst>
          </p:nvPr>
        </p:nvPicPr>
        <p:blipFill>
          <a:blip r:embed="rId6"/>
          <a:stretch>
            <a:fillRect/>
          </a:stretch>
        </p:blipFill>
        <p:spPr>
          <a:xfrm>
            <a:off x="7462232" y="2770244"/>
            <a:ext cx="4411406" cy="4472285"/>
          </a:xfrm>
          <a:prstGeom prst="rect">
            <a:avLst/>
          </a:prstGeom>
        </p:spPr>
      </p:pic>
      <p:sp>
        <p:nvSpPr>
          <p:cNvPr id="13" name="TextBox 12"/>
          <p:cNvSpPr txBox="1"/>
          <p:nvPr/>
        </p:nvSpPr>
        <p:spPr>
          <a:xfrm>
            <a:off x="6875710" y="6200937"/>
            <a:ext cx="1427378" cy="369332"/>
          </a:xfrm>
          <a:prstGeom prst="rect">
            <a:avLst/>
          </a:prstGeom>
          <a:noFill/>
        </p:spPr>
        <p:txBody>
          <a:bodyPr wrap="none" rtlCol="0">
            <a:spAutoFit/>
          </a:bodyPr>
          <a:lstStyle/>
          <a:p>
            <a:r>
              <a:rPr lang="en-US" dirty="0" smtClean="0"/>
              <a:t>© QST, Japan</a:t>
            </a:r>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4862427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smtClean="0"/>
              <a:t>A.J.H. Donné | FPA meeting | 15 December 2021</a:t>
            </a:r>
            <a:endParaRPr lang="en-GB" dirty="0"/>
          </a:p>
        </p:txBody>
      </p:sp>
      <p:sp>
        <p:nvSpPr>
          <p:cNvPr id="7" name="Freeform 6"/>
          <p:cNvSpPr/>
          <p:nvPr/>
        </p:nvSpPr>
        <p:spPr>
          <a:xfrm>
            <a:off x="226491" y="692696"/>
            <a:ext cx="693629" cy="990900"/>
          </a:xfrm>
          <a:custGeom>
            <a:avLst/>
            <a:gdLst>
              <a:gd name="connsiteX0" fmla="*/ 0 w 990899"/>
              <a:gd name="connsiteY0" fmla="*/ 0 h 693629"/>
              <a:gd name="connsiteX1" fmla="*/ 644085 w 990899"/>
              <a:gd name="connsiteY1" fmla="*/ 0 h 693629"/>
              <a:gd name="connsiteX2" fmla="*/ 990899 w 990899"/>
              <a:gd name="connsiteY2" fmla="*/ 346815 h 693629"/>
              <a:gd name="connsiteX3" fmla="*/ 644085 w 990899"/>
              <a:gd name="connsiteY3" fmla="*/ 693629 h 693629"/>
              <a:gd name="connsiteX4" fmla="*/ 0 w 990899"/>
              <a:gd name="connsiteY4" fmla="*/ 693629 h 693629"/>
              <a:gd name="connsiteX5" fmla="*/ 346815 w 990899"/>
              <a:gd name="connsiteY5" fmla="*/ 346815 h 693629"/>
              <a:gd name="connsiteX6" fmla="*/ 0 w 990899"/>
              <a:gd name="connsiteY6" fmla="*/ 0 h 69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899" h="693629">
                <a:moveTo>
                  <a:pt x="990898" y="0"/>
                </a:moveTo>
                <a:lnTo>
                  <a:pt x="990898" y="450859"/>
                </a:lnTo>
                <a:lnTo>
                  <a:pt x="495449" y="693629"/>
                </a:lnTo>
                <a:lnTo>
                  <a:pt x="1" y="450859"/>
                </a:lnTo>
                <a:lnTo>
                  <a:pt x="1" y="0"/>
                </a:lnTo>
                <a:lnTo>
                  <a:pt x="495449" y="242770"/>
                </a:lnTo>
                <a:lnTo>
                  <a:pt x="990898"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431" tIns="358246" rIns="11429" bIns="358244" numCol="1" spcCol="1270" anchor="ctr" anchorCtr="0">
            <a:noAutofit/>
          </a:bodyPr>
          <a:lstStyle/>
          <a:p>
            <a:pPr lvl="0" algn="ctr" defTabSz="800100">
              <a:lnSpc>
                <a:spcPct val="90000"/>
              </a:lnSpc>
              <a:spcBef>
                <a:spcPct val="0"/>
              </a:spcBef>
              <a:spcAft>
                <a:spcPct val="35000"/>
              </a:spcAft>
            </a:pPr>
            <a:r>
              <a:rPr lang="en-US" sz="1800" kern="1200" dirty="0" smtClean="0"/>
              <a:t>2021</a:t>
            </a:r>
            <a:endParaRPr lang="en-US" sz="1800" kern="1200" dirty="0"/>
          </a:p>
        </p:txBody>
      </p:sp>
      <p:sp>
        <p:nvSpPr>
          <p:cNvPr id="8" name="Freeform 7"/>
          <p:cNvSpPr/>
          <p:nvPr/>
        </p:nvSpPr>
        <p:spPr>
          <a:xfrm>
            <a:off x="920120" y="697488"/>
            <a:ext cx="4311784" cy="924886"/>
          </a:xfrm>
          <a:custGeom>
            <a:avLst/>
            <a:gdLst>
              <a:gd name="connsiteX0" fmla="*/ 154151 w 924886"/>
              <a:gd name="connsiteY0" fmla="*/ 0 h 7434370"/>
              <a:gd name="connsiteX1" fmla="*/ 770735 w 924886"/>
              <a:gd name="connsiteY1" fmla="*/ 0 h 7434370"/>
              <a:gd name="connsiteX2" fmla="*/ 924886 w 924886"/>
              <a:gd name="connsiteY2" fmla="*/ 154151 h 7434370"/>
              <a:gd name="connsiteX3" fmla="*/ 924886 w 924886"/>
              <a:gd name="connsiteY3" fmla="*/ 7434370 h 7434370"/>
              <a:gd name="connsiteX4" fmla="*/ 924886 w 924886"/>
              <a:gd name="connsiteY4" fmla="*/ 7434370 h 7434370"/>
              <a:gd name="connsiteX5" fmla="*/ 0 w 924886"/>
              <a:gd name="connsiteY5" fmla="*/ 7434370 h 7434370"/>
              <a:gd name="connsiteX6" fmla="*/ 0 w 924886"/>
              <a:gd name="connsiteY6" fmla="*/ 7434370 h 7434370"/>
              <a:gd name="connsiteX7" fmla="*/ 0 w 924886"/>
              <a:gd name="connsiteY7" fmla="*/ 154151 h 7434370"/>
              <a:gd name="connsiteX8" fmla="*/ 154151 w 924886"/>
              <a:gd name="connsiteY8" fmla="*/ 0 h 743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886" h="7434370">
                <a:moveTo>
                  <a:pt x="924886" y="1239091"/>
                </a:moveTo>
                <a:lnTo>
                  <a:pt x="924886" y="6195279"/>
                </a:lnTo>
                <a:cubicBezTo>
                  <a:pt x="924886" y="6879606"/>
                  <a:pt x="916300" y="7434366"/>
                  <a:pt x="905709" y="7434366"/>
                </a:cubicBezTo>
                <a:lnTo>
                  <a:pt x="0" y="7434366"/>
                </a:lnTo>
                <a:lnTo>
                  <a:pt x="0" y="7434366"/>
                </a:lnTo>
                <a:lnTo>
                  <a:pt x="0" y="4"/>
                </a:lnTo>
                <a:lnTo>
                  <a:pt x="0" y="4"/>
                </a:lnTo>
                <a:lnTo>
                  <a:pt x="905709" y="4"/>
                </a:lnTo>
                <a:cubicBezTo>
                  <a:pt x="916300" y="4"/>
                  <a:pt x="924886" y="554764"/>
                  <a:pt x="924886" y="1239091"/>
                </a:cubicBez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7" tIns="56578" rIns="56578" bIns="56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DT operation of JET			</a:t>
            </a:r>
            <a:endParaRPr lang="en-US" sz="1800" kern="1200" dirty="0"/>
          </a:p>
        </p:txBody>
      </p:sp>
      <p:sp>
        <p:nvSpPr>
          <p:cNvPr id="9" name="Freeform 8"/>
          <p:cNvSpPr/>
          <p:nvPr/>
        </p:nvSpPr>
        <p:spPr>
          <a:xfrm>
            <a:off x="226490" y="1704655"/>
            <a:ext cx="693629" cy="990899"/>
          </a:xfrm>
          <a:custGeom>
            <a:avLst/>
            <a:gdLst>
              <a:gd name="connsiteX0" fmla="*/ 0 w 990899"/>
              <a:gd name="connsiteY0" fmla="*/ 0 h 693629"/>
              <a:gd name="connsiteX1" fmla="*/ 644085 w 990899"/>
              <a:gd name="connsiteY1" fmla="*/ 0 h 693629"/>
              <a:gd name="connsiteX2" fmla="*/ 990899 w 990899"/>
              <a:gd name="connsiteY2" fmla="*/ 346815 h 693629"/>
              <a:gd name="connsiteX3" fmla="*/ 644085 w 990899"/>
              <a:gd name="connsiteY3" fmla="*/ 693629 h 693629"/>
              <a:gd name="connsiteX4" fmla="*/ 0 w 990899"/>
              <a:gd name="connsiteY4" fmla="*/ 693629 h 693629"/>
              <a:gd name="connsiteX5" fmla="*/ 346815 w 990899"/>
              <a:gd name="connsiteY5" fmla="*/ 346815 h 693629"/>
              <a:gd name="connsiteX6" fmla="*/ 0 w 990899"/>
              <a:gd name="connsiteY6" fmla="*/ 0 h 69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899" h="693629">
                <a:moveTo>
                  <a:pt x="990898" y="0"/>
                </a:moveTo>
                <a:lnTo>
                  <a:pt x="990898" y="450859"/>
                </a:lnTo>
                <a:lnTo>
                  <a:pt x="495449" y="693629"/>
                </a:lnTo>
                <a:lnTo>
                  <a:pt x="1" y="450859"/>
                </a:lnTo>
                <a:lnTo>
                  <a:pt x="1" y="0"/>
                </a:lnTo>
                <a:lnTo>
                  <a:pt x="495449" y="242770"/>
                </a:lnTo>
                <a:lnTo>
                  <a:pt x="990898" y="0"/>
                </a:lnTo>
                <a:close/>
              </a:path>
            </a:pathLst>
          </a:custGeom>
        </p:spPr>
        <p:style>
          <a:lnRef idx="2">
            <a:schemeClr val="accent5">
              <a:hueOff val="-1986775"/>
              <a:satOff val="7962"/>
              <a:lumOff val="1726"/>
              <a:alphaOff val="0"/>
            </a:schemeClr>
          </a:lnRef>
          <a:fillRef idx="1">
            <a:schemeClr val="accent5">
              <a:hueOff val="-1986775"/>
              <a:satOff val="7962"/>
              <a:lumOff val="1726"/>
              <a:alphaOff val="0"/>
            </a:schemeClr>
          </a:fillRef>
          <a:effectRef idx="0">
            <a:schemeClr val="accent5">
              <a:hueOff val="-1986775"/>
              <a:satOff val="7962"/>
              <a:lumOff val="1726"/>
              <a:alphaOff val="0"/>
            </a:schemeClr>
          </a:effectRef>
          <a:fontRef idx="minor">
            <a:schemeClr val="lt1"/>
          </a:fontRef>
        </p:style>
        <p:txBody>
          <a:bodyPr spcFirstLastPara="0" vert="horz" wrap="square" lIns="11431" tIns="358245" rIns="11429" bIns="358244" numCol="1" spcCol="1270" anchor="ctr" anchorCtr="0">
            <a:noAutofit/>
          </a:bodyPr>
          <a:lstStyle/>
          <a:p>
            <a:pPr lvl="0" algn="ctr" defTabSz="800100">
              <a:lnSpc>
                <a:spcPct val="90000"/>
              </a:lnSpc>
              <a:spcBef>
                <a:spcPct val="0"/>
              </a:spcBef>
              <a:spcAft>
                <a:spcPct val="35000"/>
              </a:spcAft>
            </a:pPr>
            <a:r>
              <a:rPr lang="en-US" sz="1800" kern="1200" dirty="0" smtClean="0"/>
              <a:t>2022</a:t>
            </a:r>
            <a:endParaRPr lang="en-US" sz="1800" kern="1200" dirty="0"/>
          </a:p>
        </p:txBody>
      </p:sp>
      <p:sp>
        <p:nvSpPr>
          <p:cNvPr id="10" name="Freeform 9"/>
          <p:cNvSpPr/>
          <p:nvPr/>
        </p:nvSpPr>
        <p:spPr>
          <a:xfrm>
            <a:off x="920120" y="1705289"/>
            <a:ext cx="4311785" cy="1051134"/>
          </a:xfrm>
          <a:custGeom>
            <a:avLst/>
            <a:gdLst>
              <a:gd name="connsiteX0" fmla="*/ 175192 w 1051133"/>
              <a:gd name="connsiteY0" fmla="*/ 0 h 7434370"/>
              <a:gd name="connsiteX1" fmla="*/ 875941 w 1051133"/>
              <a:gd name="connsiteY1" fmla="*/ 0 h 7434370"/>
              <a:gd name="connsiteX2" fmla="*/ 1051133 w 1051133"/>
              <a:gd name="connsiteY2" fmla="*/ 175192 h 7434370"/>
              <a:gd name="connsiteX3" fmla="*/ 1051133 w 1051133"/>
              <a:gd name="connsiteY3" fmla="*/ 7434370 h 7434370"/>
              <a:gd name="connsiteX4" fmla="*/ 1051133 w 1051133"/>
              <a:gd name="connsiteY4" fmla="*/ 7434370 h 7434370"/>
              <a:gd name="connsiteX5" fmla="*/ 0 w 1051133"/>
              <a:gd name="connsiteY5" fmla="*/ 7434370 h 7434370"/>
              <a:gd name="connsiteX6" fmla="*/ 0 w 1051133"/>
              <a:gd name="connsiteY6" fmla="*/ 7434370 h 7434370"/>
              <a:gd name="connsiteX7" fmla="*/ 0 w 1051133"/>
              <a:gd name="connsiteY7" fmla="*/ 175192 h 7434370"/>
              <a:gd name="connsiteX8" fmla="*/ 175192 w 1051133"/>
              <a:gd name="connsiteY8" fmla="*/ 0 h 743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133" h="7434370">
                <a:moveTo>
                  <a:pt x="1051133" y="1239086"/>
                </a:moveTo>
                <a:lnTo>
                  <a:pt x="1051133" y="6195284"/>
                </a:lnTo>
                <a:cubicBezTo>
                  <a:pt x="1051133" y="6879611"/>
                  <a:pt x="1040043" y="7434366"/>
                  <a:pt x="1026363" y="7434366"/>
                </a:cubicBezTo>
                <a:lnTo>
                  <a:pt x="0" y="7434366"/>
                </a:lnTo>
                <a:lnTo>
                  <a:pt x="0" y="7434366"/>
                </a:lnTo>
                <a:lnTo>
                  <a:pt x="0" y="4"/>
                </a:lnTo>
                <a:lnTo>
                  <a:pt x="0" y="4"/>
                </a:lnTo>
                <a:lnTo>
                  <a:pt x="1026363" y="4"/>
                </a:lnTo>
                <a:cubicBezTo>
                  <a:pt x="1040043" y="4"/>
                  <a:pt x="1051133" y="554759"/>
                  <a:pt x="1051133" y="1239086"/>
                </a:cubicBezTo>
                <a:close/>
              </a:path>
            </a:pathLst>
          </a:custGeom>
        </p:spPr>
        <p:style>
          <a:lnRef idx="2">
            <a:schemeClr val="accent5">
              <a:hueOff val="-1986775"/>
              <a:satOff val="7962"/>
              <a:lumOff val="172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7" tIns="62742" rIns="62742" bIns="62743" numCol="1" spcCol="1270" anchor="ctr" anchorCtr="0">
            <a:noAutofit/>
          </a:bodyPr>
          <a:lstStyle/>
          <a:p>
            <a:pPr marL="171450" lvl="1" indent="-171450" defTabSz="800100">
              <a:lnSpc>
                <a:spcPct val="90000"/>
              </a:lnSpc>
              <a:spcBef>
                <a:spcPct val="0"/>
              </a:spcBef>
              <a:spcAft>
                <a:spcPct val="15000"/>
              </a:spcAft>
              <a:buFontTx/>
              <a:buChar char="••"/>
            </a:pPr>
            <a:r>
              <a:rPr lang="en-US" dirty="0"/>
              <a:t>JT-60SA first plasma</a:t>
            </a:r>
          </a:p>
          <a:p>
            <a:pPr marL="171450" lvl="1" indent="-171450" algn="l" defTabSz="800100">
              <a:lnSpc>
                <a:spcPct val="90000"/>
              </a:lnSpc>
              <a:spcBef>
                <a:spcPct val="0"/>
              </a:spcBef>
              <a:spcAft>
                <a:spcPct val="15000"/>
              </a:spcAft>
              <a:buChar char="••"/>
            </a:pPr>
            <a:r>
              <a:rPr lang="en-US" sz="1800" kern="1200" dirty="0" smtClean="0"/>
              <a:t>Start IFMIF-DONES construction</a:t>
            </a:r>
            <a:endParaRPr lang="en-US" sz="1800" kern="1200" dirty="0"/>
          </a:p>
          <a:p>
            <a:pPr marL="171450" lvl="1" indent="-171450" algn="l" defTabSz="800100">
              <a:lnSpc>
                <a:spcPct val="90000"/>
              </a:lnSpc>
              <a:spcBef>
                <a:spcPct val="0"/>
              </a:spcBef>
              <a:spcAft>
                <a:spcPct val="15000"/>
              </a:spcAft>
              <a:buChar char="••"/>
            </a:pPr>
            <a:r>
              <a:rPr lang="en-US" sz="1800" kern="1200" dirty="0" smtClean="0"/>
              <a:t>Start W7-X with actively cooled divertor</a:t>
            </a:r>
            <a:endParaRPr lang="en-US" sz="1800" kern="1200" dirty="0"/>
          </a:p>
        </p:txBody>
      </p:sp>
      <p:sp>
        <p:nvSpPr>
          <p:cNvPr id="11" name="Freeform 10"/>
          <p:cNvSpPr/>
          <p:nvPr/>
        </p:nvSpPr>
        <p:spPr>
          <a:xfrm>
            <a:off x="226489" y="2848485"/>
            <a:ext cx="693629" cy="990899"/>
          </a:xfrm>
          <a:custGeom>
            <a:avLst/>
            <a:gdLst>
              <a:gd name="connsiteX0" fmla="*/ 0 w 990899"/>
              <a:gd name="connsiteY0" fmla="*/ 0 h 693629"/>
              <a:gd name="connsiteX1" fmla="*/ 644085 w 990899"/>
              <a:gd name="connsiteY1" fmla="*/ 0 h 693629"/>
              <a:gd name="connsiteX2" fmla="*/ 990899 w 990899"/>
              <a:gd name="connsiteY2" fmla="*/ 346815 h 693629"/>
              <a:gd name="connsiteX3" fmla="*/ 644085 w 990899"/>
              <a:gd name="connsiteY3" fmla="*/ 693629 h 693629"/>
              <a:gd name="connsiteX4" fmla="*/ 0 w 990899"/>
              <a:gd name="connsiteY4" fmla="*/ 693629 h 693629"/>
              <a:gd name="connsiteX5" fmla="*/ 346815 w 990899"/>
              <a:gd name="connsiteY5" fmla="*/ 346815 h 693629"/>
              <a:gd name="connsiteX6" fmla="*/ 0 w 990899"/>
              <a:gd name="connsiteY6" fmla="*/ 0 h 69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899" h="693629">
                <a:moveTo>
                  <a:pt x="990898" y="0"/>
                </a:moveTo>
                <a:lnTo>
                  <a:pt x="990898" y="450859"/>
                </a:lnTo>
                <a:lnTo>
                  <a:pt x="495449" y="693629"/>
                </a:lnTo>
                <a:lnTo>
                  <a:pt x="1" y="450859"/>
                </a:lnTo>
                <a:lnTo>
                  <a:pt x="1" y="0"/>
                </a:lnTo>
                <a:lnTo>
                  <a:pt x="495449" y="242770"/>
                </a:lnTo>
                <a:lnTo>
                  <a:pt x="990898" y="0"/>
                </a:lnTo>
                <a:close/>
              </a:path>
            </a:pathLst>
          </a:custGeom>
        </p:spPr>
        <p:style>
          <a:lnRef idx="2">
            <a:schemeClr val="accent5">
              <a:hueOff val="-3973551"/>
              <a:satOff val="15924"/>
              <a:lumOff val="3451"/>
              <a:alphaOff val="0"/>
            </a:schemeClr>
          </a:lnRef>
          <a:fillRef idx="1">
            <a:schemeClr val="accent5">
              <a:hueOff val="-3973551"/>
              <a:satOff val="15924"/>
              <a:lumOff val="3451"/>
              <a:alphaOff val="0"/>
            </a:schemeClr>
          </a:fillRef>
          <a:effectRef idx="0">
            <a:schemeClr val="accent5">
              <a:hueOff val="-3973551"/>
              <a:satOff val="15924"/>
              <a:lumOff val="3451"/>
              <a:alphaOff val="0"/>
            </a:schemeClr>
          </a:effectRef>
          <a:fontRef idx="minor">
            <a:schemeClr val="lt1"/>
          </a:fontRef>
        </p:style>
        <p:txBody>
          <a:bodyPr spcFirstLastPara="0" vert="horz" wrap="square" lIns="11431" tIns="358245" rIns="11429" bIns="358244" numCol="1" spcCol="1270" anchor="ctr" anchorCtr="0">
            <a:noAutofit/>
          </a:bodyPr>
          <a:lstStyle/>
          <a:p>
            <a:pPr lvl="0" algn="ctr" defTabSz="800100">
              <a:lnSpc>
                <a:spcPct val="90000"/>
              </a:lnSpc>
              <a:spcBef>
                <a:spcPct val="0"/>
              </a:spcBef>
              <a:spcAft>
                <a:spcPct val="35000"/>
              </a:spcAft>
            </a:pPr>
            <a:r>
              <a:rPr lang="en-US" sz="1800" kern="1200" dirty="0" smtClean="0"/>
              <a:t>2023</a:t>
            </a:r>
            <a:endParaRPr lang="en-US" sz="1800" kern="1200" dirty="0"/>
          </a:p>
        </p:txBody>
      </p:sp>
      <p:sp>
        <p:nvSpPr>
          <p:cNvPr id="12" name="Freeform 11"/>
          <p:cNvSpPr/>
          <p:nvPr/>
        </p:nvSpPr>
        <p:spPr>
          <a:xfrm>
            <a:off x="920120" y="2839338"/>
            <a:ext cx="4311784" cy="977752"/>
          </a:xfrm>
          <a:custGeom>
            <a:avLst/>
            <a:gdLst>
              <a:gd name="connsiteX0" fmla="*/ 162962 w 977752"/>
              <a:gd name="connsiteY0" fmla="*/ 0 h 7434370"/>
              <a:gd name="connsiteX1" fmla="*/ 814790 w 977752"/>
              <a:gd name="connsiteY1" fmla="*/ 0 h 7434370"/>
              <a:gd name="connsiteX2" fmla="*/ 977752 w 977752"/>
              <a:gd name="connsiteY2" fmla="*/ 162962 h 7434370"/>
              <a:gd name="connsiteX3" fmla="*/ 977752 w 977752"/>
              <a:gd name="connsiteY3" fmla="*/ 7434370 h 7434370"/>
              <a:gd name="connsiteX4" fmla="*/ 977752 w 977752"/>
              <a:gd name="connsiteY4" fmla="*/ 7434370 h 7434370"/>
              <a:gd name="connsiteX5" fmla="*/ 0 w 977752"/>
              <a:gd name="connsiteY5" fmla="*/ 7434370 h 7434370"/>
              <a:gd name="connsiteX6" fmla="*/ 0 w 977752"/>
              <a:gd name="connsiteY6" fmla="*/ 7434370 h 7434370"/>
              <a:gd name="connsiteX7" fmla="*/ 0 w 977752"/>
              <a:gd name="connsiteY7" fmla="*/ 162962 h 7434370"/>
              <a:gd name="connsiteX8" fmla="*/ 162962 w 977752"/>
              <a:gd name="connsiteY8" fmla="*/ 0 h 743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752" h="7434370">
                <a:moveTo>
                  <a:pt x="977752" y="1239087"/>
                </a:moveTo>
                <a:lnTo>
                  <a:pt x="977752" y="6195283"/>
                </a:lnTo>
                <a:cubicBezTo>
                  <a:pt x="977752" y="6879609"/>
                  <a:pt x="968156" y="7434370"/>
                  <a:pt x="956320" y="7434370"/>
                </a:cubicBezTo>
                <a:lnTo>
                  <a:pt x="0" y="7434370"/>
                </a:lnTo>
                <a:lnTo>
                  <a:pt x="0" y="7434370"/>
                </a:lnTo>
                <a:lnTo>
                  <a:pt x="0" y="0"/>
                </a:lnTo>
                <a:lnTo>
                  <a:pt x="0" y="0"/>
                </a:lnTo>
                <a:lnTo>
                  <a:pt x="956320" y="0"/>
                </a:lnTo>
                <a:cubicBezTo>
                  <a:pt x="968156" y="0"/>
                  <a:pt x="977752" y="554761"/>
                  <a:pt x="977752" y="1239087"/>
                </a:cubicBezTo>
                <a:close/>
              </a:path>
            </a:pathLst>
          </a:custGeom>
        </p:spPr>
        <p:style>
          <a:lnRef idx="2">
            <a:schemeClr val="accent5">
              <a:hueOff val="-3973551"/>
              <a:satOff val="15924"/>
              <a:lumOff val="345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6" tIns="59160" rIns="59160" bIns="5916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European Facility Review</a:t>
            </a:r>
            <a:endParaRPr lang="en-US" sz="1800" kern="1200" dirty="0"/>
          </a:p>
          <a:p>
            <a:pPr marL="171450" lvl="1" indent="-171450" defTabSz="800100">
              <a:lnSpc>
                <a:spcPct val="90000"/>
              </a:lnSpc>
              <a:spcBef>
                <a:spcPct val="0"/>
              </a:spcBef>
              <a:spcAft>
                <a:spcPct val="15000"/>
              </a:spcAft>
              <a:buFontTx/>
              <a:buChar char="••"/>
            </a:pPr>
            <a:r>
              <a:rPr lang="en-US" sz="1800" kern="1200" dirty="0" smtClean="0"/>
              <a:t>First full physics campaign </a:t>
            </a:r>
            <a:r>
              <a:rPr lang="en-US" dirty="0"/>
              <a:t>JT-60SA (&gt;’24</a:t>
            </a:r>
            <a:r>
              <a:rPr lang="en-US" dirty="0" smtClean="0"/>
              <a:t>)</a:t>
            </a:r>
            <a:endParaRPr lang="en-US" sz="1800" kern="1200" dirty="0"/>
          </a:p>
          <a:p>
            <a:pPr marL="171450" lvl="1" indent="-171450" algn="l" defTabSz="800100">
              <a:lnSpc>
                <a:spcPct val="90000"/>
              </a:lnSpc>
              <a:spcBef>
                <a:spcPct val="0"/>
              </a:spcBef>
              <a:spcAft>
                <a:spcPct val="15000"/>
              </a:spcAft>
              <a:buChar char="••"/>
            </a:pPr>
            <a:r>
              <a:rPr lang="en-US" sz="1800" kern="1200" dirty="0" smtClean="0"/>
              <a:t>First COMPASS-U plasma</a:t>
            </a:r>
            <a:endParaRPr lang="en-US" sz="1800" kern="1200" dirty="0"/>
          </a:p>
        </p:txBody>
      </p:sp>
      <p:pic>
        <p:nvPicPr>
          <p:cNvPr id="20" name="Picture 19"/>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53584" y="3908552"/>
            <a:ext cx="2589451" cy="2905041"/>
          </a:xfrm>
          <a:prstGeom prst="rect">
            <a:avLst/>
          </a:prstGeom>
        </p:spPr>
      </p:pic>
      <p:sp>
        <p:nvSpPr>
          <p:cNvPr id="21" name="TextBox 20"/>
          <p:cNvSpPr txBox="1"/>
          <p:nvPr/>
        </p:nvSpPr>
        <p:spPr>
          <a:xfrm>
            <a:off x="6900870" y="5929438"/>
            <a:ext cx="764953" cy="369332"/>
          </a:xfrm>
          <a:prstGeom prst="rect">
            <a:avLst/>
          </a:prstGeom>
          <a:noFill/>
        </p:spPr>
        <p:txBody>
          <a:bodyPr wrap="none" rtlCol="0">
            <a:spAutoFit/>
          </a:bodyPr>
          <a:lstStyle/>
          <a:p>
            <a:r>
              <a:rPr lang="en-US" dirty="0" smtClean="0"/>
              <a:t>© F4E</a:t>
            </a:r>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960096" y="758430"/>
            <a:ext cx="5171008" cy="5171008"/>
          </a:xfrm>
          <a:prstGeom prst="rect">
            <a:avLst/>
          </a:prstGeom>
        </p:spPr>
      </p:pic>
      <p:sp>
        <p:nvSpPr>
          <p:cNvPr id="22" name="TextBox 21"/>
          <p:cNvSpPr txBox="1"/>
          <p:nvPr/>
        </p:nvSpPr>
        <p:spPr>
          <a:xfrm>
            <a:off x="3998905" y="6298770"/>
            <a:ext cx="997324" cy="369332"/>
          </a:xfrm>
          <a:prstGeom prst="rect">
            <a:avLst/>
          </a:prstGeom>
          <a:noFill/>
        </p:spPr>
        <p:txBody>
          <a:bodyPr wrap="none" rtlCol="0">
            <a:spAutoFit/>
          </a:bodyPr>
          <a:lstStyle/>
          <a:p>
            <a:r>
              <a:rPr lang="en-US" dirty="0" smtClean="0"/>
              <a:t>© IPP.CR</a:t>
            </a:r>
            <a:endParaRPr lang="en-GB" dirty="0"/>
          </a:p>
        </p:txBody>
      </p:sp>
      <p:sp>
        <p:nvSpPr>
          <p:cNvPr id="14" name="Title 1"/>
          <p:cNvSpPr txBox="1">
            <a:spLocks/>
          </p:cNvSpPr>
          <p:nvPr/>
        </p:nvSpPr>
        <p:spPr>
          <a:xfrm>
            <a:off x="148434" y="116632"/>
            <a:ext cx="9909966"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pPr algn="l"/>
            <a:r>
              <a:rPr lang="en-US" sz="3200" i="1" smtClean="0"/>
              <a:t>Horizon Europe </a:t>
            </a:r>
            <a:r>
              <a:rPr lang="en-US" sz="3200" smtClean="0"/>
              <a:t>an exciting period</a:t>
            </a:r>
            <a:endParaRPr lang="en-GB" sz="3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7852835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smtClean="0"/>
              <a:t>A.J.H. Donné | FPA meeting | 15 December 2021</a:t>
            </a:r>
            <a:endParaRPr lang="en-GB" dirty="0"/>
          </a:p>
        </p:txBody>
      </p:sp>
      <p:sp>
        <p:nvSpPr>
          <p:cNvPr id="7" name="Freeform 6"/>
          <p:cNvSpPr/>
          <p:nvPr/>
        </p:nvSpPr>
        <p:spPr>
          <a:xfrm>
            <a:off x="226491" y="692696"/>
            <a:ext cx="693629" cy="990900"/>
          </a:xfrm>
          <a:custGeom>
            <a:avLst/>
            <a:gdLst>
              <a:gd name="connsiteX0" fmla="*/ 0 w 990899"/>
              <a:gd name="connsiteY0" fmla="*/ 0 h 693629"/>
              <a:gd name="connsiteX1" fmla="*/ 644085 w 990899"/>
              <a:gd name="connsiteY1" fmla="*/ 0 h 693629"/>
              <a:gd name="connsiteX2" fmla="*/ 990899 w 990899"/>
              <a:gd name="connsiteY2" fmla="*/ 346815 h 693629"/>
              <a:gd name="connsiteX3" fmla="*/ 644085 w 990899"/>
              <a:gd name="connsiteY3" fmla="*/ 693629 h 693629"/>
              <a:gd name="connsiteX4" fmla="*/ 0 w 990899"/>
              <a:gd name="connsiteY4" fmla="*/ 693629 h 693629"/>
              <a:gd name="connsiteX5" fmla="*/ 346815 w 990899"/>
              <a:gd name="connsiteY5" fmla="*/ 346815 h 693629"/>
              <a:gd name="connsiteX6" fmla="*/ 0 w 990899"/>
              <a:gd name="connsiteY6" fmla="*/ 0 h 69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899" h="693629">
                <a:moveTo>
                  <a:pt x="990898" y="0"/>
                </a:moveTo>
                <a:lnTo>
                  <a:pt x="990898" y="450859"/>
                </a:lnTo>
                <a:lnTo>
                  <a:pt x="495449" y="693629"/>
                </a:lnTo>
                <a:lnTo>
                  <a:pt x="1" y="450859"/>
                </a:lnTo>
                <a:lnTo>
                  <a:pt x="1" y="0"/>
                </a:lnTo>
                <a:lnTo>
                  <a:pt x="495449" y="242770"/>
                </a:lnTo>
                <a:lnTo>
                  <a:pt x="990898"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431" tIns="358246" rIns="11429" bIns="358244" numCol="1" spcCol="1270" anchor="ctr" anchorCtr="0">
            <a:noAutofit/>
          </a:bodyPr>
          <a:lstStyle/>
          <a:p>
            <a:pPr lvl="0" algn="ctr" defTabSz="800100">
              <a:lnSpc>
                <a:spcPct val="90000"/>
              </a:lnSpc>
              <a:spcBef>
                <a:spcPct val="0"/>
              </a:spcBef>
              <a:spcAft>
                <a:spcPct val="35000"/>
              </a:spcAft>
            </a:pPr>
            <a:r>
              <a:rPr lang="en-US" sz="1800" kern="1200" dirty="0" smtClean="0"/>
              <a:t>2021</a:t>
            </a:r>
            <a:endParaRPr lang="en-US" sz="1800" kern="1200" dirty="0"/>
          </a:p>
        </p:txBody>
      </p:sp>
      <p:sp>
        <p:nvSpPr>
          <p:cNvPr id="8" name="Freeform 7"/>
          <p:cNvSpPr/>
          <p:nvPr/>
        </p:nvSpPr>
        <p:spPr>
          <a:xfrm>
            <a:off x="920120" y="697488"/>
            <a:ext cx="4311784" cy="924886"/>
          </a:xfrm>
          <a:custGeom>
            <a:avLst/>
            <a:gdLst>
              <a:gd name="connsiteX0" fmla="*/ 154151 w 924886"/>
              <a:gd name="connsiteY0" fmla="*/ 0 h 7434370"/>
              <a:gd name="connsiteX1" fmla="*/ 770735 w 924886"/>
              <a:gd name="connsiteY1" fmla="*/ 0 h 7434370"/>
              <a:gd name="connsiteX2" fmla="*/ 924886 w 924886"/>
              <a:gd name="connsiteY2" fmla="*/ 154151 h 7434370"/>
              <a:gd name="connsiteX3" fmla="*/ 924886 w 924886"/>
              <a:gd name="connsiteY3" fmla="*/ 7434370 h 7434370"/>
              <a:gd name="connsiteX4" fmla="*/ 924886 w 924886"/>
              <a:gd name="connsiteY4" fmla="*/ 7434370 h 7434370"/>
              <a:gd name="connsiteX5" fmla="*/ 0 w 924886"/>
              <a:gd name="connsiteY5" fmla="*/ 7434370 h 7434370"/>
              <a:gd name="connsiteX6" fmla="*/ 0 w 924886"/>
              <a:gd name="connsiteY6" fmla="*/ 7434370 h 7434370"/>
              <a:gd name="connsiteX7" fmla="*/ 0 w 924886"/>
              <a:gd name="connsiteY7" fmla="*/ 154151 h 7434370"/>
              <a:gd name="connsiteX8" fmla="*/ 154151 w 924886"/>
              <a:gd name="connsiteY8" fmla="*/ 0 h 743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886" h="7434370">
                <a:moveTo>
                  <a:pt x="924886" y="1239091"/>
                </a:moveTo>
                <a:lnTo>
                  <a:pt x="924886" y="6195279"/>
                </a:lnTo>
                <a:cubicBezTo>
                  <a:pt x="924886" y="6879606"/>
                  <a:pt x="916300" y="7434366"/>
                  <a:pt x="905709" y="7434366"/>
                </a:cubicBezTo>
                <a:lnTo>
                  <a:pt x="0" y="7434366"/>
                </a:lnTo>
                <a:lnTo>
                  <a:pt x="0" y="7434366"/>
                </a:lnTo>
                <a:lnTo>
                  <a:pt x="0" y="4"/>
                </a:lnTo>
                <a:lnTo>
                  <a:pt x="0" y="4"/>
                </a:lnTo>
                <a:lnTo>
                  <a:pt x="905709" y="4"/>
                </a:lnTo>
                <a:cubicBezTo>
                  <a:pt x="916300" y="4"/>
                  <a:pt x="924886" y="554764"/>
                  <a:pt x="924886" y="1239091"/>
                </a:cubicBez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7" tIns="56578" rIns="56578" bIns="56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DT operation of JET			</a:t>
            </a:r>
            <a:endParaRPr lang="en-US" sz="1800" kern="1200" dirty="0"/>
          </a:p>
        </p:txBody>
      </p:sp>
      <p:sp>
        <p:nvSpPr>
          <p:cNvPr id="9" name="Freeform 8"/>
          <p:cNvSpPr/>
          <p:nvPr/>
        </p:nvSpPr>
        <p:spPr>
          <a:xfrm>
            <a:off x="226490" y="1704655"/>
            <a:ext cx="693629" cy="990899"/>
          </a:xfrm>
          <a:custGeom>
            <a:avLst/>
            <a:gdLst>
              <a:gd name="connsiteX0" fmla="*/ 0 w 990899"/>
              <a:gd name="connsiteY0" fmla="*/ 0 h 693629"/>
              <a:gd name="connsiteX1" fmla="*/ 644085 w 990899"/>
              <a:gd name="connsiteY1" fmla="*/ 0 h 693629"/>
              <a:gd name="connsiteX2" fmla="*/ 990899 w 990899"/>
              <a:gd name="connsiteY2" fmla="*/ 346815 h 693629"/>
              <a:gd name="connsiteX3" fmla="*/ 644085 w 990899"/>
              <a:gd name="connsiteY3" fmla="*/ 693629 h 693629"/>
              <a:gd name="connsiteX4" fmla="*/ 0 w 990899"/>
              <a:gd name="connsiteY4" fmla="*/ 693629 h 693629"/>
              <a:gd name="connsiteX5" fmla="*/ 346815 w 990899"/>
              <a:gd name="connsiteY5" fmla="*/ 346815 h 693629"/>
              <a:gd name="connsiteX6" fmla="*/ 0 w 990899"/>
              <a:gd name="connsiteY6" fmla="*/ 0 h 69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899" h="693629">
                <a:moveTo>
                  <a:pt x="990898" y="0"/>
                </a:moveTo>
                <a:lnTo>
                  <a:pt x="990898" y="450859"/>
                </a:lnTo>
                <a:lnTo>
                  <a:pt x="495449" y="693629"/>
                </a:lnTo>
                <a:lnTo>
                  <a:pt x="1" y="450859"/>
                </a:lnTo>
                <a:lnTo>
                  <a:pt x="1" y="0"/>
                </a:lnTo>
                <a:lnTo>
                  <a:pt x="495449" y="242770"/>
                </a:lnTo>
                <a:lnTo>
                  <a:pt x="990898" y="0"/>
                </a:lnTo>
                <a:close/>
              </a:path>
            </a:pathLst>
          </a:custGeom>
        </p:spPr>
        <p:style>
          <a:lnRef idx="2">
            <a:schemeClr val="accent5">
              <a:hueOff val="-1986775"/>
              <a:satOff val="7962"/>
              <a:lumOff val="1726"/>
              <a:alphaOff val="0"/>
            </a:schemeClr>
          </a:lnRef>
          <a:fillRef idx="1">
            <a:schemeClr val="accent5">
              <a:hueOff val="-1986775"/>
              <a:satOff val="7962"/>
              <a:lumOff val="1726"/>
              <a:alphaOff val="0"/>
            </a:schemeClr>
          </a:fillRef>
          <a:effectRef idx="0">
            <a:schemeClr val="accent5">
              <a:hueOff val="-1986775"/>
              <a:satOff val="7962"/>
              <a:lumOff val="1726"/>
              <a:alphaOff val="0"/>
            </a:schemeClr>
          </a:effectRef>
          <a:fontRef idx="minor">
            <a:schemeClr val="lt1"/>
          </a:fontRef>
        </p:style>
        <p:txBody>
          <a:bodyPr spcFirstLastPara="0" vert="horz" wrap="square" lIns="11431" tIns="358245" rIns="11429" bIns="358244" numCol="1" spcCol="1270" anchor="ctr" anchorCtr="0">
            <a:noAutofit/>
          </a:bodyPr>
          <a:lstStyle/>
          <a:p>
            <a:pPr lvl="0" algn="ctr" defTabSz="800100">
              <a:lnSpc>
                <a:spcPct val="90000"/>
              </a:lnSpc>
              <a:spcBef>
                <a:spcPct val="0"/>
              </a:spcBef>
              <a:spcAft>
                <a:spcPct val="35000"/>
              </a:spcAft>
            </a:pPr>
            <a:r>
              <a:rPr lang="en-US" sz="1800" kern="1200" dirty="0" smtClean="0"/>
              <a:t>2022</a:t>
            </a:r>
            <a:endParaRPr lang="en-US" sz="1800" kern="1200" dirty="0"/>
          </a:p>
        </p:txBody>
      </p:sp>
      <p:sp>
        <p:nvSpPr>
          <p:cNvPr id="10" name="Freeform 9"/>
          <p:cNvSpPr/>
          <p:nvPr/>
        </p:nvSpPr>
        <p:spPr>
          <a:xfrm>
            <a:off x="920120" y="1705289"/>
            <a:ext cx="4311785" cy="1051134"/>
          </a:xfrm>
          <a:custGeom>
            <a:avLst/>
            <a:gdLst>
              <a:gd name="connsiteX0" fmla="*/ 175192 w 1051133"/>
              <a:gd name="connsiteY0" fmla="*/ 0 h 7434370"/>
              <a:gd name="connsiteX1" fmla="*/ 875941 w 1051133"/>
              <a:gd name="connsiteY1" fmla="*/ 0 h 7434370"/>
              <a:gd name="connsiteX2" fmla="*/ 1051133 w 1051133"/>
              <a:gd name="connsiteY2" fmla="*/ 175192 h 7434370"/>
              <a:gd name="connsiteX3" fmla="*/ 1051133 w 1051133"/>
              <a:gd name="connsiteY3" fmla="*/ 7434370 h 7434370"/>
              <a:gd name="connsiteX4" fmla="*/ 1051133 w 1051133"/>
              <a:gd name="connsiteY4" fmla="*/ 7434370 h 7434370"/>
              <a:gd name="connsiteX5" fmla="*/ 0 w 1051133"/>
              <a:gd name="connsiteY5" fmla="*/ 7434370 h 7434370"/>
              <a:gd name="connsiteX6" fmla="*/ 0 w 1051133"/>
              <a:gd name="connsiteY6" fmla="*/ 7434370 h 7434370"/>
              <a:gd name="connsiteX7" fmla="*/ 0 w 1051133"/>
              <a:gd name="connsiteY7" fmla="*/ 175192 h 7434370"/>
              <a:gd name="connsiteX8" fmla="*/ 175192 w 1051133"/>
              <a:gd name="connsiteY8" fmla="*/ 0 h 743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133" h="7434370">
                <a:moveTo>
                  <a:pt x="1051133" y="1239086"/>
                </a:moveTo>
                <a:lnTo>
                  <a:pt x="1051133" y="6195284"/>
                </a:lnTo>
                <a:cubicBezTo>
                  <a:pt x="1051133" y="6879611"/>
                  <a:pt x="1040043" y="7434366"/>
                  <a:pt x="1026363" y="7434366"/>
                </a:cubicBezTo>
                <a:lnTo>
                  <a:pt x="0" y="7434366"/>
                </a:lnTo>
                <a:lnTo>
                  <a:pt x="0" y="7434366"/>
                </a:lnTo>
                <a:lnTo>
                  <a:pt x="0" y="4"/>
                </a:lnTo>
                <a:lnTo>
                  <a:pt x="0" y="4"/>
                </a:lnTo>
                <a:lnTo>
                  <a:pt x="1026363" y="4"/>
                </a:lnTo>
                <a:cubicBezTo>
                  <a:pt x="1040043" y="4"/>
                  <a:pt x="1051133" y="554759"/>
                  <a:pt x="1051133" y="1239086"/>
                </a:cubicBezTo>
                <a:close/>
              </a:path>
            </a:pathLst>
          </a:custGeom>
        </p:spPr>
        <p:style>
          <a:lnRef idx="2">
            <a:schemeClr val="accent5">
              <a:hueOff val="-1986775"/>
              <a:satOff val="7962"/>
              <a:lumOff val="172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7" tIns="62742" rIns="62742" bIns="62743" numCol="1" spcCol="1270" anchor="ctr" anchorCtr="0">
            <a:noAutofit/>
          </a:bodyPr>
          <a:lstStyle/>
          <a:p>
            <a:pPr marL="171450" lvl="1" indent="-171450" defTabSz="800100">
              <a:lnSpc>
                <a:spcPct val="90000"/>
              </a:lnSpc>
              <a:spcBef>
                <a:spcPct val="0"/>
              </a:spcBef>
              <a:spcAft>
                <a:spcPct val="15000"/>
              </a:spcAft>
              <a:buFontTx/>
              <a:buChar char="••"/>
            </a:pPr>
            <a:r>
              <a:rPr lang="en-US" dirty="0"/>
              <a:t>JT-60SA first plasma</a:t>
            </a:r>
          </a:p>
          <a:p>
            <a:pPr marL="171450" lvl="1" indent="-171450" algn="l" defTabSz="800100">
              <a:lnSpc>
                <a:spcPct val="90000"/>
              </a:lnSpc>
              <a:spcBef>
                <a:spcPct val="0"/>
              </a:spcBef>
              <a:spcAft>
                <a:spcPct val="15000"/>
              </a:spcAft>
              <a:buChar char="••"/>
            </a:pPr>
            <a:r>
              <a:rPr lang="en-US" sz="1800" kern="1200" dirty="0" smtClean="0"/>
              <a:t>Start IFMIF-DONES construction</a:t>
            </a:r>
            <a:endParaRPr lang="en-US" sz="1800" kern="1200" dirty="0"/>
          </a:p>
          <a:p>
            <a:pPr marL="171450" lvl="1" indent="-171450" algn="l" defTabSz="800100">
              <a:lnSpc>
                <a:spcPct val="90000"/>
              </a:lnSpc>
              <a:spcBef>
                <a:spcPct val="0"/>
              </a:spcBef>
              <a:spcAft>
                <a:spcPct val="15000"/>
              </a:spcAft>
              <a:buChar char="••"/>
            </a:pPr>
            <a:r>
              <a:rPr lang="en-US" sz="1800" kern="1200" dirty="0" smtClean="0"/>
              <a:t>Start W7-X with actively cooled divertor</a:t>
            </a:r>
            <a:endParaRPr lang="en-US" sz="1800" kern="1200" dirty="0"/>
          </a:p>
        </p:txBody>
      </p:sp>
      <p:sp>
        <p:nvSpPr>
          <p:cNvPr id="11" name="Freeform 10"/>
          <p:cNvSpPr/>
          <p:nvPr/>
        </p:nvSpPr>
        <p:spPr>
          <a:xfrm>
            <a:off x="226489" y="2848485"/>
            <a:ext cx="693629" cy="990899"/>
          </a:xfrm>
          <a:custGeom>
            <a:avLst/>
            <a:gdLst>
              <a:gd name="connsiteX0" fmla="*/ 0 w 990899"/>
              <a:gd name="connsiteY0" fmla="*/ 0 h 693629"/>
              <a:gd name="connsiteX1" fmla="*/ 644085 w 990899"/>
              <a:gd name="connsiteY1" fmla="*/ 0 h 693629"/>
              <a:gd name="connsiteX2" fmla="*/ 990899 w 990899"/>
              <a:gd name="connsiteY2" fmla="*/ 346815 h 693629"/>
              <a:gd name="connsiteX3" fmla="*/ 644085 w 990899"/>
              <a:gd name="connsiteY3" fmla="*/ 693629 h 693629"/>
              <a:gd name="connsiteX4" fmla="*/ 0 w 990899"/>
              <a:gd name="connsiteY4" fmla="*/ 693629 h 693629"/>
              <a:gd name="connsiteX5" fmla="*/ 346815 w 990899"/>
              <a:gd name="connsiteY5" fmla="*/ 346815 h 693629"/>
              <a:gd name="connsiteX6" fmla="*/ 0 w 990899"/>
              <a:gd name="connsiteY6" fmla="*/ 0 h 69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899" h="693629">
                <a:moveTo>
                  <a:pt x="990898" y="0"/>
                </a:moveTo>
                <a:lnTo>
                  <a:pt x="990898" y="450859"/>
                </a:lnTo>
                <a:lnTo>
                  <a:pt x="495449" y="693629"/>
                </a:lnTo>
                <a:lnTo>
                  <a:pt x="1" y="450859"/>
                </a:lnTo>
                <a:lnTo>
                  <a:pt x="1" y="0"/>
                </a:lnTo>
                <a:lnTo>
                  <a:pt x="495449" y="242770"/>
                </a:lnTo>
                <a:lnTo>
                  <a:pt x="990898" y="0"/>
                </a:lnTo>
                <a:close/>
              </a:path>
            </a:pathLst>
          </a:custGeom>
        </p:spPr>
        <p:style>
          <a:lnRef idx="2">
            <a:schemeClr val="accent5">
              <a:hueOff val="-3973551"/>
              <a:satOff val="15924"/>
              <a:lumOff val="3451"/>
              <a:alphaOff val="0"/>
            </a:schemeClr>
          </a:lnRef>
          <a:fillRef idx="1">
            <a:schemeClr val="accent5">
              <a:hueOff val="-3973551"/>
              <a:satOff val="15924"/>
              <a:lumOff val="3451"/>
              <a:alphaOff val="0"/>
            </a:schemeClr>
          </a:fillRef>
          <a:effectRef idx="0">
            <a:schemeClr val="accent5">
              <a:hueOff val="-3973551"/>
              <a:satOff val="15924"/>
              <a:lumOff val="3451"/>
              <a:alphaOff val="0"/>
            </a:schemeClr>
          </a:effectRef>
          <a:fontRef idx="minor">
            <a:schemeClr val="lt1"/>
          </a:fontRef>
        </p:style>
        <p:txBody>
          <a:bodyPr spcFirstLastPara="0" vert="horz" wrap="square" lIns="11431" tIns="358245" rIns="11429" bIns="358244" numCol="1" spcCol="1270" anchor="ctr" anchorCtr="0">
            <a:noAutofit/>
          </a:bodyPr>
          <a:lstStyle/>
          <a:p>
            <a:pPr lvl="0" algn="ctr" defTabSz="800100">
              <a:lnSpc>
                <a:spcPct val="90000"/>
              </a:lnSpc>
              <a:spcBef>
                <a:spcPct val="0"/>
              </a:spcBef>
              <a:spcAft>
                <a:spcPct val="35000"/>
              </a:spcAft>
            </a:pPr>
            <a:r>
              <a:rPr lang="en-US" sz="1800" kern="1200" dirty="0" smtClean="0"/>
              <a:t>2023</a:t>
            </a:r>
            <a:endParaRPr lang="en-US" sz="1800" kern="1200" dirty="0"/>
          </a:p>
        </p:txBody>
      </p:sp>
      <p:sp>
        <p:nvSpPr>
          <p:cNvPr id="12" name="Freeform 11"/>
          <p:cNvSpPr/>
          <p:nvPr/>
        </p:nvSpPr>
        <p:spPr>
          <a:xfrm>
            <a:off x="920120" y="2839338"/>
            <a:ext cx="4311784" cy="977752"/>
          </a:xfrm>
          <a:custGeom>
            <a:avLst/>
            <a:gdLst>
              <a:gd name="connsiteX0" fmla="*/ 162962 w 977752"/>
              <a:gd name="connsiteY0" fmla="*/ 0 h 7434370"/>
              <a:gd name="connsiteX1" fmla="*/ 814790 w 977752"/>
              <a:gd name="connsiteY1" fmla="*/ 0 h 7434370"/>
              <a:gd name="connsiteX2" fmla="*/ 977752 w 977752"/>
              <a:gd name="connsiteY2" fmla="*/ 162962 h 7434370"/>
              <a:gd name="connsiteX3" fmla="*/ 977752 w 977752"/>
              <a:gd name="connsiteY3" fmla="*/ 7434370 h 7434370"/>
              <a:gd name="connsiteX4" fmla="*/ 977752 w 977752"/>
              <a:gd name="connsiteY4" fmla="*/ 7434370 h 7434370"/>
              <a:gd name="connsiteX5" fmla="*/ 0 w 977752"/>
              <a:gd name="connsiteY5" fmla="*/ 7434370 h 7434370"/>
              <a:gd name="connsiteX6" fmla="*/ 0 w 977752"/>
              <a:gd name="connsiteY6" fmla="*/ 7434370 h 7434370"/>
              <a:gd name="connsiteX7" fmla="*/ 0 w 977752"/>
              <a:gd name="connsiteY7" fmla="*/ 162962 h 7434370"/>
              <a:gd name="connsiteX8" fmla="*/ 162962 w 977752"/>
              <a:gd name="connsiteY8" fmla="*/ 0 h 743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752" h="7434370">
                <a:moveTo>
                  <a:pt x="977752" y="1239087"/>
                </a:moveTo>
                <a:lnTo>
                  <a:pt x="977752" y="6195283"/>
                </a:lnTo>
                <a:cubicBezTo>
                  <a:pt x="977752" y="6879609"/>
                  <a:pt x="968156" y="7434370"/>
                  <a:pt x="956320" y="7434370"/>
                </a:cubicBezTo>
                <a:lnTo>
                  <a:pt x="0" y="7434370"/>
                </a:lnTo>
                <a:lnTo>
                  <a:pt x="0" y="7434370"/>
                </a:lnTo>
                <a:lnTo>
                  <a:pt x="0" y="0"/>
                </a:lnTo>
                <a:lnTo>
                  <a:pt x="0" y="0"/>
                </a:lnTo>
                <a:lnTo>
                  <a:pt x="956320" y="0"/>
                </a:lnTo>
                <a:cubicBezTo>
                  <a:pt x="968156" y="0"/>
                  <a:pt x="977752" y="554761"/>
                  <a:pt x="977752" y="1239087"/>
                </a:cubicBezTo>
                <a:close/>
              </a:path>
            </a:pathLst>
          </a:custGeom>
        </p:spPr>
        <p:style>
          <a:lnRef idx="2">
            <a:schemeClr val="accent5">
              <a:hueOff val="-3973551"/>
              <a:satOff val="15924"/>
              <a:lumOff val="345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6" tIns="59160" rIns="59160" bIns="5916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European Facility Review</a:t>
            </a:r>
            <a:endParaRPr lang="en-US" sz="1800" kern="1200" dirty="0"/>
          </a:p>
          <a:p>
            <a:pPr marL="171450" lvl="1" indent="-171450" defTabSz="800100">
              <a:lnSpc>
                <a:spcPct val="90000"/>
              </a:lnSpc>
              <a:spcBef>
                <a:spcPct val="0"/>
              </a:spcBef>
              <a:spcAft>
                <a:spcPct val="15000"/>
              </a:spcAft>
              <a:buFontTx/>
              <a:buChar char="••"/>
            </a:pPr>
            <a:r>
              <a:rPr lang="en-US" sz="1800" kern="1200" dirty="0" smtClean="0"/>
              <a:t>First full physics campaign JT-60SA </a:t>
            </a:r>
            <a:r>
              <a:rPr lang="en-US" dirty="0" smtClean="0"/>
              <a:t>(-&gt;</a:t>
            </a:r>
            <a:r>
              <a:rPr lang="en-US" dirty="0"/>
              <a:t>’24</a:t>
            </a:r>
            <a:r>
              <a:rPr lang="en-US" dirty="0" smtClean="0"/>
              <a:t>)</a:t>
            </a:r>
            <a:endParaRPr lang="en-US" sz="1800" kern="1200" dirty="0"/>
          </a:p>
          <a:p>
            <a:pPr marL="171450" lvl="1" indent="-171450" algn="l" defTabSz="800100">
              <a:lnSpc>
                <a:spcPct val="90000"/>
              </a:lnSpc>
              <a:spcBef>
                <a:spcPct val="0"/>
              </a:spcBef>
              <a:spcAft>
                <a:spcPct val="15000"/>
              </a:spcAft>
              <a:buChar char="••"/>
            </a:pPr>
            <a:r>
              <a:rPr lang="en-US" sz="1800" kern="1200" dirty="0" smtClean="0"/>
              <a:t>First COMPASS-U plasma</a:t>
            </a:r>
            <a:endParaRPr lang="en-US" sz="1800" kern="1200" dirty="0"/>
          </a:p>
        </p:txBody>
      </p:sp>
      <p:sp>
        <p:nvSpPr>
          <p:cNvPr id="13" name="Freeform 12"/>
          <p:cNvSpPr/>
          <p:nvPr/>
        </p:nvSpPr>
        <p:spPr>
          <a:xfrm>
            <a:off x="226488" y="3921312"/>
            <a:ext cx="693629" cy="990899"/>
          </a:xfrm>
          <a:custGeom>
            <a:avLst/>
            <a:gdLst>
              <a:gd name="connsiteX0" fmla="*/ 0 w 990899"/>
              <a:gd name="connsiteY0" fmla="*/ 0 h 693629"/>
              <a:gd name="connsiteX1" fmla="*/ 644085 w 990899"/>
              <a:gd name="connsiteY1" fmla="*/ 0 h 693629"/>
              <a:gd name="connsiteX2" fmla="*/ 990899 w 990899"/>
              <a:gd name="connsiteY2" fmla="*/ 346815 h 693629"/>
              <a:gd name="connsiteX3" fmla="*/ 644085 w 990899"/>
              <a:gd name="connsiteY3" fmla="*/ 693629 h 693629"/>
              <a:gd name="connsiteX4" fmla="*/ 0 w 990899"/>
              <a:gd name="connsiteY4" fmla="*/ 693629 h 693629"/>
              <a:gd name="connsiteX5" fmla="*/ 346815 w 990899"/>
              <a:gd name="connsiteY5" fmla="*/ 346815 h 693629"/>
              <a:gd name="connsiteX6" fmla="*/ 0 w 990899"/>
              <a:gd name="connsiteY6" fmla="*/ 0 h 69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899" h="693629">
                <a:moveTo>
                  <a:pt x="990898" y="0"/>
                </a:moveTo>
                <a:lnTo>
                  <a:pt x="990898" y="450859"/>
                </a:lnTo>
                <a:lnTo>
                  <a:pt x="495449" y="693629"/>
                </a:lnTo>
                <a:lnTo>
                  <a:pt x="1" y="450859"/>
                </a:lnTo>
                <a:lnTo>
                  <a:pt x="1" y="0"/>
                </a:lnTo>
                <a:lnTo>
                  <a:pt x="495449" y="242770"/>
                </a:lnTo>
                <a:lnTo>
                  <a:pt x="990898" y="0"/>
                </a:lnTo>
                <a:close/>
              </a:path>
            </a:pathLst>
          </a:custGeom>
        </p:spPr>
        <p:style>
          <a:lnRef idx="2">
            <a:schemeClr val="accent5">
              <a:hueOff val="-5960326"/>
              <a:satOff val="23887"/>
              <a:lumOff val="5177"/>
              <a:alphaOff val="0"/>
            </a:schemeClr>
          </a:lnRef>
          <a:fillRef idx="1">
            <a:schemeClr val="accent5">
              <a:hueOff val="-5960326"/>
              <a:satOff val="23887"/>
              <a:lumOff val="5177"/>
              <a:alphaOff val="0"/>
            </a:schemeClr>
          </a:fillRef>
          <a:effectRef idx="0">
            <a:schemeClr val="accent5">
              <a:hueOff val="-5960326"/>
              <a:satOff val="23887"/>
              <a:lumOff val="5177"/>
              <a:alphaOff val="0"/>
            </a:schemeClr>
          </a:effectRef>
          <a:fontRef idx="minor">
            <a:schemeClr val="lt1"/>
          </a:fontRef>
        </p:style>
        <p:txBody>
          <a:bodyPr spcFirstLastPara="0" vert="horz" wrap="square" lIns="11431" tIns="358245" rIns="11429" bIns="358244" numCol="1" spcCol="1270" anchor="ctr" anchorCtr="0">
            <a:noAutofit/>
          </a:bodyPr>
          <a:lstStyle/>
          <a:p>
            <a:pPr lvl="0" algn="ctr" defTabSz="800100">
              <a:lnSpc>
                <a:spcPct val="90000"/>
              </a:lnSpc>
              <a:spcBef>
                <a:spcPct val="0"/>
              </a:spcBef>
              <a:spcAft>
                <a:spcPct val="35000"/>
              </a:spcAft>
            </a:pPr>
            <a:r>
              <a:rPr lang="en-US" sz="1800" kern="1200" dirty="0" smtClean="0"/>
              <a:t>2025</a:t>
            </a:r>
            <a:endParaRPr lang="en-US" sz="1800" kern="1200" dirty="0"/>
          </a:p>
        </p:txBody>
      </p:sp>
      <p:sp>
        <p:nvSpPr>
          <p:cNvPr id="14" name="Freeform 13"/>
          <p:cNvSpPr/>
          <p:nvPr/>
        </p:nvSpPr>
        <p:spPr>
          <a:xfrm>
            <a:off x="920120" y="3900005"/>
            <a:ext cx="4311785" cy="881656"/>
          </a:xfrm>
          <a:custGeom>
            <a:avLst/>
            <a:gdLst>
              <a:gd name="connsiteX0" fmla="*/ 146945 w 881655"/>
              <a:gd name="connsiteY0" fmla="*/ 0 h 7434370"/>
              <a:gd name="connsiteX1" fmla="*/ 734710 w 881655"/>
              <a:gd name="connsiteY1" fmla="*/ 0 h 7434370"/>
              <a:gd name="connsiteX2" fmla="*/ 881655 w 881655"/>
              <a:gd name="connsiteY2" fmla="*/ 146945 h 7434370"/>
              <a:gd name="connsiteX3" fmla="*/ 881655 w 881655"/>
              <a:gd name="connsiteY3" fmla="*/ 7434370 h 7434370"/>
              <a:gd name="connsiteX4" fmla="*/ 881655 w 881655"/>
              <a:gd name="connsiteY4" fmla="*/ 7434370 h 7434370"/>
              <a:gd name="connsiteX5" fmla="*/ 0 w 881655"/>
              <a:gd name="connsiteY5" fmla="*/ 7434370 h 7434370"/>
              <a:gd name="connsiteX6" fmla="*/ 0 w 881655"/>
              <a:gd name="connsiteY6" fmla="*/ 7434370 h 7434370"/>
              <a:gd name="connsiteX7" fmla="*/ 0 w 881655"/>
              <a:gd name="connsiteY7" fmla="*/ 146945 h 7434370"/>
              <a:gd name="connsiteX8" fmla="*/ 146945 w 881655"/>
              <a:gd name="connsiteY8" fmla="*/ 0 h 743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1655" h="7434370">
                <a:moveTo>
                  <a:pt x="881655" y="1239086"/>
                </a:moveTo>
                <a:lnTo>
                  <a:pt x="881655" y="6195284"/>
                </a:lnTo>
                <a:cubicBezTo>
                  <a:pt x="881655" y="6879606"/>
                  <a:pt x="873853" y="7434366"/>
                  <a:pt x="864228" y="7434366"/>
                </a:cubicBezTo>
                <a:lnTo>
                  <a:pt x="0" y="7434366"/>
                </a:lnTo>
                <a:lnTo>
                  <a:pt x="0" y="7434366"/>
                </a:lnTo>
                <a:lnTo>
                  <a:pt x="0" y="4"/>
                </a:lnTo>
                <a:lnTo>
                  <a:pt x="0" y="4"/>
                </a:lnTo>
                <a:lnTo>
                  <a:pt x="864228" y="4"/>
                </a:lnTo>
                <a:cubicBezTo>
                  <a:pt x="873853" y="4"/>
                  <a:pt x="881655" y="554764"/>
                  <a:pt x="881655" y="1239086"/>
                </a:cubicBezTo>
                <a:close/>
              </a:path>
            </a:pathLst>
          </a:custGeom>
        </p:spPr>
        <p:style>
          <a:lnRef idx="2">
            <a:schemeClr val="accent5">
              <a:hueOff val="-5960326"/>
              <a:satOff val="23887"/>
              <a:lumOff val="517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7" tIns="54470" rIns="54469" bIns="54469"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First ITER plasma</a:t>
            </a:r>
            <a:endParaRPr lang="en-US" sz="1800" kern="12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47928" y="908720"/>
            <a:ext cx="6296687" cy="5130467"/>
          </a:xfrm>
          <a:prstGeom prst="rect">
            <a:avLst/>
          </a:prstGeom>
        </p:spPr>
      </p:pic>
      <p:sp>
        <p:nvSpPr>
          <p:cNvPr id="19" name="TextBox 18"/>
          <p:cNvSpPr txBox="1"/>
          <p:nvPr/>
        </p:nvSpPr>
        <p:spPr>
          <a:xfrm>
            <a:off x="6672064" y="5854521"/>
            <a:ext cx="837089" cy="369332"/>
          </a:xfrm>
          <a:prstGeom prst="rect">
            <a:avLst/>
          </a:prstGeom>
          <a:noFill/>
        </p:spPr>
        <p:txBody>
          <a:bodyPr wrap="none" rtlCol="0">
            <a:spAutoFit/>
          </a:bodyPr>
          <a:lstStyle/>
          <a:p>
            <a:r>
              <a:rPr lang="en-US" dirty="0" smtClean="0"/>
              <a:t>© ITER</a:t>
            </a:r>
            <a:endParaRPr lang="en-GB" dirty="0"/>
          </a:p>
        </p:txBody>
      </p:sp>
      <p:sp>
        <p:nvSpPr>
          <p:cNvPr id="15" name="Title 1"/>
          <p:cNvSpPr txBox="1">
            <a:spLocks/>
          </p:cNvSpPr>
          <p:nvPr/>
        </p:nvSpPr>
        <p:spPr>
          <a:xfrm>
            <a:off x="148434" y="116632"/>
            <a:ext cx="9909966"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pPr algn="l"/>
            <a:r>
              <a:rPr lang="en-US" sz="3200" i="1" smtClean="0"/>
              <a:t>Horizon Europe </a:t>
            </a:r>
            <a:r>
              <a:rPr lang="en-US" sz="3200" smtClean="0"/>
              <a:t>an exciting period</a:t>
            </a:r>
            <a:endParaRPr lang="en-GB" sz="3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7949315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smtClean="0"/>
              <a:t>A.J.H. Donné | FPA meeting | 15 December 2021</a:t>
            </a:r>
            <a:endParaRPr lang="en-GB" dirty="0"/>
          </a:p>
        </p:txBody>
      </p:sp>
      <p:sp>
        <p:nvSpPr>
          <p:cNvPr id="7" name="Freeform 6"/>
          <p:cNvSpPr/>
          <p:nvPr/>
        </p:nvSpPr>
        <p:spPr>
          <a:xfrm>
            <a:off x="226491" y="692696"/>
            <a:ext cx="693629" cy="990900"/>
          </a:xfrm>
          <a:custGeom>
            <a:avLst/>
            <a:gdLst>
              <a:gd name="connsiteX0" fmla="*/ 0 w 990899"/>
              <a:gd name="connsiteY0" fmla="*/ 0 h 693629"/>
              <a:gd name="connsiteX1" fmla="*/ 644085 w 990899"/>
              <a:gd name="connsiteY1" fmla="*/ 0 h 693629"/>
              <a:gd name="connsiteX2" fmla="*/ 990899 w 990899"/>
              <a:gd name="connsiteY2" fmla="*/ 346815 h 693629"/>
              <a:gd name="connsiteX3" fmla="*/ 644085 w 990899"/>
              <a:gd name="connsiteY3" fmla="*/ 693629 h 693629"/>
              <a:gd name="connsiteX4" fmla="*/ 0 w 990899"/>
              <a:gd name="connsiteY4" fmla="*/ 693629 h 693629"/>
              <a:gd name="connsiteX5" fmla="*/ 346815 w 990899"/>
              <a:gd name="connsiteY5" fmla="*/ 346815 h 693629"/>
              <a:gd name="connsiteX6" fmla="*/ 0 w 990899"/>
              <a:gd name="connsiteY6" fmla="*/ 0 h 69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899" h="693629">
                <a:moveTo>
                  <a:pt x="990898" y="0"/>
                </a:moveTo>
                <a:lnTo>
                  <a:pt x="990898" y="450859"/>
                </a:lnTo>
                <a:lnTo>
                  <a:pt x="495449" y="693629"/>
                </a:lnTo>
                <a:lnTo>
                  <a:pt x="1" y="450859"/>
                </a:lnTo>
                <a:lnTo>
                  <a:pt x="1" y="0"/>
                </a:lnTo>
                <a:lnTo>
                  <a:pt x="495449" y="242770"/>
                </a:lnTo>
                <a:lnTo>
                  <a:pt x="990898"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431" tIns="358246" rIns="11429" bIns="358244" numCol="1" spcCol="1270" anchor="ctr" anchorCtr="0">
            <a:noAutofit/>
          </a:bodyPr>
          <a:lstStyle/>
          <a:p>
            <a:pPr lvl="0" algn="ctr" defTabSz="800100">
              <a:lnSpc>
                <a:spcPct val="90000"/>
              </a:lnSpc>
              <a:spcBef>
                <a:spcPct val="0"/>
              </a:spcBef>
              <a:spcAft>
                <a:spcPct val="35000"/>
              </a:spcAft>
            </a:pPr>
            <a:r>
              <a:rPr lang="en-US" sz="1800" kern="1200" dirty="0" smtClean="0"/>
              <a:t>2021</a:t>
            </a:r>
            <a:endParaRPr lang="en-US" sz="1800" kern="1200" dirty="0"/>
          </a:p>
        </p:txBody>
      </p:sp>
      <p:sp>
        <p:nvSpPr>
          <p:cNvPr id="8" name="Freeform 7"/>
          <p:cNvSpPr/>
          <p:nvPr/>
        </p:nvSpPr>
        <p:spPr>
          <a:xfrm>
            <a:off x="920120" y="697488"/>
            <a:ext cx="4311784" cy="924886"/>
          </a:xfrm>
          <a:custGeom>
            <a:avLst/>
            <a:gdLst>
              <a:gd name="connsiteX0" fmla="*/ 154151 w 924886"/>
              <a:gd name="connsiteY0" fmla="*/ 0 h 7434370"/>
              <a:gd name="connsiteX1" fmla="*/ 770735 w 924886"/>
              <a:gd name="connsiteY1" fmla="*/ 0 h 7434370"/>
              <a:gd name="connsiteX2" fmla="*/ 924886 w 924886"/>
              <a:gd name="connsiteY2" fmla="*/ 154151 h 7434370"/>
              <a:gd name="connsiteX3" fmla="*/ 924886 w 924886"/>
              <a:gd name="connsiteY3" fmla="*/ 7434370 h 7434370"/>
              <a:gd name="connsiteX4" fmla="*/ 924886 w 924886"/>
              <a:gd name="connsiteY4" fmla="*/ 7434370 h 7434370"/>
              <a:gd name="connsiteX5" fmla="*/ 0 w 924886"/>
              <a:gd name="connsiteY5" fmla="*/ 7434370 h 7434370"/>
              <a:gd name="connsiteX6" fmla="*/ 0 w 924886"/>
              <a:gd name="connsiteY6" fmla="*/ 7434370 h 7434370"/>
              <a:gd name="connsiteX7" fmla="*/ 0 w 924886"/>
              <a:gd name="connsiteY7" fmla="*/ 154151 h 7434370"/>
              <a:gd name="connsiteX8" fmla="*/ 154151 w 924886"/>
              <a:gd name="connsiteY8" fmla="*/ 0 h 743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886" h="7434370">
                <a:moveTo>
                  <a:pt x="924886" y="1239091"/>
                </a:moveTo>
                <a:lnTo>
                  <a:pt x="924886" y="6195279"/>
                </a:lnTo>
                <a:cubicBezTo>
                  <a:pt x="924886" y="6879606"/>
                  <a:pt x="916300" y="7434366"/>
                  <a:pt x="905709" y="7434366"/>
                </a:cubicBezTo>
                <a:lnTo>
                  <a:pt x="0" y="7434366"/>
                </a:lnTo>
                <a:lnTo>
                  <a:pt x="0" y="7434366"/>
                </a:lnTo>
                <a:lnTo>
                  <a:pt x="0" y="4"/>
                </a:lnTo>
                <a:lnTo>
                  <a:pt x="0" y="4"/>
                </a:lnTo>
                <a:lnTo>
                  <a:pt x="905709" y="4"/>
                </a:lnTo>
                <a:cubicBezTo>
                  <a:pt x="916300" y="4"/>
                  <a:pt x="924886" y="554764"/>
                  <a:pt x="924886" y="1239091"/>
                </a:cubicBez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7" tIns="56578" rIns="56578" bIns="56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DT operation of JET			</a:t>
            </a:r>
            <a:endParaRPr lang="en-US" sz="1800" kern="1200" dirty="0"/>
          </a:p>
        </p:txBody>
      </p:sp>
      <p:sp>
        <p:nvSpPr>
          <p:cNvPr id="9" name="Freeform 8"/>
          <p:cNvSpPr/>
          <p:nvPr/>
        </p:nvSpPr>
        <p:spPr>
          <a:xfrm>
            <a:off x="226490" y="1704655"/>
            <a:ext cx="693629" cy="990899"/>
          </a:xfrm>
          <a:custGeom>
            <a:avLst/>
            <a:gdLst>
              <a:gd name="connsiteX0" fmla="*/ 0 w 990899"/>
              <a:gd name="connsiteY0" fmla="*/ 0 h 693629"/>
              <a:gd name="connsiteX1" fmla="*/ 644085 w 990899"/>
              <a:gd name="connsiteY1" fmla="*/ 0 h 693629"/>
              <a:gd name="connsiteX2" fmla="*/ 990899 w 990899"/>
              <a:gd name="connsiteY2" fmla="*/ 346815 h 693629"/>
              <a:gd name="connsiteX3" fmla="*/ 644085 w 990899"/>
              <a:gd name="connsiteY3" fmla="*/ 693629 h 693629"/>
              <a:gd name="connsiteX4" fmla="*/ 0 w 990899"/>
              <a:gd name="connsiteY4" fmla="*/ 693629 h 693629"/>
              <a:gd name="connsiteX5" fmla="*/ 346815 w 990899"/>
              <a:gd name="connsiteY5" fmla="*/ 346815 h 693629"/>
              <a:gd name="connsiteX6" fmla="*/ 0 w 990899"/>
              <a:gd name="connsiteY6" fmla="*/ 0 h 69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899" h="693629">
                <a:moveTo>
                  <a:pt x="990898" y="0"/>
                </a:moveTo>
                <a:lnTo>
                  <a:pt x="990898" y="450859"/>
                </a:lnTo>
                <a:lnTo>
                  <a:pt x="495449" y="693629"/>
                </a:lnTo>
                <a:lnTo>
                  <a:pt x="1" y="450859"/>
                </a:lnTo>
                <a:lnTo>
                  <a:pt x="1" y="0"/>
                </a:lnTo>
                <a:lnTo>
                  <a:pt x="495449" y="242770"/>
                </a:lnTo>
                <a:lnTo>
                  <a:pt x="990898" y="0"/>
                </a:lnTo>
                <a:close/>
              </a:path>
            </a:pathLst>
          </a:custGeom>
        </p:spPr>
        <p:style>
          <a:lnRef idx="2">
            <a:schemeClr val="accent5">
              <a:hueOff val="-1986775"/>
              <a:satOff val="7962"/>
              <a:lumOff val="1726"/>
              <a:alphaOff val="0"/>
            </a:schemeClr>
          </a:lnRef>
          <a:fillRef idx="1">
            <a:schemeClr val="accent5">
              <a:hueOff val="-1986775"/>
              <a:satOff val="7962"/>
              <a:lumOff val="1726"/>
              <a:alphaOff val="0"/>
            </a:schemeClr>
          </a:fillRef>
          <a:effectRef idx="0">
            <a:schemeClr val="accent5">
              <a:hueOff val="-1986775"/>
              <a:satOff val="7962"/>
              <a:lumOff val="1726"/>
              <a:alphaOff val="0"/>
            </a:schemeClr>
          </a:effectRef>
          <a:fontRef idx="minor">
            <a:schemeClr val="lt1"/>
          </a:fontRef>
        </p:style>
        <p:txBody>
          <a:bodyPr spcFirstLastPara="0" vert="horz" wrap="square" lIns="11431" tIns="358245" rIns="11429" bIns="358244" numCol="1" spcCol="1270" anchor="ctr" anchorCtr="0">
            <a:noAutofit/>
          </a:bodyPr>
          <a:lstStyle/>
          <a:p>
            <a:pPr lvl="0" algn="ctr" defTabSz="800100">
              <a:lnSpc>
                <a:spcPct val="90000"/>
              </a:lnSpc>
              <a:spcBef>
                <a:spcPct val="0"/>
              </a:spcBef>
              <a:spcAft>
                <a:spcPct val="35000"/>
              </a:spcAft>
            </a:pPr>
            <a:r>
              <a:rPr lang="en-US" sz="1800" kern="1200" dirty="0" smtClean="0"/>
              <a:t>2022</a:t>
            </a:r>
            <a:endParaRPr lang="en-US" sz="1800" kern="1200" dirty="0"/>
          </a:p>
        </p:txBody>
      </p:sp>
      <p:sp>
        <p:nvSpPr>
          <p:cNvPr id="10" name="Freeform 9"/>
          <p:cNvSpPr/>
          <p:nvPr/>
        </p:nvSpPr>
        <p:spPr>
          <a:xfrm>
            <a:off x="920120" y="1705289"/>
            <a:ext cx="4311785" cy="1051134"/>
          </a:xfrm>
          <a:custGeom>
            <a:avLst/>
            <a:gdLst>
              <a:gd name="connsiteX0" fmla="*/ 175192 w 1051133"/>
              <a:gd name="connsiteY0" fmla="*/ 0 h 7434370"/>
              <a:gd name="connsiteX1" fmla="*/ 875941 w 1051133"/>
              <a:gd name="connsiteY1" fmla="*/ 0 h 7434370"/>
              <a:gd name="connsiteX2" fmla="*/ 1051133 w 1051133"/>
              <a:gd name="connsiteY2" fmla="*/ 175192 h 7434370"/>
              <a:gd name="connsiteX3" fmla="*/ 1051133 w 1051133"/>
              <a:gd name="connsiteY3" fmla="*/ 7434370 h 7434370"/>
              <a:gd name="connsiteX4" fmla="*/ 1051133 w 1051133"/>
              <a:gd name="connsiteY4" fmla="*/ 7434370 h 7434370"/>
              <a:gd name="connsiteX5" fmla="*/ 0 w 1051133"/>
              <a:gd name="connsiteY5" fmla="*/ 7434370 h 7434370"/>
              <a:gd name="connsiteX6" fmla="*/ 0 w 1051133"/>
              <a:gd name="connsiteY6" fmla="*/ 7434370 h 7434370"/>
              <a:gd name="connsiteX7" fmla="*/ 0 w 1051133"/>
              <a:gd name="connsiteY7" fmla="*/ 175192 h 7434370"/>
              <a:gd name="connsiteX8" fmla="*/ 175192 w 1051133"/>
              <a:gd name="connsiteY8" fmla="*/ 0 h 743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133" h="7434370">
                <a:moveTo>
                  <a:pt x="1051133" y="1239086"/>
                </a:moveTo>
                <a:lnTo>
                  <a:pt x="1051133" y="6195284"/>
                </a:lnTo>
                <a:cubicBezTo>
                  <a:pt x="1051133" y="6879611"/>
                  <a:pt x="1040043" y="7434366"/>
                  <a:pt x="1026363" y="7434366"/>
                </a:cubicBezTo>
                <a:lnTo>
                  <a:pt x="0" y="7434366"/>
                </a:lnTo>
                <a:lnTo>
                  <a:pt x="0" y="7434366"/>
                </a:lnTo>
                <a:lnTo>
                  <a:pt x="0" y="4"/>
                </a:lnTo>
                <a:lnTo>
                  <a:pt x="0" y="4"/>
                </a:lnTo>
                <a:lnTo>
                  <a:pt x="1026363" y="4"/>
                </a:lnTo>
                <a:cubicBezTo>
                  <a:pt x="1040043" y="4"/>
                  <a:pt x="1051133" y="554759"/>
                  <a:pt x="1051133" y="1239086"/>
                </a:cubicBezTo>
                <a:close/>
              </a:path>
            </a:pathLst>
          </a:custGeom>
        </p:spPr>
        <p:style>
          <a:lnRef idx="2">
            <a:schemeClr val="accent5">
              <a:hueOff val="-1986775"/>
              <a:satOff val="7962"/>
              <a:lumOff val="172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7" tIns="62742" rIns="62742" bIns="62743" numCol="1" spcCol="1270" anchor="ctr" anchorCtr="0">
            <a:noAutofit/>
          </a:bodyPr>
          <a:lstStyle/>
          <a:p>
            <a:pPr marL="171450" lvl="1" indent="-171450" defTabSz="800100">
              <a:lnSpc>
                <a:spcPct val="90000"/>
              </a:lnSpc>
              <a:spcBef>
                <a:spcPct val="0"/>
              </a:spcBef>
              <a:spcAft>
                <a:spcPct val="15000"/>
              </a:spcAft>
              <a:buFontTx/>
              <a:buChar char="••"/>
            </a:pPr>
            <a:r>
              <a:rPr lang="en-US" dirty="0"/>
              <a:t>JT-60SA first plasma</a:t>
            </a:r>
          </a:p>
          <a:p>
            <a:pPr marL="171450" lvl="1" indent="-171450" algn="l" defTabSz="800100">
              <a:lnSpc>
                <a:spcPct val="90000"/>
              </a:lnSpc>
              <a:spcBef>
                <a:spcPct val="0"/>
              </a:spcBef>
              <a:spcAft>
                <a:spcPct val="15000"/>
              </a:spcAft>
              <a:buChar char="••"/>
            </a:pPr>
            <a:r>
              <a:rPr lang="en-US" sz="1800" kern="1200" dirty="0" smtClean="0"/>
              <a:t>Start IFMIF-DONES construction</a:t>
            </a:r>
            <a:endParaRPr lang="en-US" sz="1800" kern="1200" dirty="0"/>
          </a:p>
          <a:p>
            <a:pPr marL="171450" lvl="1" indent="-171450" algn="l" defTabSz="800100">
              <a:lnSpc>
                <a:spcPct val="90000"/>
              </a:lnSpc>
              <a:spcBef>
                <a:spcPct val="0"/>
              </a:spcBef>
              <a:spcAft>
                <a:spcPct val="15000"/>
              </a:spcAft>
              <a:buChar char="••"/>
            </a:pPr>
            <a:r>
              <a:rPr lang="en-US" sz="1800" kern="1200" dirty="0" smtClean="0"/>
              <a:t>Start W7-X with actively cooled divertor</a:t>
            </a:r>
            <a:endParaRPr lang="en-US" sz="1800" kern="1200" dirty="0"/>
          </a:p>
        </p:txBody>
      </p:sp>
      <p:sp>
        <p:nvSpPr>
          <p:cNvPr id="11" name="Freeform 10"/>
          <p:cNvSpPr/>
          <p:nvPr/>
        </p:nvSpPr>
        <p:spPr>
          <a:xfrm>
            <a:off x="226489" y="2848485"/>
            <a:ext cx="693629" cy="990899"/>
          </a:xfrm>
          <a:custGeom>
            <a:avLst/>
            <a:gdLst>
              <a:gd name="connsiteX0" fmla="*/ 0 w 990899"/>
              <a:gd name="connsiteY0" fmla="*/ 0 h 693629"/>
              <a:gd name="connsiteX1" fmla="*/ 644085 w 990899"/>
              <a:gd name="connsiteY1" fmla="*/ 0 h 693629"/>
              <a:gd name="connsiteX2" fmla="*/ 990899 w 990899"/>
              <a:gd name="connsiteY2" fmla="*/ 346815 h 693629"/>
              <a:gd name="connsiteX3" fmla="*/ 644085 w 990899"/>
              <a:gd name="connsiteY3" fmla="*/ 693629 h 693629"/>
              <a:gd name="connsiteX4" fmla="*/ 0 w 990899"/>
              <a:gd name="connsiteY4" fmla="*/ 693629 h 693629"/>
              <a:gd name="connsiteX5" fmla="*/ 346815 w 990899"/>
              <a:gd name="connsiteY5" fmla="*/ 346815 h 693629"/>
              <a:gd name="connsiteX6" fmla="*/ 0 w 990899"/>
              <a:gd name="connsiteY6" fmla="*/ 0 h 69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899" h="693629">
                <a:moveTo>
                  <a:pt x="990898" y="0"/>
                </a:moveTo>
                <a:lnTo>
                  <a:pt x="990898" y="450859"/>
                </a:lnTo>
                <a:lnTo>
                  <a:pt x="495449" y="693629"/>
                </a:lnTo>
                <a:lnTo>
                  <a:pt x="1" y="450859"/>
                </a:lnTo>
                <a:lnTo>
                  <a:pt x="1" y="0"/>
                </a:lnTo>
                <a:lnTo>
                  <a:pt x="495449" y="242770"/>
                </a:lnTo>
                <a:lnTo>
                  <a:pt x="990898" y="0"/>
                </a:lnTo>
                <a:close/>
              </a:path>
            </a:pathLst>
          </a:custGeom>
        </p:spPr>
        <p:style>
          <a:lnRef idx="2">
            <a:schemeClr val="accent5">
              <a:hueOff val="-3973551"/>
              <a:satOff val="15924"/>
              <a:lumOff val="3451"/>
              <a:alphaOff val="0"/>
            </a:schemeClr>
          </a:lnRef>
          <a:fillRef idx="1">
            <a:schemeClr val="accent5">
              <a:hueOff val="-3973551"/>
              <a:satOff val="15924"/>
              <a:lumOff val="3451"/>
              <a:alphaOff val="0"/>
            </a:schemeClr>
          </a:fillRef>
          <a:effectRef idx="0">
            <a:schemeClr val="accent5">
              <a:hueOff val="-3973551"/>
              <a:satOff val="15924"/>
              <a:lumOff val="3451"/>
              <a:alphaOff val="0"/>
            </a:schemeClr>
          </a:effectRef>
          <a:fontRef idx="minor">
            <a:schemeClr val="lt1"/>
          </a:fontRef>
        </p:style>
        <p:txBody>
          <a:bodyPr spcFirstLastPara="0" vert="horz" wrap="square" lIns="11431" tIns="358245" rIns="11429" bIns="358244" numCol="1" spcCol="1270" anchor="ctr" anchorCtr="0">
            <a:noAutofit/>
          </a:bodyPr>
          <a:lstStyle/>
          <a:p>
            <a:pPr lvl="0" algn="ctr" defTabSz="800100">
              <a:lnSpc>
                <a:spcPct val="90000"/>
              </a:lnSpc>
              <a:spcBef>
                <a:spcPct val="0"/>
              </a:spcBef>
              <a:spcAft>
                <a:spcPct val="35000"/>
              </a:spcAft>
            </a:pPr>
            <a:r>
              <a:rPr lang="en-US" sz="1800" kern="1200" dirty="0" smtClean="0"/>
              <a:t>2023</a:t>
            </a:r>
            <a:endParaRPr lang="en-US" sz="1800" kern="1200" dirty="0"/>
          </a:p>
        </p:txBody>
      </p:sp>
      <p:sp>
        <p:nvSpPr>
          <p:cNvPr id="12" name="Freeform 11"/>
          <p:cNvSpPr/>
          <p:nvPr/>
        </p:nvSpPr>
        <p:spPr>
          <a:xfrm>
            <a:off x="920120" y="2839338"/>
            <a:ext cx="4311784" cy="977752"/>
          </a:xfrm>
          <a:custGeom>
            <a:avLst/>
            <a:gdLst>
              <a:gd name="connsiteX0" fmla="*/ 162962 w 977752"/>
              <a:gd name="connsiteY0" fmla="*/ 0 h 7434370"/>
              <a:gd name="connsiteX1" fmla="*/ 814790 w 977752"/>
              <a:gd name="connsiteY1" fmla="*/ 0 h 7434370"/>
              <a:gd name="connsiteX2" fmla="*/ 977752 w 977752"/>
              <a:gd name="connsiteY2" fmla="*/ 162962 h 7434370"/>
              <a:gd name="connsiteX3" fmla="*/ 977752 w 977752"/>
              <a:gd name="connsiteY3" fmla="*/ 7434370 h 7434370"/>
              <a:gd name="connsiteX4" fmla="*/ 977752 w 977752"/>
              <a:gd name="connsiteY4" fmla="*/ 7434370 h 7434370"/>
              <a:gd name="connsiteX5" fmla="*/ 0 w 977752"/>
              <a:gd name="connsiteY5" fmla="*/ 7434370 h 7434370"/>
              <a:gd name="connsiteX6" fmla="*/ 0 w 977752"/>
              <a:gd name="connsiteY6" fmla="*/ 7434370 h 7434370"/>
              <a:gd name="connsiteX7" fmla="*/ 0 w 977752"/>
              <a:gd name="connsiteY7" fmla="*/ 162962 h 7434370"/>
              <a:gd name="connsiteX8" fmla="*/ 162962 w 977752"/>
              <a:gd name="connsiteY8" fmla="*/ 0 h 743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752" h="7434370">
                <a:moveTo>
                  <a:pt x="977752" y="1239087"/>
                </a:moveTo>
                <a:lnTo>
                  <a:pt x="977752" y="6195283"/>
                </a:lnTo>
                <a:cubicBezTo>
                  <a:pt x="977752" y="6879609"/>
                  <a:pt x="968156" y="7434370"/>
                  <a:pt x="956320" y="7434370"/>
                </a:cubicBezTo>
                <a:lnTo>
                  <a:pt x="0" y="7434370"/>
                </a:lnTo>
                <a:lnTo>
                  <a:pt x="0" y="7434370"/>
                </a:lnTo>
                <a:lnTo>
                  <a:pt x="0" y="0"/>
                </a:lnTo>
                <a:lnTo>
                  <a:pt x="0" y="0"/>
                </a:lnTo>
                <a:lnTo>
                  <a:pt x="956320" y="0"/>
                </a:lnTo>
                <a:cubicBezTo>
                  <a:pt x="968156" y="0"/>
                  <a:pt x="977752" y="554761"/>
                  <a:pt x="977752" y="1239087"/>
                </a:cubicBezTo>
                <a:close/>
              </a:path>
            </a:pathLst>
          </a:custGeom>
        </p:spPr>
        <p:style>
          <a:lnRef idx="2">
            <a:schemeClr val="accent5">
              <a:hueOff val="-3973551"/>
              <a:satOff val="15924"/>
              <a:lumOff val="345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6" tIns="59160" rIns="59160" bIns="5916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European Facility Review</a:t>
            </a:r>
            <a:endParaRPr lang="en-US" sz="1800" kern="1200" dirty="0"/>
          </a:p>
          <a:p>
            <a:pPr marL="171450" lvl="1" indent="-171450" defTabSz="800100">
              <a:lnSpc>
                <a:spcPct val="90000"/>
              </a:lnSpc>
              <a:spcBef>
                <a:spcPct val="0"/>
              </a:spcBef>
              <a:spcAft>
                <a:spcPct val="15000"/>
              </a:spcAft>
              <a:buFontTx/>
              <a:buChar char="••"/>
            </a:pPr>
            <a:r>
              <a:rPr lang="en-US" sz="1800" kern="1200" dirty="0" smtClean="0"/>
              <a:t>First full physics campaign </a:t>
            </a:r>
            <a:r>
              <a:rPr lang="en-US" dirty="0"/>
              <a:t>JT-60SA</a:t>
            </a:r>
            <a:r>
              <a:rPr lang="en-US" dirty="0" smtClean="0"/>
              <a:t>(-&gt;</a:t>
            </a:r>
            <a:r>
              <a:rPr lang="en-US" dirty="0"/>
              <a:t>’24</a:t>
            </a:r>
            <a:r>
              <a:rPr lang="en-US" dirty="0" smtClean="0"/>
              <a:t>)</a:t>
            </a:r>
            <a:endParaRPr lang="en-US" sz="1800" kern="1200" dirty="0"/>
          </a:p>
          <a:p>
            <a:pPr marL="171450" lvl="1" indent="-171450" algn="l" defTabSz="800100">
              <a:lnSpc>
                <a:spcPct val="90000"/>
              </a:lnSpc>
              <a:spcBef>
                <a:spcPct val="0"/>
              </a:spcBef>
              <a:spcAft>
                <a:spcPct val="15000"/>
              </a:spcAft>
              <a:buChar char="••"/>
            </a:pPr>
            <a:r>
              <a:rPr lang="en-US" sz="1800" kern="1200" dirty="0" smtClean="0"/>
              <a:t>First COMPASS-U plasma</a:t>
            </a:r>
            <a:endParaRPr lang="en-US" sz="1800" kern="1200" dirty="0"/>
          </a:p>
        </p:txBody>
      </p:sp>
      <p:sp>
        <p:nvSpPr>
          <p:cNvPr id="13" name="Freeform 12"/>
          <p:cNvSpPr/>
          <p:nvPr/>
        </p:nvSpPr>
        <p:spPr>
          <a:xfrm>
            <a:off x="226488" y="3921312"/>
            <a:ext cx="693629" cy="990899"/>
          </a:xfrm>
          <a:custGeom>
            <a:avLst/>
            <a:gdLst>
              <a:gd name="connsiteX0" fmla="*/ 0 w 990899"/>
              <a:gd name="connsiteY0" fmla="*/ 0 h 693629"/>
              <a:gd name="connsiteX1" fmla="*/ 644085 w 990899"/>
              <a:gd name="connsiteY1" fmla="*/ 0 h 693629"/>
              <a:gd name="connsiteX2" fmla="*/ 990899 w 990899"/>
              <a:gd name="connsiteY2" fmla="*/ 346815 h 693629"/>
              <a:gd name="connsiteX3" fmla="*/ 644085 w 990899"/>
              <a:gd name="connsiteY3" fmla="*/ 693629 h 693629"/>
              <a:gd name="connsiteX4" fmla="*/ 0 w 990899"/>
              <a:gd name="connsiteY4" fmla="*/ 693629 h 693629"/>
              <a:gd name="connsiteX5" fmla="*/ 346815 w 990899"/>
              <a:gd name="connsiteY5" fmla="*/ 346815 h 693629"/>
              <a:gd name="connsiteX6" fmla="*/ 0 w 990899"/>
              <a:gd name="connsiteY6" fmla="*/ 0 h 69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899" h="693629">
                <a:moveTo>
                  <a:pt x="990898" y="0"/>
                </a:moveTo>
                <a:lnTo>
                  <a:pt x="990898" y="450859"/>
                </a:lnTo>
                <a:lnTo>
                  <a:pt x="495449" y="693629"/>
                </a:lnTo>
                <a:lnTo>
                  <a:pt x="1" y="450859"/>
                </a:lnTo>
                <a:lnTo>
                  <a:pt x="1" y="0"/>
                </a:lnTo>
                <a:lnTo>
                  <a:pt x="495449" y="242770"/>
                </a:lnTo>
                <a:lnTo>
                  <a:pt x="990898" y="0"/>
                </a:lnTo>
                <a:close/>
              </a:path>
            </a:pathLst>
          </a:custGeom>
        </p:spPr>
        <p:style>
          <a:lnRef idx="2">
            <a:schemeClr val="accent5">
              <a:hueOff val="-5960326"/>
              <a:satOff val="23887"/>
              <a:lumOff val="5177"/>
              <a:alphaOff val="0"/>
            </a:schemeClr>
          </a:lnRef>
          <a:fillRef idx="1">
            <a:schemeClr val="accent5">
              <a:hueOff val="-5960326"/>
              <a:satOff val="23887"/>
              <a:lumOff val="5177"/>
              <a:alphaOff val="0"/>
            </a:schemeClr>
          </a:fillRef>
          <a:effectRef idx="0">
            <a:schemeClr val="accent5">
              <a:hueOff val="-5960326"/>
              <a:satOff val="23887"/>
              <a:lumOff val="5177"/>
              <a:alphaOff val="0"/>
            </a:schemeClr>
          </a:effectRef>
          <a:fontRef idx="minor">
            <a:schemeClr val="lt1"/>
          </a:fontRef>
        </p:style>
        <p:txBody>
          <a:bodyPr spcFirstLastPara="0" vert="horz" wrap="square" lIns="11431" tIns="358245" rIns="11429" bIns="358244" numCol="1" spcCol="1270" anchor="ctr" anchorCtr="0">
            <a:noAutofit/>
          </a:bodyPr>
          <a:lstStyle/>
          <a:p>
            <a:pPr lvl="0" algn="ctr" defTabSz="800100">
              <a:lnSpc>
                <a:spcPct val="90000"/>
              </a:lnSpc>
              <a:spcBef>
                <a:spcPct val="0"/>
              </a:spcBef>
              <a:spcAft>
                <a:spcPct val="35000"/>
              </a:spcAft>
            </a:pPr>
            <a:r>
              <a:rPr lang="en-US" sz="1800" kern="1200" dirty="0" smtClean="0"/>
              <a:t>2025</a:t>
            </a:r>
            <a:endParaRPr lang="en-US" sz="1800" kern="1200" dirty="0"/>
          </a:p>
        </p:txBody>
      </p:sp>
      <p:sp>
        <p:nvSpPr>
          <p:cNvPr id="14" name="Freeform 13"/>
          <p:cNvSpPr/>
          <p:nvPr/>
        </p:nvSpPr>
        <p:spPr>
          <a:xfrm>
            <a:off x="920120" y="3900005"/>
            <a:ext cx="4311785" cy="881656"/>
          </a:xfrm>
          <a:custGeom>
            <a:avLst/>
            <a:gdLst>
              <a:gd name="connsiteX0" fmla="*/ 146945 w 881655"/>
              <a:gd name="connsiteY0" fmla="*/ 0 h 7434370"/>
              <a:gd name="connsiteX1" fmla="*/ 734710 w 881655"/>
              <a:gd name="connsiteY1" fmla="*/ 0 h 7434370"/>
              <a:gd name="connsiteX2" fmla="*/ 881655 w 881655"/>
              <a:gd name="connsiteY2" fmla="*/ 146945 h 7434370"/>
              <a:gd name="connsiteX3" fmla="*/ 881655 w 881655"/>
              <a:gd name="connsiteY3" fmla="*/ 7434370 h 7434370"/>
              <a:gd name="connsiteX4" fmla="*/ 881655 w 881655"/>
              <a:gd name="connsiteY4" fmla="*/ 7434370 h 7434370"/>
              <a:gd name="connsiteX5" fmla="*/ 0 w 881655"/>
              <a:gd name="connsiteY5" fmla="*/ 7434370 h 7434370"/>
              <a:gd name="connsiteX6" fmla="*/ 0 w 881655"/>
              <a:gd name="connsiteY6" fmla="*/ 7434370 h 7434370"/>
              <a:gd name="connsiteX7" fmla="*/ 0 w 881655"/>
              <a:gd name="connsiteY7" fmla="*/ 146945 h 7434370"/>
              <a:gd name="connsiteX8" fmla="*/ 146945 w 881655"/>
              <a:gd name="connsiteY8" fmla="*/ 0 h 743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1655" h="7434370">
                <a:moveTo>
                  <a:pt x="881655" y="1239086"/>
                </a:moveTo>
                <a:lnTo>
                  <a:pt x="881655" y="6195284"/>
                </a:lnTo>
                <a:cubicBezTo>
                  <a:pt x="881655" y="6879606"/>
                  <a:pt x="873853" y="7434366"/>
                  <a:pt x="864228" y="7434366"/>
                </a:cubicBezTo>
                <a:lnTo>
                  <a:pt x="0" y="7434366"/>
                </a:lnTo>
                <a:lnTo>
                  <a:pt x="0" y="7434366"/>
                </a:lnTo>
                <a:lnTo>
                  <a:pt x="0" y="4"/>
                </a:lnTo>
                <a:lnTo>
                  <a:pt x="0" y="4"/>
                </a:lnTo>
                <a:lnTo>
                  <a:pt x="864228" y="4"/>
                </a:lnTo>
                <a:cubicBezTo>
                  <a:pt x="873853" y="4"/>
                  <a:pt x="881655" y="554764"/>
                  <a:pt x="881655" y="1239086"/>
                </a:cubicBezTo>
                <a:close/>
              </a:path>
            </a:pathLst>
          </a:custGeom>
        </p:spPr>
        <p:style>
          <a:lnRef idx="2">
            <a:schemeClr val="accent5">
              <a:hueOff val="-5960326"/>
              <a:satOff val="23887"/>
              <a:lumOff val="517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7" tIns="54470" rIns="54469" bIns="54469"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First ITER plasma</a:t>
            </a:r>
            <a:endParaRPr lang="en-US" sz="1800" kern="1200" dirty="0"/>
          </a:p>
        </p:txBody>
      </p:sp>
      <p:sp>
        <p:nvSpPr>
          <p:cNvPr id="15" name="Freeform 14"/>
          <p:cNvSpPr/>
          <p:nvPr/>
        </p:nvSpPr>
        <p:spPr>
          <a:xfrm>
            <a:off x="226485" y="4854609"/>
            <a:ext cx="693629" cy="990899"/>
          </a:xfrm>
          <a:custGeom>
            <a:avLst/>
            <a:gdLst>
              <a:gd name="connsiteX0" fmla="*/ 0 w 990899"/>
              <a:gd name="connsiteY0" fmla="*/ 0 h 693629"/>
              <a:gd name="connsiteX1" fmla="*/ 644085 w 990899"/>
              <a:gd name="connsiteY1" fmla="*/ 0 h 693629"/>
              <a:gd name="connsiteX2" fmla="*/ 990899 w 990899"/>
              <a:gd name="connsiteY2" fmla="*/ 346815 h 693629"/>
              <a:gd name="connsiteX3" fmla="*/ 644085 w 990899"/>
              <a:gd name="connsiteY3" fmla="*/ 693629 h 693629"/>
              <a:gd name="connsiteX4" fmla="*/ 0 w 990899"/>
              <a:gd name="connsiteY4" fmla="*/ 693629 h 693629"/>
              <a:gd name="connsiteX5" fmla="*/ 346815 w 990899"/>
              <a:gd name="connsiteY5" fmla="*/ 346815 h 693629"/>
              <a:gd name="connsiteX6" fmla="*/ 0 w 990899"/>
              <a:gd name="connsiteY6" fmla="*/ 0 h 69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899" h="693629">
                <a:moveTo>
                  <a:pt x="990898" y="0"/>
                </a:moveTo>
                <a:lnTo>
                  <a:pt x="990898" y="450859"/>
                </a:lnTo>
                <a:lnTo>
                  <a:pt x="495449" y="693629"/>
                </a:lnTo>
                <a:lnTo>
                  <a:pt x="1" y="450859"/>
                </a:lnTo>
                <a:lnTo>
                  <a:pt x="1" y="0"/>
                </a:lnTo>
                <a:lnTo>
                  <a:pt x="495449" y="242770"/>
                </a:lnTo>
                <a:lnTo>
                  <a:pt x="990898" y="0"/>
                </a:lnTo>
                <a:close/>
              </a:path>
            </a:pathLst>
          </a:custGeom>
        </p:spPr>
        <p:style>
          <a:lnRef idx="2">
            <a:schemeClr val="accent5">
              <a:hueOff val="-7947101"/>
              <a:satOff val="31849"/>
              <a:lumOff val="6902"/>
              <a:alphaOff val="0"/>
            </a:schemeClr>
          </a:lnRef>
          <a:fillRef idx="1">
            <a:schemeClr val="accent5">
              <a:hueOff val="-7947101"/>
              <a:satOff val="31849"/>
              <a:lumOff val="6902"/>
              <a:alphaOff val="0"/>
            </a:schemeClr>
          </a:fillRef>
          <a:effectRef idx="0">
            <a:schemeClr val="accent5">
              <a:hueOff val="-7947101"/>
              <a:satOff val="31849"/>
              <a:lumOff val="6902"/>
              <a:alphaOff val="0"/>
            </a:schemeClr>
          </a:effectRef>
          <a:fontRef idx="minor">
            <a:schemeClr val="lt1"/>
          </a:fontRef>
        </p:style>
        <p:txBody>
          <a:bodyPr spcFirstLastPara="0" vert="horz" wrap="square" lIns="11431" tIns="358245" rIns="11429" bIns="358244" numCol="1" spcCol="1270" anchor="ctr" anchorCtr="0">
            <a:noAutofit/>
          </a:bodyPr>
          <a:lstStyle/>
          <a:p>
            <a:pPr lvl="0" algn="ctr" defTabSz="800100">
              <a:lnSpc>
                <a:spcPct val="90000"/>
              </a:lnSpc>
              <a:spcBef>
                <a:spcPct val="0"/>
              </a:spcBef>
              <a:spcAft>
                <a:spcPct val="35000"/>
              </a:spcAft>
            </a:pPr>
            <a:r>
              <a:rPr lang="en-US" sz="1800" kern="1200" dirty="0" smtClean="0"/>
              <a:t>2026</a:t>
            </a:r>
            <a:endParaRPr lang="en-US" sz="1800" kern="1200" dirty="0"/>
          </a:p>
        </p:txBody>
      </p:sp>
      <p:sp>
        <p:nvSpPr>
          <p:cNvPr id="16" name="Freeform 15"/>
          <p:cNvSpPr/>
          <p:nvPr/>
        </p:nvSpPr>
        <p:spPr>
          <a:xfrm>
            <a:off x="920120" y="4864576"/>
            <a:ext cx="4311784" cy="953619"/>
          </a:xfrm>
          <a:custGeom>
            <a:avLst/>
            <a:gdLst>
              <a:gd name="connsiteX0" fmla="*/ 158940 w 953618"/>
              <a:gd name="connsiteY0" fmla="*/ 0 h 7434370"/>
              <a:gd name="connsiteX1" fmla="*/ 794678 w 953618"/>
              <a:gd name="connsiteY1" fmla="*/ 0 h 7434370"/>
              <a:gd name="connsiteX2" fmla="*/ 953618 w 953618"/>
              <a:gd name="connsiteY2" fmla="*/ 158940 h 7434370"/>
              <a:gd name="connsiteX3" fmla="*/ 953618 w 953618"/>
              <a:gd name="connsiteY3" fmla="*/ 7434370 h 7434370"/>
              <a:gd name="connsiteX4" fmla="*/ 953618 w 953618"/>
              <a:gd name="connsiteY4" fmla="*/ 7434370 h 7434370"/>
              <a:gd name="connsiteX5" fmla="*/ 0 w 953618"/>
              <a:gd name="connsiteY5" fmla="*/ 7434370 h 7434370"/>
              <a:gd name="connsiteX6" fmla="*/ 0 w 953618"/>
              <a:gd name="connsiteY6" fmla="*/ 7434370 h 7434370"/>
              <a:gd name="connsiteX7" fmla="*/ 0 w 953618"/>
              <a:gd name="connsiteY7" fmla="*/ 158940 h 7434370"/>
              <a:gd name="connsiteX8" fmla="*/ 158940 w 953618"/>
              <a:gd name="connsiteY8" fmla="*/ 0 h 743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618" h="7434370">
                <a:moveTo>
                  <a:pt x="953618" y="1239093"/>
                </a:moveTo>
                <a:lnTo>
                  <a:pt x="953618" y="6195277"/>
                </a:lnTo>
                <a:cubicBezTo>
                  <a:pt x="953618" y="6879606"/>
                  <a:pt x="944490" y="7434366"/>
                  <a:pt x="933231" y="7434366"/>
                </a:cubicBezTo>
                <a:lnTo>
                  <a:pt x="0" y="7434366"/>
                </a:lnTo>
                <a:lnTo>
                  <a:pt x="0" y="7434366"/>
                </a:lnTo>
                <a:lnTo>
                  <a:pt x="0" y="4"/>
                </a:lnTo>
                <a:lnTo>
                  <a:pt x="0" y="4"/>
                </a:lnTo>
                <a:lnTo>
                  <a:pt x="933231" y="4"/>
                </a:lnTo>
                <a:cubicBezTo>
                  <a:pt x="944490" y="4"/>
                  <a:pt x="953618" y="554764"/>
                  <a:pt x="953618" y="1239093"/>
                </a:cubicBezTo>
                <a:close/>
              </a:path>
            </a:pathLst>
          </a:custGeom>
        </p:spPr>
        <p:style>
          <a:lnRef idx="2">
            <a:schemeClr val="accent5">
              <a:hueOff val="-7947101"/>
              <a:satOff val="31849"/>
              <a:lumOff val="690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6" tIns="57982" rIns="57982" bIns="57983"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First DTT plasma</a:t>
            </a:r>
            <a:endParaRPr lang="en-US" sz="1800" kern="1200" dirty="0"/>
          </a:p>
        </p:txBody>
      </p:sp>
      <p:pic>
        <p:nvPicPr>
          <p:cNvPr id="3" name="Picture 2"/>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275760" y="836712"/>
            <a:ext cx="3600400" cy="5088565"/>
          </a:xfrm>
          <a:prstGeom prst="rect">
            <a:avLst/>
          </a:prstGeom>
        </p:spPr>
      </p:pic>
      <p:sp>
        <p:nvSpPr>
          <p:cNvPr id="19" name="TextBox 18"/>
          <p:cNvSpPr txBox="1"/>
          <p:nvPr/>
        </p:nvSpPr>
        <p:spPr>
          <a:xfrm>
            <a:off x="7176120" y="5972867"/>
            <a:ext cx="933974" cy="369332"/>
          </a:xfrm>
          <a:prstGeom prst="rect">
            <a:avLst/>
          </a:prstGeom>
          <a:noFill/>
        </p:spPr>
        <p:txBody>
          <a:bodyPr wrap="none" rtlCol="0">
            <a:spAutoFit/>
          </a:bodyPr>
          <a:lstStyle/>
          <a:p>
            <a:r>
              <a:rPr lang="en-US" dirty="0" smtClean="0"/>
              <a:t>© ENEA</a:t>
            </a:r>
            <a:endParaRPr lang="en-GB" dirty="0"/>
          </a:p>
        </p:txBody>
      </p:sp>
      <p:sp>
        <p:nvSpPr>
          <p:cNvPr id="17" name="Title 1"/>
          <p:cNvSpPr txBox="1">
            <a:spLocks/>
          </p:cNvSpPr>
          <p:nvPr/>
        </p:nvSpPr>
        <p:spPr>
          <a:xfrm>
            <a:off x="148434" y="116632"/>
            <a:ext cx="9909966"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pPr algn="l"/>
            <a:r>
              <a:rPr lang="en-US" sz="3200" i="1" smtClean="0"/>
              <a:t>Horizon Europe </a:t>
            </a:r>
            <a:r>
              <a:rPr lang="en-US" sz="3200" smtClean="0"/>
              <a:t>an exciting period</a:t>
            </a:r>
            <a:endParaRPr lang="en-GB" sz="3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2198788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smtClean="0"/>
              <a:t>A.J.H. Donné | FPA meeting | 15 December 2021</a:t>
            </a:r>
            <a:endParaRPr lang="en-GB" dirty="0"/>
          </a:p>
        </p:txBody>
      </p:sp>
      <p:sp>
        <p:nvSpPr>
          <p:cNvPr id="7" name="Freeform 6"/>
          <p:cNvSpPr/>
          <p:nvPr/>
        </p:nvSpPr>
        <p:spPr>
          <a:xfrm>
            <a:off x="226491" y="692696"/>
            <a:ext cx="693629" cy="990900"/>
          </a:xfrm>
          <a:custGeom>
            <a:avLst/>
            <a:gdLst>
              <a:gd name="connsiteX0" fmla="*/ 0 w 990899"/>
              <a:gd name="connsiteY0" fmla="*/ 0 h 693629"/>
              <a:gd name="connsiteX1" fmla="*/ 644085 w 990899"/>
              <a:gd name="connsiteY1" fmla="*/ 0 h 693629"/>
              <a:gd name="connsiteX2" fmla="*/ 990899 w 990899"/>
              <a:gd name="connsiteY2" fmla="*/ 346815 h 693629"/>
              <a:gd name="connsiteX3" fmla="*/ 644085 w 990899"/>
              <a:gd name="connsiteY3" fmla="*/ 693629 h 693629"/>
              <a:gd name="connsiteX4" fmla="*/ 0 w 990899"/>
              <a:gd name="connsiteY4" fmla="*/ 693629 h 693629"/>
              <a:gd name="connsiteX5" fmla="*/ 346815 w 990899"/>
              <a:gd name="connsiteY5" fmla="*/ 346815 h 693629"/>
              <a:gd name="connsiteX6" fmla="*/ 0 w 990899"/>
              <a:gd name="connsiteY6" fmla="*/ 0 h 69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899" h="693629">
                <a:moveTo>
                  <a:pt x="990898" y="0"/>
                </a:moveTo>
                <a:lnTo>
                  <a:pt x="990898" y="450859"/>
                </a:lnTo>
                <a:lnTo>
                  <a:pt x="495449" y="693629"/>
                </a:lnTo>
                <a:lnTo>
                  <a:pt x="1" y="450859"/>
                </a:lnTo>
                <a:lnTo>
                  <a:pt x="1" y="0"/>
                </a:lnTo>
                <a:lnTo>
                  <a:pt x="495449" y="242770"/>
                </a:lnTo>
                <a:lnTo>
                  <a:pt x="990898"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431" tIns="358246" rIns="11429" bIns="358244" numCol="1" spcCol="1270" anchor="ctr" anchorCtr="0">
            <a:noAutofit/>
          </a:bodyPr>
          <a:lstStyle/>
          <a:p>
            <a:pPr lvl="0" algn="ctr" defTabSz="800100">
              <a:lnSpc>
                <a:spcPct val="90000"/>
              </a:lnSpc>
              <a:spcBef>
                <a:spcPct val="0"/>
              </a:spcBef>
              <a:spcAft>
                <a:spcPct val="35000"/>
              </a:spcAft>
            </a:pPr>
            <a:r>
              <a:rPr lang="en-US" sz="1800" kern="1200" dirty="0" smtClean="0"/>
              <a:t>2021</a:t>
            </a:r>
            <a:endParaRPr lang="en-US" sz="1800" kern="1200" dirty="0"/>
          </a:p>
        </p:txBody>
      </p:sp>
      <p:sp>
        <p:nvSpPr>
          <p:cNvPr id="8" name="Freeform 7"/>
          <p:cNvSpPr/>
          <p:nvPr/>
        </p:nvSpPr>
        <p:spPr>
          <a:xfrm>
            <a:off x="920120" y="697488"/>
            <a:ext cx="4311784" cy="924886"/>
          </a:xfrm>
          <a:custGeom>
            <a:avLst/>
            <a:gdLst>
              <a:gd name="connsiteX0" fmla="*/ 154151 w 924886"/>
              <a:gd name="connsiteY0" fmla="*/ 0 h 7434370"/>
              <a:gd name="connsiteX1" fmla="*/ 770735 w 924886"/>
              <a:gd name="connsiteY1" fmla="*/ 0 h 7434370"/>
              <a:gd name="connsiteX2" fmla="*/ 924886 w 924886"/>
              <a:gd name="connsiteY2" fmla="*/ 154151 h 7434370"/>
              <a:gd name="connsiteX3" fmla="*/ 924886 w 924886"/>
              <a:gd name="connsiteY3" fmla="*/ 7434370 h 7434370"/>
              <a:gd name="connsiteX4" fmla="*/ 924886 w 924886"/>
              <a:gd name="connsiteY4" fmla="*/ 7434370 h 7434370"/>
              <a:gd name="connsiteX5" fmla="*/ 0 w 924886"/>
              <a:gd name="connsiteY5" fmla="*/ 7434370 h 7434370"/>
              <a:gd name="connsiteX6" fmla="*/ 0 w 924886"/>
              <a:gd name="connsiteY6" fmla="*/ 7434370 h 7434370"/>
              <a:gd name="connsiteX7" fmla="*/ 0 w 924886"/>
              <a:gd name="connsiteY7" fmla="*/ 154151 h 7434370"/>
              <a:gd name="connsiteX8" fmla="*/ 154151 w 924886"/>
              <a:gd name="connsiteY8" fmla="*/ 0 h 743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886" h="7434370">
                <a:moveTo>
                  <a:pt x="924886" y="1239091"/>
                </a:moveTo>
                <a:lnTo>
                  <a:pt x="924886" y="6195279"/>
                </a:lnTo>
                <a:cubicBezTo>
                  <a:pt x="924886" y="6879606"/>
                  <a:pt x="916300" y="7434366"/>
                  <a:pt x="905709" y="7434366"/>
                </a:cubicBezTo>
                <a:lnTo>
                  <a:pt x="0" y="7434366"/>
                </a:lnTo>
                <a:lnTo>
                  <a:pt x="0" y="7434366"/>
                </a:lnTo>
                <a:lnTo>
                  <a:pt x="0" y="4"/>
                </a:lnTo>
                <a:lnTo>
                  <a:pt x="0" y="4"/>
                </a:lnTo>
                <a:lnTo>
                  <a:pt x="905709" y="4"/>
                </a:lnTo>
                <a:cubicBezTo>
                  <a:pt x="916300" y="4"/>
                  <a:pt x="924886" y="554764"/>
                  <a:pt x="924886" y="1239091"/>
                </a:cubicBez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7" tIns="56578" rIns="56578" bIns="56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DT operation of JET			</a:t>
            </a:r>
            <a:endParaRPr lang="en-US" sz="1800" kern="1200" dirty="0"/>
          </a:p>
        </p:txBody>
      </p:sp>
      <p:sp>
        <p:nvSpPr>
          <p:cNvPr id="9" name="Freeform 8"/>
          <p:cNvSpPr/>
          <p:nvPr/>
        </p:nvSpPr>
        <p:spPr>
          <a:xfrm>
            <a:off x="226490" y="1704655"/>
            <a:ext cx="693629" cy="990899"/>
          </a:xfrm>
          <a:custGeom>
            <a:avLst/>
            <a:gdLst>
              <a:gd name="connsiteX0" fmla="*/ 0 w 990899"/>
              <a:gd name="connsiteY0" fmla="*/ 0 h 693629"/>
              <a:gd name="connsiteX1" fmla="*/ 644085 w 990899"/>
              <a:gd name="connsiteY1" fmla="*/ 0 h 693629"/>
              <a:gd name="connsiteX2" fmla="*/ 990899 w 990899"/>
              <a:gd name="connsiteY2" fmla="*/ 346815 h 693629"/>
              <a:gd name="connsiteX3" fmla="*/ 644085 w 990899"/>
              <a:gd name="connsiteY3" fmla="*/ 693629 h 693629"/>
              <a:gd name="connsiteX4" fmla="*/ 0 w 990899"/>
              <a:gd name="connsiteY4" fmla="*/ 693629 h 693629"/>
              <a:gd name="connsiteX5" fmla="*/ 346815 w 990899"/>
              <a:gd name="connsiteY5" fmla="*/ 346815 h 693629"/>
              <a:gd name="connsiteX6" fmla="*/ 0 w 990899"/>
              <a:gd name="connsiteY6" fmla="*/ 0 h 69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899" h="693629">
                <a:moveTo>
                  <a:pt x="990898" y="0"/>
                </a:moveTo>
                <a:lnTo>
                  <a:pt x="990898" y="450859"/>
                </a:lnTo>
                <a:lnTo>
                  <a:pt x="495449" y="693629"/>
                </a:lnTo>
                <a:lnTo>
                  <a:pt x="1" y="450859"/>
                </a:lnTo>
                <a:lnTo>
                  <a:pt x="1" y="0"/>
                </a:lnTo>
                <a:lnTo>
                  <a:pt x="495449" y="242770"/>
                </a:lnTo>
                <a:lnTo>
                  <a:pt x="990898" y="0"/>
                </a:lnTo>
                <a:close/>
              </a:path>
            </a:pathLst>
          </a:custGeom>
        </p:spPr>
        <p:style>
          <a:lnRef idx="2">
            <a:schemeClr val="accent5">
              <a:hueOff val="-1986775"/>
              <a:satOff val="7962"/>
              <a:lumOff val="1726"/>
              <a:alphaOff val="0"/>
            </a:schemeClr>
          </a:lnRef>
          <a:fillRef idx="1">
            <a:schemeClr val="accent5">
              <a:hueOff val="-1986775"/>
              <a:satOff val="7962"/>
              <a:lumOff val="1726"/>
              <a:alphaOff val="0"/>
            </a:schemeClr>
          </a:fillRef>
          <a:effectRef idx="0">
            <a:schemeClr val="accent5">
              <a:hueOff val="-1986775"/>
              <a:satOff val="7962"/>
              <a:lumOff val="1726"/>
              <a:alphaOff val="0"/>
            </a:schemeClr>
          </a:effectRef>
          <a:fontRef idx="minor">
            <a:schemeClr val="lt1"/>
          </a:fontRef>
        </p:style>
        <p:txBody>
          <a:bodyPr spcFirstLastPara="0" vert="horz" wrap="square" lIns="11431" tIns="358245" rIns="11429" bIns="358244" numCol="1" spcCol="1270" anchor="ctr" anchorCtr="0">
            <a:noAutofit/>
          </a:bodyPr>
          <a:lstStyle/>
          <a:p>
            <a:pPr lvl="0" algn="ctr" defTabSz="800100">
              <a:lnSpc>
                <a:spcPct val="90000"/>
              </a:lnSpc>
              <a:spcBef>
                <a:spcPct val="0"/>
              </a:spcBef>
              <a:spcAft>
                <a:spcPct val="35000"/>
              </a:spcAft>
            </a:pPr>
            <a:r>
              <a:rPr lang="en-US" sz="1800" kern="1200" dirty="0" smtClean="0"/>
              <a:t>2022</a:t>
            </a:r>
            <a:endParaRPr lang="en-US" sz="1800" kern="1200" dirty="0"/>
          </a:p>
        </p:txBody>
      </p:sp>
      <p:sp>
        <p:nvSpPr>
          <p:cNvPr id="10" name="Freeform 9"/>
          <p:cNvSpPr/>
          <p:nvPr/>
        </p:nvSpPr>
        <p:spPr>
          <a:xfrm>
            <a:off x="920120" y="1705289"/>
            <a:ext cx="4311785" cy="1051134"/>
          </a:xfrm>
          <a:custGeom>
            <a:avLst/>
            <a:gdLst>
              <a:gd name="connsiteX0" fmla="*/ 175192 w 1051133"/>
              <a:gd name="connsiteY0" fmla="*/ 0 h 7434370"/>
              <a:gd name="connsiteX1" fmla="*/ 875941 w 1051133"/>
              <a:gd name="connsiteY1" fmla="*/ 0 h 7434370"/>
              <a:gd name="connsiteX2" fmla="*/ 1051133 w 1051133"/>
              <a:gd name="connsiteY2" fmla="*/ 175192 h 7434370"/>
              <a:gd name="connsiteX3" fmla="*/ 1051133 w 1051133"/>
              <a:gd name="connsiteY3" fmla="*/ 7434370 h 7434370"/>
              <a:gd name="connsiteX4" fmla="*/ 1051133 w 1051133"/>
              <a:gd name="connsiteY4" fmla="*/ 7434370 h 7434370"/>
              <a:gd name="connsiteX5" fmla="*/ 0 w 1051133"/>
              <a:gd name="connsiteY5" fmla="*/ 7434370 h 7434370"/>
              <a:gd name="connsiteX6" fmla="*/ 0 w 1051133"/>
              <a:gd name="connsiteY6" fmla="*/ 7434370 h 7434370"/>
              <a:gd name="connsiteX7" fmla="*/ 0 w 1051133"/>
              <a:gd name="connsiteY7" fmla="*/ 175192 h 7434370"/>
              <a:gd name="connsiteX8" fmla="*/ 175192 w 1051133"/>
              <a:gd name="connsiteY8" fmla="*/ 0 h 743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133" h="7434370">
                <a:moveTo>
                  <a:pt x="1051133" y="1239086"/>
                </a:moveTo>
                <a:lnTo>
                  <a:pt x="1051133" y="6195284"/>
                </a:lnTo>
                <a:cubicBezTo>
                  <a:pt x="1051133" y="6879611"/>
                  <a:pt x="1040043" y="7434366"/>
                  <a:pt x="1026363" y="7434366"/>
                </a:cubicBezTo>
                <a:lnTo>
                  <a:pt x="0" y="7434366"/>
                </a:lnTo>
                <a:lnTo>
                  <a:pt x="0" y="7434366"/>
                </a:lnTo>
                <a:lnTo>
                  <a:pt x="0" y="4"/>
                </a:lnTo>
                <a:lnTo>
                  <a:pt x="0" y="4"/>
                </a:lnTo>
                <a:lnTo>
                  <a:pt x="1026363" y="4"/>
                </a:lnTo>
                <a:cubicBezTo>
                  <a:pt x="1040043" y="4"/>
                  <a:pt x="1051133" y="554759"/>
                  <a:pt x="1051133" y="1239086"/>
                </a:cubicBezTo>
                <a:close/>
              </a:path>
            </a:pathLst>
          </a:custGeom>
        </p:spPr>
        <p:style>
          <a:lnRef idx="2">
            <a:schemeClr val="accent5">
              <a:hueOff val="-1986775"/>
              <a:satOff val="7962"/>
              <a:lumOff val="172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7" tIns="62742" rIns="62742" bIns="62743" numCol="1" spcCol="1270" anchor="ctr" anchorCtr="0">
            <a:noAutofit/>
          </a:bodyPr>
          <a:lstStyle/>
          <a:p>
            <a:pPr marL="171450" lvl="1" indent="-171450" defTabSz="800100">
              <a:lnSpc>
                <a:spcPct val="90000"/>
              </a:lnSpc>
              <a:spcBef>
                <a:spcPct val="0"/>
              </a:spcBef>
              <a:spcAft>
                <a:spcPct val="15000"/>
              </a:spcAft>
              <a:buFontTx/>
              <a:buChar char="••"/>
            </a:pPr>
            <a:r>
              <a:rPr lang="en-US" dirty="0"/>
              <a:t>JT-60SA first plasma</a:t>
            </a:r>
          </a:p>
          <a:p>
            <a:pPr marL="171450" lvl="1" indent="-171450" algn="l" defTabSz="800100">
              <a:lnSpc>
                <a:spcPct val="90000"/>
              </a:lnSpc>
              <a:spcBef>
                <a:spcPct val="0"/>
              </a:spcBef>
              <a:spcAft>
                <a:spcPct val="15000"/>
              </a:spcAft>
              <a:buChar char="••"/>
            </a:pPr>
            <a:r>
              <a:rPr lang="en-US" sz="1800" kern="1200" dirty="0" smtClean="0"/>
              <a:t>Start IFMIF-DONES construction</a:t>
            </a:r>
            <a:endParaRPr lang="en-US" sz="1800" kern="1200" dirty="0"/>
          </a:p>
          <a:p>
            <a:pPr marL="171450" lvl="1" indent="-171450" algn="l" defTabSz="800100">
              <a:lnSpc>
                <a:spcPct val="90000"/>
              </a:lnSpc>
              <a:spcBef>
                <a:spcPct val="0"/>
              </a:spcBef>
              <a:spcAft>
                <a:spcPct val="15000"/>
              </a:spcAft>
              <a:buChar char="••"/>
            </a:pPr>
            <a:r>
              <a:rPr lang="en-US" sz="1800" kern="1200" dirty="0" smtClean="0"/>
              <a:t>Start W7-X with actively cooled divertor</a:t>
            </a:r>
            <a:endParaRPr lang="en-US" sz="1800" kern="1200" dirty="0"/>
          </a:p>
        </p:txBody>
      </p:sp>
      <p:sp>
        <p:nvSpPr>
          <p:cNvPr id="11" name="Freeform 10"/>
          <p:cNvSpPr/>
          <p:nvPr/>
        </p:nvSpPr>
        <p:spPr>
          <a:xfrm>
            <a:off x="226489" y="2848485"/>
            <a:ext cx="693629" cy="990899"/>
          </a:xfrm>
          <a:custGeom>
            <a:avLst/>
            <a:gdLst>
              <a:gd name="connsiteX0" fmla="*/ 0 w 990899"/>
              <a:gd name="connsiteY0" fmla="*/ 0 h 693629"/>
              <a:gd name="connsiteX1" fmla="*/ 644085 w 990899"/>
              <a:gd name="connsiteY1" fmla="*/ 0 h 693629"/>
              <a:gd name="connsiteX2" fmla="*/ 990899 w 990899"/>
              <a:gd name="connsiteY2" fmla="*/ 346815 h 693629"/>
              <a:gd name="connsiteX3" fmla="*/ 644085 w 990899"/>
              <a:gd name="connsiteY3" fmla="*/ 693629 h 693629"/>
              <a:gd name="connsiteX4" fmla="*/ 0 w 990899"/>
              <a:gd name="connsiteY4" fmla="*/ 693629 h 693629"/>
              <a:gd name="connsiteX5" fmla="*/ 346815 w 990899"/>
              <a:gd name="connsiteY5" fmla="*/ 346815 h 693629"/>
              <a:gd name="connsiteX6" fmla="*/ 0 w 990899"/>
              <a:gd name="connsiteY6" fmla="*/ 0 h 69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899" h="693629">
                <a:moveTo>
                  <a:pt x="990898" y="0"/>
                </a:moveTo>
                <a:lnTo>
                  <a:pt x="990898" y="450859"/>
                </a:lnTo>
                <a:lnTo>
                  <a:pt x="495449" y="693629"/>
                </a:lnTo>
                <a:lnTo>
                  <a:pt x="1" y="450859"/>
                </a:lnTo>
                <a:lnTo>
                  <a:pt x="1" y="0"/>
                </a:lnTo>
                <a:lnTo>
                  <a:pt x="495449" y="242770"/>
                </a:lnTo>
                <a:lnTo>
                  <a:pt x="990898" y="0"/>
                </a:lnTo>
                <a:close/>
              </a:path>
            </a:pathLst>
          </a:custGeom>
        </p:spPr>
        <p:style>
          <a:lnRef idx="2">
            <a:schemeClr val="accent5">
              <a:hueOff val="-3973551"/>
              <a:satOff val="15924"/>
              <a:lumOff val="3451"/>
              <a:alphaOff val="0"/>
            </a:schemeClr>
          </a:lnRef>
          <a:fillRef idx="1">
            <a:schemeClr val="accent5">
              <a:hueOff val="-3973551"/>
              <a:satOff val="15924"/>
              <a:lumOff val="3451"/>
              <a:alphaOff val="0"/>
            </a:schemeClr>
          </a:fillRef>
          <a:effectRef idx="0">
            <a:schemeClr val="accent5">
              <a:hueOff val="-3973551"/>
              <a:satOff val="15924"/>
              <a:lumOff val="3451"/>
              <a:alphaOff val="0"/>
            </a:schemeClr>
          </a:effectRef>
          <a:fontRef idx="minor">
            <a:schemeClr val="lt1"/>
          </a:fontRef>
        </p:style>
        <p:txBody>
          <a:bodyPr spcFirstLastPara="0" vert="horz" wrap="square" lIns="11431" tIns="358245" rIns="11429" bIns="358244" numCol="1" spcCol="1270" anchor="ctr" anchorCtr="0">
            <a:noAutofit/>
          </a:bodyPr>
          <a:lstStyle/>
          <a:p>
            <a:pPr lvl="0" algn="ctr" defTabSz="800100">
              <a:lnSpc>
                <a:spcPct val="90000"/>
              </a:lnSpc>
              <a:spcBef>
                <a:spcPct val="0"/>
              </a:spcBef>
              <a:spcAft>
                <a:spcPct val="35000"/>
              </a:spcAft>
            </a:pPr>
            <a:r>
              <a:rPr lang="en-US" sz="1800" kern="1200" dirty="0" smtClean="0"/>
              <a:t>2023</a:t>
            </a:r>
            <a:endParaRPr lang="en-US" sz="1800" kern="1200" dirty="0"/>
          </a:p>
        </p:txBody>
      </p:sp>
      <p:sp>
        <p:nvSpPr>
          <p:cNvPr id="12" name="Freeform 11"/>
          <p:cNvSpPr/>
          <p:nvPr/>
        </p:nvSpPr>
        <p:spPr>
          <a:xfrm>
            <a:off x="920120" y="2839338"/>
            <a:ext cx="4311784" cy="977752"/>
          </a:xfrm>
          <a:custGeom>
            <a:avLst/>
            <a:gdLst>
              <a:gd name="connsiteX0" fmla="*/ 162962 w 977752"/>
              <a:gd name="connsiteY0" fmla="*/ 0 h 7434370"/>
              <a:gd name="connsiteX1" fmla="*/ 814790 w 977752"/>
              <a:gd name="connsiteY1" fmla="*/ 0 h 7434370"/>
              <a:gd name="connsiteX2" fmla="*/ 977752 w 977752"/>
              <a:gd name="connsiteY2" fmla="*/ 162962 h 7434370"/>
              <a:gd name="connsiteX3" fmla="*/ 977752 w 977752"/>
              <a:gd name="connsiteY3" fmla="*/ 7434370 h 7434370"/>
              <a:gd name="connsiteX4" fmla="*/ 977752 w 977752"/>
              <a:gd name="connsiteY4" fmla="*/ 7434370 h 7434370"/>
              <a:gd name="connsiteX5" fmla="*/ 0 w 977752"/>
              <a:gd name="connsiteY5" fmla="*/ 7434370 h 7434370"/>
              <a:gd name="connsiteX6" fmla="*/ 0 w 977752"/>
              <a:gd name="connsiteY6" fmla="*/ 7434370 h 7434370"/>
              <a:gd name="connsiteX7" fmla="*/ 0 w 977752"/>
              <a:gd name="connsiteY7" fmla="*/ 162962 h 7434370"/>
              <a:gd name="connsiteX8" fmla="*/ 162962 w 977752"/>
              <a:gd name="connsiteY8" fmla="*/ 0 h 743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752" h="7434370">
                <a:moveTo>
                  <a:pt x="977752" y="1239087"/>
                </a:moveTo>
                <a:lnTo>
                  <a:pt x="977752" y="6195283"/>
                </a:lnTo>
                <a:cubicBezTo>
                  <a:pt x="977752" y="6879609"/>
                  <a:pt x="968156" y="7434370"/>
                  <a:pt x="956320" y="7434370"/>
                </a:cubicBezTo>
                <a:lnTo>
                  <a:pt x="0" y="7434370"/>
                </a:lnTo>
                <a:lnTo>
                  <a:pt x="0" y="7434370"/>
                </a:lnTo>
                <a:lnTo>
                  <a:pt x="0" y="0"/>
                </a:lnTo>
                <a:lnTo>
                  <a:pt x="0" y="0"/>
                </a:lnTo>
                <a:lnTo>
                  <a:pt x="956320" y="0"/>
                </a:lnTo>
                <a:cubicBezTo>
                  <a:pt x="968156" y="0"/>
                  <a:pt x="977752" y="554761"/>
                  <a:pt x="977752" y="1239087"/>
                </a:cubicBezTo>
                <a:close/>
              </a:path>
            </a:pathLst>
          </a:custGeom>
        </p:spPr>
        <p:style>
          <a:lnRef idx="2">
            <a:schemeClr val="accent5">
              <a:hueOff val="-3973551"/>
              <a:satOff val="15924"/>
              <a:lumOff val="345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6" tIns="59160" rIns="59160" bIns="5916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European Facility Review</a:t>
            </a:r>
            <a:endParaRPr lang="en-US" sz="1800" kern="1200" dirty="0"/>
          </a:p>
          <a:p>
            <a:pPr marL="171450" lvl="1" indent="-171450" algn="l" defTabSz="800100">
              <a:lnSpc>
                <a:spcPct val="90000"/>
              </a:lnSpc>
              <a:spcBef>
                <a:spcPct val="0"/>
              </a:spcBef>
              <a:spcAft>
                <a:spcPct val="15000"/>
              </a:spcAft>
              <a:buChar char="••"/>
            </a:pPr>
            <a:r>
              <a:rPr lang="en-US" sz="1800" kern="1200" dirty="0" smtClean="0"/>
              <a:t>First full physics campaign JT-60SA (-&gt;’24)</a:t>
            </a:r>
            <a:endParaRPr lang="en-US" sz="1800" kern="1200" dirty="0"/>
          </a:p>
          <a:p>
            <a:pPr marL="171450" lvl="1" indent="-171450" algn="l" defTabSz="800100">
              <a:lnSpc>
                <a:spcPct val="90000"/>
              </a:lnSpc>
              <a:spcBef>
                <a:spcPct val="0"/>
              </a:spcBef>
              <a:spcAft>
                <a:spcPct val="15000"/>
              </a:spcAft>
              <a:buChar char="••"/>
            </a:pPr>
            <a:r>
              <a:rPr lang="en-US" sz="1800" kern="1200" dirty="0" smtClean="0"/>
              <a:t>First COMPASS-U plasma</a:t>
            </a:r>
            <a:endParaRPr lang="en-US" sz="1800" kern="1200" dirty="0"/>
          </a:p>
        </p:txBody>
      </p:sp>
      <p:sp>
        <p:nvSpPr>
          <p:cNvPr id="13" name="Freeform 12"/>
          <p:cNvSpPr/>
          <p:nvPr/>
        </p:nvSpPr>
        <p:spPr>
          <a:xfrm>
            <a:off x="226488" y="3921312"/>
            <a:ext cx="693629" cy="990899"/>
          </a:xfrm>
          <a:custGeom>
            <a:avLst/>
            <a:gdLst>
              <a:gd name="connsiteX0" fmla="*/ 0 w 990899"/>
              <a:gd name="connsiteY0" fmla="*/ 0 h 693629"/>
              <a:gd name="connsiteX1" fmla="*/ 644085 w 990899"/>
              <a:gd name="connsiteY1" fmla="*/ 0 h 693629"/>
              <a:gd name="connsiteX2" fmla="*/ 990899 w 990899"/>
              <a:gd name="connsiteY2" fmla="*/ 346815 h 693629"/>
              <a:gd name="connsiteX3" fmla="*/ 644085 w 990899"/>
              <a:gd name="connsiteY3" fmla="*/ 693629 h 693629"/>
              <a:gd name="connsiteX4" fmla="*/ 0 w 990899"/>
              <a:gd name="connsiteY4" fmla="*/ 693629 h 693629"/>
              <a:gd name="connsiteX5" fmla="*/ 346815 w 990899"/>
              <a:gd name="connsiteY5" fmla="*/ 346815 h 693629"/>
              <a:gd name="connsiteX6" fmla="*/ 0 w 990899"/>
              <a:gd name="connsiteY6" fmla="*/ 0 h 69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899" h="693629">
                <a:moveTo>
                  <a:pt x="990898" y="0"/>
                </a:moveTo>
                <a:lnTo>
                  <a:pt x="990898" y="450859"/>
                </a:lnTo>
                <a:lnTo>
                  <a:pt x="495449" y="693629"/>
                </a:lnTo>
                <a:lnTo>
                  <a:pt x="1" y="450859"/>
                </a:lnTo>
                <a:lnTo>
                  <a:pt x="1" y="0"/>
                </a:lnTo>
                <a:lnTo>
                  <a:pt x="495449" y="242770"/>
                </a:lnTo>
                <a:lnTo>
                  <a:pt x="990898" y="0"/>
                </a:lnTo>
                <a:close/>
              </a:path>
            </a:pathLst>
          </a:custGeom>
        </p:spPr>
        <p:style>
          <a:lnRef idx="2">
            <a:schemeClr val="accent5">
              <a:hueOff val="-5960326"/>
              <a:satOff val="23887"/>
              <a:lumOff val="5177"/>
              <a:alphaOff val="0"/>
            </a:schemeClr>
          </a:lnRef>
          <a:fillRef idx="1">
            <a:schemeClr val="accent5">
              <a:hueOff val="-5960326"/>
              <a:satOff val="23887"/>
              <a:lumOff val="5177"/>
              <a:alphaOff val="0"/>
            </a:schemeClr>
          </a:fillRef>
          <a:effectRef idx="0">
            <a:schemeClr val="accent5">
              <a:hueOff val="-5960326"/>
              <a:satOff val="23887"/>
              <a:lumOff val="5177"/>
              <a:alphaOff val="0"/>
            </a:schemeClr>
          </a:effectRef>
          <a:fontRef idx="minor">
            <a:schemeClr val="lt1"/>
          </a:fontRef>
        </p:style>
        <p:txBody>
          <a:bodyPr spcFirstLastPara="0" vert="horz" wrap="square" lIns="11431" tIns="358245" rIns="11429" bIns="358244" numCol="1" spcCol="1270" anchor="ctr" anchorCtr="0">
            <a:noAutofit/>
          </a:bodyPr>
          <a:lstStyle/>
          <a:p>
            <a:pPr lvl="0" algn="ctr" defTabSz="800100">
              <a:lnSpc>
                <a:spcPct val="90000"/>
              </a:lnSpc>
              <a:spcBef>
                <a:spcPct val="0"/>
              </a:spcBef>
              <a:spcAft>
                <a:spcPct val="35000"/>
              </a:spcAft>
            </a:pPr>
            <a:r>
              <a:rPr lang="en-US" sz="1800" kern="1200" dirty="0" smtClean="0"/>
              <a:t>2025</a:t>
            </a:r>
            <a:endParaRPr lang="en-US" sz="1800" kern="1200" dirty="0"/>
          </a:p>
        </p:txBody>
      </p:sp>
      <p:sp>
        <p:nvSpPr>
          <p:cNvPr id="14" name="Freeform 13"/>
          <p:cNvSpPr/>
          <p:nvPr/>
        </p:nvSpPr>
        <p:spPr>
          <a:xfrm>
            <a:off x="920120" y="3900005"/>
            <a:ext cx="4311785" cy="881656"/>
          </a:xfrm>
          <a:custGeom>
            <a:avLst/>
            <a:gdLst>
              <a:gd name="connsiteX0" fmla="*/ 146945 w 881655"/>
              <a:gd name="connsiteY0" fmla="*/ 0 h 7434370"/>
              <a:gd name="connsiteX1" fmla="*/ 734710 w 881655"/>
              <a:gd name="connsiteY1" fmla="*/ 0 h 7434370"/>
              <a:gd name="connsiteX2" fmla="*/ 881655 w 881655"/>
              <a:gd name="connsiteY2" fmla="*/ 146945 h 7434370"/>
              <a:gd name="connsiteX3" fmla="*/ 881655 w 881655"/>
              <a:gd name="connsiteY3" fmla="*/ 7434370 h 7434370"/>
              <a:gd name="connsiteX4" fmla="*/ 881655 w 881655"/>
              <a:gd name="connsiteY4" fmla="*/ 7434370 h 7434370"/>
              <a:gd name="connsiteX5" fmla="*/ 0 w 881655"/>
              <a:gd name="connsiteY5" fmla="*/ 7434370 h 7434370"/>
              <a:gd name="connsiteX6" fmla="*/ 0 w 881655"/>
              <a:gd name="connsiteY6" fmla="*/ 7434370 h 7434370"/>
              <a:gd name="connsiteX7" fmla="*/ 0 w 881655"/>
              <a:gd name="connsiteY7" fmla="*/ 146945 h 7434370"/>
              <a:gd name="connsiteX8" fmla="*/ 146945 w 881655"/>
              <a:gd name="connsiteY8" fmla="*/ 0 h 743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1655" h="7434370">
                <a:moveTo>
                  <a:pt x="881655" y="1239086"/>
                </a:moveTo>
                <a:lnTo>
                  <a:pt x="881655" y="6195284"/>
                </a:lnTo>
                <a:cubicBezTo>
                  <a:pt x="881655" y="6879606"/>
                  <a:pt x="873853" y="7434366"/>
                  <a:pt x="864228" y="7434366"/>
                </a:cubicBezTo>
                <a:lnTo>
                  <a:pt x="0" y="7434366"/>
                </a:lnTo>
                <a:lnTo>
                  <a:pt x="0" y="7434366"/>
                </a:lnTo>
                <a:lnTo>
                  <a:pt x="0" y="4"/>
                </a:lnTo>
                <a:lnTo>
                  <a:pt x="0" y="4"/>
                </a:lnTo>
                <a:lnTo>
                  <a:pt x="864228" y="4"/>
                </a:lnTo>
                <a:cubicBezTo>
                  <a:pt x="873853" y="4"/>
                  <a:pt x="881655" y="554764"/>
                  <a:pt x="881655" y="1239086"/>
                </a:cubicBezTo>
                <a:close/>
              </a:path>
            </a:pathLst>
          </a:custGeom>
        </p:spPr>
        <p:style>
          <a:lnRef idx="2">
            <a:schemeClr val="accent5">
              <a:hueOff val="-5960326"/>
              <a:satOff val="23887"/>
              <a:lumOff val="517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7" tIns="54470" rIns="54469" bIns="54469"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First ITER plasma</a:t>
            </a:r>
            <a:endParaRPr lang="en-US" sz="1800" kern="1200" dirty="0"/>
          </a:p>
        </p:txBody>
      </p:sp>
      <p:sp>
        <p:nvSpPr>
          <p:cNvPr id="15" name="Freeform 14"/>
          <p:cNvSpPr/>
          <p:nvPr/>
        </p:nvSpPr>
        <p:spPr>
          <a:xfrm>
            <a:off x="226485" y="4854609"/>
            <a:ext cx="693629" cy="990899"/>
          </a:xfrm>
          <a:custGeom>
            <a:avLst/>
            <a:gdLst>
              <a:gd name="connsiteX0" fmla="*/ 0 w 990899"/>
              <a:gd name="connsiteY0" fmla="*/ 0 h 693629"/>
              <a:gd name="connsiteX1" fmla="*/ 644085 w 990899"/>
              <a:gd name="connsiteY1" fmla="*/ 0 h 693629"/>
              <a:gd name="connsiteX2" fmla="*/ 990899 w 990899"/>
              <a:gd name="connsiteY2" fmla="*/ 346815 h 693629"/>
              <a:gd name="connsiteX3" fmla="*/ 644085 w 990899"/>
              <a:gd name="connsiteY3" fmla="*/ 693629 h 693629"/>
              <a:gd name="connsiteX4" fmla="*/ 0 w 990899"/>
              <a:gd name="connsiteY4" fmla="*/ 693629 h 693629"/>
              <a:gd name="connsiteX5" fmla="*/ 346815 w 990899"/>
              <a:gd name="connsiteY5" fmla="*/ 346815 h 693629"/>
              <a:gd name="connsiteX6" fmla="*/ 0 w 990899"/>
              <a:gd name="connsiteY6" fmla="*/ 0 h 69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899" h="693629">
                <a:moveTo>
                  <a:pt x="990898" y="0"/>
                </a:moveTo>
                <a:lnTo>
                  <a:pt x="990898" y="450859"/>
                </a:lnTo>
                <a:lnTo>
                  <a:pt x="495449" y="693629"/>
                </a:lnTo>
                <a:lnTo>
                  <a:pt x="1" y="450859"/>
                </a:lnTo>
                <a:lnTo>
                  <a:pt x="1" y="0"/>
                </a:lnTo>
                <a:lnTo>
                  <a:pt x="495449" y="242770"/>
                </a:lnTo>
                <a:lnTo>
                  <a:pt x="990898" y="0"/>
                </a:lnTo>
                <a:close/>
              </a:path>
            </a:pathLst>
          </a:custGeom>
        </p:spPr>
        <p:style>
          <a:lnRef idx="2">
            <a:schemeClr val="accent5">
              <a:hueOff val="-7947101"/>
              <a:satOff val="31849"/>
              <a:lumOff val="6902"/>
              <a:alphaOff val="0"/>
            </a:schemeClr>
          </a:lnRef>
          <a:fillRef idx="1">
            <a:schemeClr val="accent5">
              <a:hueOff val="-7947101"/>
              <a:satOff val="31849"/>
              <a:lumOff val="6902"/>
              <a:alphaOff val="0"/>
            </a:schemeClr>
          </a:fillRef>
          <a:effectRef idx="0">
            <a:schemeClr val="accent5">
              <a:hueOff val="-7947101"/>
              <a:satOff val="31849"/>
              <a:lumOff val="6902"/>
              <a:alphaOff val="0"/>
            </a:schemeClr>
          </a:effectRef>
          <a:fontRef idx="minor">
            <a:schemeClr val="lt1"/>
          </a:fontRef>
        </p:style>
        <p:txBody>
          <a:bodyPr spcFirstLastPara="0" vert="horz" wrap="square" lIns="11431" tIns="358245" rIns="11429" bIns="358244" numCol="1" spcCol="1270" anchor="ctr" anchorCtr="0">
            <a:noAutofit/>
          </a:bodyPr>
          <a:lstStyle/>
          <a:p>
            <a:pPr lvl="0" algn="ctr" defTabSz="800100">
              <a:lnSpc>
                <a:spcPct val="90000"/>
              </a:lnSpc>
              <a:spcBef>
                <a:spcPct val="0"/>
              </a:spcBef>
              <a:spcAft>
                <a:spcPct val="35000"/>
              </a:spcAft>
            </a:pPr>
            <a:r>
              <a:rPr lang="en-US" sz="1800" kern="1200" dirty="0" smtClean="0"/>
              <a:t>2026</a:t>
            </a:r>
            <a:endParaRPr lang="en-US" sz="1800" kern="1200" dirty="0"/>
          </a:p>
        </p:txBody>
      </p:sp>
      <p:sp>
        <p:nvSpPr>
          <p:cNvPr id="16" name="Freeform 15"/>
          <p:cNvSpPr/>
          <p:nvPr/>
        </p:nvSpPr>
        <p:spPr>
          <a:xfrm>
            <a:off x="920120" y="4864576"/>
            <a:ext cx="4311784" cy="953619"/>
          </a:xfrm>
          <a:custGeom>
            <a:avLst/>
            <a:gdLst>
              <a:gd name="connsiteX0" fmla="*/ 158940 w 953618"/>
              <a:gd name="connsiteY0" fmla="*/ 0 h 7434370"/>
              <a:gd name="connsiteX1" fmla="*/ 794678 w 953618"/>
              <a:gd name="connsiteY1" fmla="*/ 0 h 7434370"/>
              <a:gd name="connsiteX2" fmla="*/ 953618 w 953618"/>
              <a:gd name="connsiteY2" fmla="*/ 158940 h 7434370"/>
              <a:gd name="connsiteX3" fmla="*/ 953618 w 953618"/>
              <a:gd name="connsiteY3" fmla="*/ 7434370 h 7434370"/>
              <a:gd name="connsiteX4" fmla="*/ 953618 w 953618"/>
              <a:gd name="connsiteY4" fmla="*/ 7434370 h 7434370"/>
              <a:gd name="connsiteX5" fmla="*/ 0 w 953618"/>
              <a:gd name="connsiteY5" fmla="*/ 7434370 h 7434370"/>
              <a:gd name="connsiteX6" fmla="*/ 0 w 953618"/>
              <a:gd name="connsiteY6" fmla="*/ 7434370 h 7434370"/>
              <a:gd name="connsiteX7" fmla="*/ 0 w 953618"/>
              <a:gd name="connsiteY7" fmla="*/ 158940 h 7434370"/>
              <a:gd name="connsiteX8" fmla="*/ 158940 w 953618"/>
              <a:gd name="connsiteY8" fmla="*/ 0 h 743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618" h="7434370">
                <a:moveTo>
                  <a:pt x="953618" y="1239093"/>
                </a:moveTo>
                <a:lnTo>
                  <a:pt x="953618" y="6195277"/>
                </a:lnTo>
                <a:cubicBezTo>
                  <a:pt x="953618" y="6879606"/>
                  <a:pt x="944490" y="7434366"/>
                  <a:pt x="933231" y="7434366"/>
                </a:cubicBezTo>
                <a:lnTo>
                  <a:pt x="0" y="7434366"/>
                </a:lnTo>
                <a:lnTo>
                  <a:pt x="0" y="7434366"/>
                </a:lnTo>
                <a:lnTo>
                  <a:pt x="0" y="4"/>
                </a:lnTo>
                <a:lnTo>
                  <a:pt x="0" y="4"/>
                </a:lnTo>
                <a:lnTo>
                  <a:pt x="933231" y="4"/>
                </a:lnTo>
                <a:cubicBezTo>
                  <a:pt x="944490" y="4"/>
                  <a:pt x="953618" y="554764"/>
                  <a:pt x="953618" y="1239093"/>
                </a:cubicBezTo>
                <a:close/>
              </a:path>
            </a:pathLst>
          </a:custGeom>
        </p:spPr>
        <p:style>
          <a:lnRef idx="2">
            <a:schemeClr val="accent5">
              <a:hueOff val="-7947101"/>
              <a:satOff val="31849"/>
              <a:lumOff val="690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6" tIns="57982" rIns="57982" bIns="57983"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First DTT plasma</a:t>
            </a:r>
            <a:endParaRPr lang="en-US" sz="1800" kern="1200" dirty="0"/>
          </a:p>
        </p:txBody>
      </p:sp>
      <p:sp>
        <p:nvSpPr>
          <p:cNvPr id="17" name="Freeform 16"/>
          <p:cNvSpPr/>
          <p:nvPr/>
        </p:nvSpPr>
        <p:spPr>
          <a:xfrm>
            <a:off x="191344" y="5918416"/>
            <a:ext cx="693629" cy="990899"/>
          </a:xfrm>
          <a:custGeom>
            <a:avLst/>
            <a:gdLst>
              <a:gd name="connsiteX0" fmla="*/ 0 w 990899"/>
              <a:gd name="connsiteY0" fmla="*/ 0 h 693629"/>
              <a:gd name="connsiteX1" fmla="*/ 644085 w 990899"/>
              <a:gd name="connsiteY1" fmla="*/ 0 h 693629"/>
              <a:gd name="connsiteX2" fmla="*/ 990899 w 990899"/>
              <a:gd name="connsiteY2" fmla="*/ 346815 h 693629"/>
              <a:gd name="connsiteX3" fmla="*/ 644085 w 990899"/>
              <a:gd name="connsiteY3" fmla="*/ 693629 h 693629"/>
              <a:gd name="connsiteX4" fmla="*/ 0 w 990899"/>
              <a:gd name="connsiteY4" fmla="*/ 693629 h 693629"/>
              <a:gd name="connsiteX5" fmla="*/ 346815 w 990899"/>
              <a:gd name="connsiteY5" fmla="*/ 346815 h 693629"/>
              <a:gd name="connsiteX6" fmla="*/ 0 w 990899"/>
              <a:gd name="connsiteY6" fmla="*/ 0 h 69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899" h="693629">
                <a:moveTo>
                  <a:pt x="990898" y="0"/>
                </a:moveTo>
                <a:lnTo>
                  <a:pt x="990898" y="450859"/>
                </a:lnTo>
                <a:lnTo>
                  <a:pt x="495449" y="693629"/>
                </a:lnTo>
                <a:lnTo>
                  <a:pt x="1" y="450859"/>
                </a:lnTo>
                <a:lnTo>
                  <a:pt x="1" y="0"/>
                </a:lnTo>
                <a:lnTo>
                  <a:pt x="495449" y="242770"/>
                </a:lnTo>
                <a:lnTo>
                  <a:pt x="990898" y="0"/>
                </a:lnTo>
                <a:close/>
              </a:path>
            </a:pathLst>
          </a:custGeom>
        </p:spPr>
        <p:style>
          <a:lnRef idx="2">
            <a:schemeClr val="accent5">
              <a:hueOff val="-9933876"/>
              <a:satOff val="39811"/>
              <a:lumOff val="8628"/>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11431" tIns="358245" rIns="11429" bIns="358244" numCol="1" spcCol="1270" anchor="ctr" anchorCtr="0">
            <a:noAutofit/>
          </a:bodyPr>
          <a:lstStyle/>
          <a:p>
            <a:pPr lvl="0" algn="ctr" defTabSz="800100">
              <a:lnSpc>
                <a:spcPct val="90000"/>
              </a:lnSpc>
              <a:spcBef>
                <a:spcPct val="0"/>
              </a:spcBef>
              <a:spcAft>
                <a:spcPct val="35000"/>
              </a:spcAft>
            </a:pPr>
            <a:r>
              <a:rPr lang="en-US" sz="1800" kern="1200" dirty="0" smtClean="0"/>
              <a:t>2027</a:t>
            </a:r>
            <a:endParaRPr lang="en-US" sz="1800" kern="1200" dirty="0"/>
          </a:p>
        </p:txBody>
      </p:sp>
      <p:sp>
        <p:nvSpPr>
          <p:cNvPr id="18" name="Freeform 17"/>
          <p:cNvSpPr/>
          <p:nvPr/>
        </p:nvSpPr>
        <p:spPr>
          <a:xfrm>
            <a:off x="920120" y="5901112"/>
            <a:ext cx="4311784" cy="796933"/>
          </a:xfrm>
          <a:custGeom>
            <a:avLst/>
            <a:gdLst>
              <a:gd name="connsiteX0" fmla="*/ 132825 w 796932"/>
              <a:gd name="connsiteY0" fmla="*/ 0 h 7434370"/>
              <a:gd name="connsiteX1" fmla="*/ 664107 w 796932"/>
              <a:gd name="connsiteY1" fmla="*/ 0 h 7434370"/>
              <a:gd name="connsiteX2" fmla="*/ 796932 w 796932"/>
              <a:gd name="connsiteY2" fmla="*/ 132825 h 7434370"/>
              <a:gd name="connsiteX3" fmla="*/ 796932 w 796932"/>
              <a:gd name="connsiteY3" fmla="*/ 7434370 h 7434370"/>
              <a:gd name="connsiteX4" fmla="*/ 796932 w 796932"/>
              <a:gd name="connsiteY4" fmla="*/ 7434370 h 7434370"/>
              <a:gd name="connsiteX5" fmla="*/ 0 w 796932"/>
              <a:gd name="connsiteY5" fmla="*/ 7434370 h 7434370"/>
              <a:gd name="connsiteX6" fmla="*/ 0 w 796932"/>
              <a:gd name="connsiteY6" fmla="*/ 7434370 h 7434370"/>
              <a:gd name="connsiteX7" fmla="*/ 0 w 796932"/>
              <a:gd name="connsiteY7" fmla="*/ 132825 h 7434370"/>
              <a:gd name="connsiteX8" fmla="*/ 132825 w 796932"/>
              <a:gd name="connsiteY8" fmla="*/ 0 h 743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932" h="7434370">
                <a:moveTo>
                  <a:pt x="796932" y="1239093"/>
                </a:moveTo>
                <a:lnTo>
                  <a:pt x="796932" y="6195277"/>
                </a:lnTo>
                <a:cubicBezTo>
                  <a:pt x="796932" y="6879605"/>
                  <a:pt x="790557" y="7434365"/>
                  <a:pt x="782694" y="7434365"/>
                </a:cubicBezTo>
                <a:lnTo>
                  <a:pt x="0" y="7434365"/>
                </a:lnTo>
                <a:lnTo>
                  <a:pt x="0" y="7434365"/>
                </a:lnTo>
                <a:lnTo>
                  <a:pt x="0" y="5"/>
                </a:lnTo>
                <a:lnTo>
                  <a:pt x="0" y="5"/>
                </a:lnTo>
                <a:lnTo>
                  <a:pt x="782694" y="5"/>
                </a:lnTo>
                <a:cubicBezTo>
                  <a:pt x="790557" y="5"/>
                  <a:pt x="796932" y="554765"/>
                  <a:pt x="796932" y="1239093"/>
                </a:cubicBezTo>
                <a:close/>
              </a:path>
            </a:pathLst>
          </a:custGeom>
        </p:spPr>
        <p:style>
          <a:lnRef idx="2">
            <a:schemeClr val="accent5">
              <a:hueOff val="-9933876"/>
              <a:satOff val="39811"/>
              <a:lumOff val="862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7" tIns="50333" rIns="50332" bIns="50334" numCol="1" spcCol="1270" anchor="ctr" anchorCtr="0">
            <a:noAutofit/>
          </a:bodyPr>
          <a:lstStyle/>
          <a:p>
            <a:pPr marL="171450" lvl="1" indent="-171450" algn="l" defTabSz="800100">
              <a:lnSpc>
                <a:spcPct val="90000"/>
              </a:lnSpc>
              <a:spcBef>
                <a:spcPct val="0"/>
              </a:spcBef>
              <a:spcAft>
                <a:spcPct val="15000"/>
              </a:spcAft>
              <a:buChar char="••"/>
            </a:pPr>
            <a:r>
              <a:rPr lang="en-US" sz="1800" kern="1200" dirty="0" err="1" smtClean="0"/>
              <a:t>Finalisation</a:t>
            </a:r>
            <a:r>
              <a:rPr lang="en-US" sz="1800" kern="1200" dirty="0" smtClean="0"/>
              <a:t> DEMO Conceptual Design</a:t>
            </a:r>
            <a:endParaRPr lang="en-US" sz="1800" kern="12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628248" y="1277954"/>
            <a:ext cx="6178388" cy="4540226"/>
          </a:xfrm>
          <a:prstGeom prst="rect">
            <a:avLst/>
          </a:prstGeom>
        </p:spPr>
      </p:pic>
      <p:sp>
        <p:nvSpPr>
          <p:cNvPr id="19" name="TextBox 18"/>
          <p:cNvSpPr txBox="1"/>
          <p:nvPr/>
        </p:nvSpPr>
        <p:spPr>
          <a:xfrm>
            <a:off x="5786845" y="5660842"/>
            <a:ext cx="1543371" cy="369332"/>
          </a:xfrm>
          <a:prstGeom prst="rect">
            <a:avLst/>
          </a:prstGeom>
          <a:noFill/>
        </p:spPr>
        <p:txBody>
          <a:bodyPr wrap="none" rtlCol="0">
            <a:spAutoFit/>
          </a:bodyPr>
          <a:lstStyle/>
          <a:p>
            <a:r>
              <a:rPr lang="en-US" dirty="0" smtClean="0"/>
              <a:t>© EUROfusion</a:t>
            </a:r>
            <a:endParaRPr lang="en-GB" dirty="0"/>
          </a:p>
        </p:txBody>
      </p:sp>
      <p:sp>
        <p:nvSpPr>
          <p:cNvPr id="20" name="Title 1"/>
          <p:cNvSpPr txBox="1">
            <a:spLocks/>
          </p:cNvSpPr>
          <p:nvPr/>
        </p:nvSpPr>
        <p:spPr>
          <a:xfrm>
            <a:off x="148434" y="116632"/>
            <a:ext cx="9909966"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pPr algn="l"/>
            <a:r>
              <a:rPr lang="en-US" sz="3200" i="1" smtClean="0"/>
              <a:t>Horizon Europe </a:t>
            </a:r>
            <a:r>
              <a:rPr lang="en-US" sz="3200" smtClean="0"/>
              <a:t>an exciting period</a:t>
            </a:r>
            <a:endParaRPr lang="en-GB" sz="3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8939694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1.3|0.3|0.2|0.2"/>
</p:tagLst>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EUROfusion.1line_5_3_2019</Template>
  <TotalTime>2115</TotalTime>
  <Words>2289</Words>
  <Application>Microsoft Macintosh PowerPoint</Application>
  <PresentationFormat>Custom</PresentationFormat>
  <Paragraphs>402</Paragraphs>
  <Slides>34</Slides>
  <Notes>5</Notes>
  <HiddenSlides>0</HiddenSlides>
  <MMClips>1</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34</vt:i4>
      </vt:variant>
    </vt:vector>
  </HeadingPairs>
  <TitlesOfParts>
    <vt:vector size="36" baseType="lpstr">
      <vt:lpstr>EUROfusion.1line_5_3_2019</vt:lpstr>
      <vt:lpstr>Photo Editor Photo</vt:lpstr>
      <vt:lpstr>Fusion Research in Europe Horizon EUROfusion (‘21-’27)</vt:lpstr>
      <vt:lpstr>European Fusion Roadmap</vt:lpstr>
      <vt:lpstr>DEMO schedule critically depends on ITER</vt:lpstr>
      <vt:lpstr>Horizon Europe an exciting period</vt:lpstr>
      <vt:lpstr>Horizon Europe an exciting period</vt:lpstr>
      <vt:lpstr>Slide 6</vt:lpstr>
      <vt:lpstr>Slide 7</vt:lpstr>
      <vt:lpstr>Slide 8</vt:lpstr>
      <vt:lpstr>Slide 9</vt:lpstr>
      <vt:lpstr>Eight Roadmap Missions – Mission 1</vt:lpstr>
      <vt:lpstr>Eight Roadmap Missions – Mission 2</vt:lpstr>
      <vt:lpstr>Eight Roadmap Missions – Mission 3</vt:lpstr>
      <vt:lpstr>Eight Roadmap Missions – Mission 3</vt:lpstr>
      <vt:lpstr>Eight Roadmap Missions – Mission 4</vt:lpstr>
      <vt:lpstr>Eight Roadmap Missions – Mission 5-6</vt:lpstr>
      <vt:lpstr>Eight Roadmap Missions – Mission 7</vt:lpstr>
      <vt:lpstr>Eight Roadmap Missions – Mission 8</vt:lpstr>
      <vt:lpstr>Mission 1 and 2: Tokamak devices</vt:lpstr>
      <vt:lpstr>EUROfusion Theory and Advanced Simulation Coordination</vt:lpstr>
      <vt:lpstr>Primary objectives for Mission 1 in Horizon Europe</vt:lpstr>
      <vt:lpstr>Primary objectives for Mission 2 in Horizon Europe</vt:lpstr>
      <vt:lpstr>Mission 3 : Neutron-Resilient Materials </vt:lpstr>
      <vt:lpstr>Primary objectives for Mission 3 in Horizon Europe</vt:lpstr>
      <vt:lpstr>Mission 4 – 6: Tritium breeding, Safety, DEMO Design</vt:lpstr>
      <vt:lpstr>Primary objectives for Mission 4 in Horizon Europe</vt:lpstr>
      <vt:lpstr>Primary objectives for Mission 5 in Horizon Europe</vt:lpstr>
      <vt:lpstr>Primary objectives for Mission 6 in Horizon Europe</vt:lpstr>
      <vt:lpstr>Establish Technology Hubs</vt:lpstr>
      <vt:lpstr>Mission 7 : Cost of Electricity</vt:lpstr>
      <vt:lpstr>Primary objectives for Mission 7 in Horizon Europe</vt:lpstr>
      <vt:lpstr>Mission 8 - Stellarators</vt:lpstr>
      <vt:lpstr>Primary objectives for Mission 8 in Horizon Europe</vt:lpstr>
      <vt:lpstr>Take home message</vt:lpstr>
      <vt:lpstr>EUROfusion –30 Beneficiaries in 28 countries</vt:lpstr>
    </vt:vector>
  </TitlesOfParts>
  <Company>Windows User</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on the path towards Fusion Electricity</dc:title>
  <dc:creator>Gal Kinga</dc:creator>
  <cp:lastModifiedBy>Dale Meade</cp:lastModifiedBy>
  <cp:revision>98</cp:revision>
  <cp:lastPrinted>2014-10-16T14:51:28Z</cp:lastPrinted>
  <dcterms:created xsi:type="dcterms:W3CDTF">2022-01-04T19:45:05Z</dcterms:created>
  <dcterms:modified xsi:type="dcterms:W3CDTF">2022-01-04T19:50:15Z</dcterms:modified>
</cp:coreProperties>
</file>