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image85.jpg" ContentType="image/jp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4"/>
  </p:sldMasterIdLst>
  <p:notesMasterIdLst>
    <p:notesMasterId r:id="rId21"/>
  </p:notesMasterIdLst>
  <p:handoutMasterIdLst>
    <p:handoutMasterId r:id="rId22"/>
  </p:handoutMasterIdLst>
  <p:sldIdLst>
    <p:sldId id="259" r:id="rId5"/>
    <p:sldId id="1437" r:id="rId6"/>
    <p:sldId id="386" r:id="rId7"/>
    <p:sldId id="511" r:id="rId8"/>
    <p:sldId id="1438" r:id="rId9"/>
    <p:sldId id="1381" r:id="rId10"/>
    <p:sldId id="3229" r:id="rId11"/>
    <p:sldId id="263" r:id="rId12"/>
    <p:sldId id="264" r:id="rId13"/>
    <p:sldId id="1374" r:id="rId14"/>
    <p:sldId id="1493" r:id="rId15"/>
    <p:sldId id="1307" r:id="rId16"/>
    <p:sldId id="1310" r:id="rId17"/>
    <p:sldId id="293" r:id="rId18"/>
    <p:sldId id="1471" r:id="rId19"/>
    <p:sldId id="3230" r:id="rId20"/>
  </p:sldIdLst>
  <p:sldSz cx="12188825" cy="6858000"/>
  <p:notesSz cx="6858000" cy="9144000"/>
  <p:defaultTextStyle>
    <a:defPPr>
      <a:defRPr lang="en-US"/>
    </a:defPPr>
    <a:lvl1pPr marL="0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F17"/>
    <a:srgbClr val="FFC70A"/>
    <a:srgbClr val="EAEAF5"/>
    <a:srgbClr val="ADB2DC"/>
    <a:srgbClr val="1334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0A15C55-8517-42AA-B614-E9B94910E393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774" autoAdjust="0"/>
    <p:restoredTop sz="86418"/>
  </p:normalViewPr>
  <p:slideViewPr>
    <p:cSldViewPr snapToGrid="0" snapToObjects="1">
      <p:cViewPr varScale="1">
        <p:scale>
          <a:sx n="128" d="100"/>
          <a:sy n="128" d="100"/>
        </p:scale>
        <p:origin x="976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notesViewPr>
    <p:cSldViewPr snapToGrid="0" snapToObjects="1">
      <p:cViewPr varScale="1">
        <p:scale>
          <a:sx n="66" d="100"/>
          <a:sy n="66" d="100"/>
        </p:scale>
        <p:origin x="3125" y="6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4E0218-1E62-444C-9E76-2880F86D52C8}" type="datetimeFigureOut">
              <a:rPr lang="en-US" smtClean="0"/>
              <a:t>12/9/21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61971F-232A-9D4A-9296-BBFB6740E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7877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E1F5C8-F12F-0243-953C-A82776D5FACB}" type="datetimeFigureOut">
              <a:rPr lang="en-US" smtClean="0"/>
              <a:t>12/9/21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386F4C-2B88-2749-ACE0-07DD5F33FA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533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0949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60949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60949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60949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60949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60949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60949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60949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60949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386F4C-2B88-2749-ACE0-07DD5F33FA5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6453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versity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A635C81-9BA6-0B4E-9E6F-B00A59846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786"/>
            <a:ext cx="12188825" cy="6856214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8D4C6-B2F0-6C4F-9046-1E7AD7C6D6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72707" y="1513391"/>
            <a:ext cx="10043410" cy="1915605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3200" b="0">
                <a:solidFill>
                  <a:schemeClr val="bg1"/>
                </a:solidFill>
              </a:defRPr>
            </a:lvl1pPr>
            <a:lvl2pPr marL="459202" indent="0" algn="ctr">
              <a:buNone/>
              <a:defRPr b="0">
                <a:solidFill>
                  <a:schemeClr val="bg1"/>
                </a:solidFill>
              </a:defRPr>
            </a:lvl2pPr>
            <a:lvl3pPr marL="918403" indent="0" algn="ctr">
              <a:buNone/>
              <a:defRPr b="0">
                <a:solidFill>
                  <a:schemeClr val="bg1"/>
                </a:solidFill>
              </a:defRPr>
            </a:lvl3pPr>
            <a:lvl4pPr marL="1369142" indent="0" algn="ctr">
              <a:buNone/>
              <a:defRPr b="0">
                <a:solidFill>
                  <a:schemeClr val="bg1"/>
                </a:solidFill>
              </a:defRPr>
            </a:lvl4pPr>
            <a:lvl5pPr marL="1828343" indent="0" algn="ctr">
              <a:buNone/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Welcome</a:t>
            </a:r>
          </a:p>
          <a:p>
            <a:pPr lvl="0"/>
            <a:r>
              <a:rPr lang="en-US" dirty="0"/>
              <a:t>Visitor’s Name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25C24B4-8C82-2E40-A579-F4B8D50268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038440" y="3600699"/>
            <a:ext cx="6111944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7EF40A2-7410-8145-856B-F22EE9F31EDA}"/>
              </a:ext>
            </a:extLst>
          </p:cNvPr>
          <p:cNvSpPr txBox="1"/>
          <p:nvPr userDrawn="1"/>
        </p:nvSpPr>
        <p:spPr>
          <a:xfrm>
            <a:off x="3293105" y="3792636"/>
            <a:ext cx="5602615" cy="34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1400" dirty="0">
                <a:solidFill>
                  <a:srgbClr val="FFFFFF"/>
                </a:solidFill>
              </a:rPr>
              <a:t>Laboratory for Laser Energetics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4B4DCD0-2023-2946-91CE-B08A365D34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75112" y="4122099"/>
            <a:ext cx="4038600" cy="34323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>
                <a:solidFill>
                  <a:schemeClr val="bg1"/>
                </a:solidFill>
              </a:defRPr>
            </a:lvl1pPr>
            <a:lvl2pPr marL="459202" indent="0">
              <a:buNone/>
              <a:defRPr b="0">
                <a:solidFill>
                  <a:schemeClr val="bg1"/>
                </a:solidFill>
              </a:defRPr>
            </a:lvl2pPr>
            <a:lvl3pPr marL="918403" indent="0">
              <a:buNone/>
              <a:defRPr b="0">
                <a:solidFill>
                  <a:schemeClr val="bg1"/>
                </a:solidFill>
              </a:defRPr>
            </a:lvl3pPr>
            <a:lvl4pPr marL="1369142" indent="0">
              <a:buNone/>
              <a:defRPr b="0">
                <a:solidFill>
                  <a:schemeClr val="bg1"/>
                </a:solidFill>
              </a:defRPr>
            </a:lvl4pPr>
            <a:lvl5pPr marL="1828343" indent="0">
              <a:buNone/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688413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featured item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C9747C2B-0DB8-3C45-9EC1-46894FB10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632E0B7B-60E3-1147-9FA8-4098CA4A398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82594" y="1783830"/>
            <a:ext cx="4831691" cy="2520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D6C5B140-09C9-7146-AACB-F3D35318E2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82102" y="4304215"/>
            <a:ext cx="4833134" cy="630986"/>
          </a:xfrm>
          <a:prstGeom prst="rect">
            <a:avLst/>
          </a:prstGeom>
          <a:solidFill>
            <a:schemeClr val="accent3">
              <a:lumMod val="2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9202" indent="0" algn="ctr">
              <a:buNone/>
              <a:defRPr>
                <a:solidFill>
                  <a:schemeClr val="bg1"/>
                </a:solidFill>
              </a:defRPr>
            </a:lvl2pPr>
            <a:lvl3pPr marL="918403" indent="0" algn="ctr">
              <a:buNone/>
              <a:defRPr>
                <a:solidFill>
                  <a:schemeClr val="bg1"/>
                </a:solidFill>
              </a:defRPr>
            </a:lvl3pPr>
            <a:lvl4pPr marL="1369142" indent="0" algn="ctr">
              <a:buNone/>
              <a:defRPr>
                <a:solidFill>
                  <a:schemeClr val="bg1"/>
                </a:solidFill>
              </a:defRPr>
            </a:lvl4pPr>
            <a:lvl5pPr marL="1828343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" name="Picture Placeholder 23">
            <a:extLst>
              <a:ext uri="{FF2B5EF4-FFF2-40B4-BE49-F238E27FC236}">
                <a16:creationId xmlns:a16="http://schemas.microsoft.com/office/drawing/2014/main" id="{76FEB5A6-32A7-7A45-80A2-34C3C11D05D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8445" y="1783830"/>
            <a:ext cx="4837176" cy="2520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8" name="Text Placeholder 18">
            <a:extLst>
              <a:ext uri="{FF2B5EF4-FFF2-40B4-BE49-F238E27FC236}">
                <a16:creationId xmlns:a16="http://schemas.microsoft.com/office/drawing/2014/main" id="{22E5D1B8-5962-3342-9B68-FAD8194C109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70466" y="4304215"/>
            <a:ext cx="4833134" cy="630986"/>
          </a:xfrm>
          <a:prstGeom prst="rect">
            <a:avLst/>
          </a:prstGeom>
          <a:solidFill>
            <a:schemeClr val="accent3">
              <a:lumMod val="2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9202" indent="0" algn="ctr">
              <a:buNone/>
              <a:defRPr>
                <a:solidFill>
                  <a:schemeClr val="bg1"/>
                </a:solidFill>
              </a:defRPr>
            </a:lvl2pPr>
            <a:lvl3pPr marL="918403" indent="0" algn="ctr">
              <a:buNone/>
              <a:defRPr>
                <a:solidFill>
                  <a:schemeClr val="bg1"/>
                </a:solidFill>
              </a:defRPr>
            </a:lvl3pPr>
            <a:lvl4pPr marL="1369142" indent="0" algn="ctr">
              <a:buNone/>
              <a:defRPr>
                <a:solidFill>
                  <a:schemeClr val="bg1"/>
                </a:solidFill>
              </a:defRPr>
            </a:lvl4pPr>
            <a:lvl5pPr marL="1828343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2F571E-D742-0140-8C67-8D02E1AB840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558256" y="5201459"/>
            <a:ext cx="7072312" cy="11398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2901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featured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C9747C2B-0DB8-3C45-9EC1-46894FB10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632E0B7B-60E3-1147-9FA8-4098CA4A398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88565" y="2041994"/>
            <a:ext cx="3290857" cy="27704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D6C5B140-09C9-7146-AACB-F3D35318E2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8073" y="4812447"/>
            <a:ext cx="3291840" cy="951270"/>
          </a:xfrm>
          <a:prstGeom prst="rect">
            <a:avLst/>
          </a:prstGeom>
          <a:solidFill>
            <a:schemeClr val="accent3">
              <a:lumMod val="2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9202" indent="0" algn="ctr">
              <a:buNone/>
              <a:defRPr>
                <a:solidFill>
                  <a:schemeClr val="bg1"/>
                </a:solidFill>
              </a:defRPr>
            </a:lvl2pPr>
            <a:lvl3pPr marL="918403" indent="0" algn="ctr">
              <a:buNone/>
              <a:defRPr>
                <a:solidFill>
                  <a:schemeClr val="bg1"/>
                </a:solidFill>
              </a:defRPr>
            </a:lvl3pPr>
            <a:lvl4pPr marL="1369142" indent="0" algn="ctr">
              <a:buNone/>
              <a:defRPr>
                <a:solidFill>
                  <a:schemeClr val="bg1"/>
                </a:solidFill>
              </a:defRPr>
            </a:lvl4pPr>
            <a:lvl5pPr marL="1828343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" name="Picture Placeholder 23">
            <a:extLst>
              <a:ext uri="{FF2B5EF4-FFF2-40B4-BE49-F238E27FC236}">
                <a16:creationId xmlns:a16="http://schemas.microsoft.com/office/drawing/2014/main" id="{76FEB5A6-32A7-7A45-80A2-34C3C11D05D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83714" y="2041994"/>
            <a:ext cx="3288168" cy="27704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8" name="Text Placeholder 18">
            <a:extLst>
              <a:ext uri="{FF2B5EF4-FFF2-40B4-BE49-F238E27FC236}">
                <a16:creationId xmlns:a16="http://schemas.microsoft.com/office/drawing/2014/main" id="{22E5D1B8-5962-3342-9B68-FAD8194C109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81878" y="4812447"/>
            <a:ext cx="3291840" cy="951270"/>
          </a:xfrm>
          <a:prstGeom prst="rect">
            <a:avLst/>
          </a:prstGeom>
          <a:solidFill>
            <a:schemeClr val="accent3">
              <a:lumMod val="2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9202" indent="0" algn="ctr">
              <a:buNone/>
              <a:defRPr>
                <a:solidFill>
                  <a:schemeClr val="bg1"/>
                </a:solidFill>
              </a:defRPr>
            </a:lvl2pPr>
            <a:lvl3pPr marL="918403" indent="0" algn="ctr">
              <a:buNone/>
              <a:defRPr>
                <a:solidFill>
                  <a:schemeClr val="bg1"/>
                </a:solidFill>
              </a:defRPr>
            </a:lvl3pPr>
            <a:lvl4pPr marL="1369142" indent="0" algn="ctr">
              <a:buNone/>
              <a:defRPr>
                <a:solidFill>
                  <a:schemeClr val="bg1"/>
                </a:solidFill>
              </a:defRPr>
            </a:lvl4pPr>
            <a:lvl5pPr marL="1828343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" name="Picture Placeholder 23">
            <a:extLst>
              <a:ext uri="{FF2B5EF4-FFF2-40B4-BE49-F238E27FC236}">
                <a16:creationId xmlns:a16="http://schemas.microsoft.com/office/drawing/2014/main" id="{04DF4C33-68EB-AC4A-A4B5-13165638A7F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944121" y="2041994"/>
            <a:ext cx="3290857" cy="27704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0" name="Text Placeholder 18">
            <a:extLst>
              <a:ext uri="{FF2B5EF4-FFF2-40B4-BE49-F238E27FC236}">
                <a16:creationId xmlns:a16="http://schemas.microsoft.com/office/drawing/2014/main" id="{C32169C2-7A6C-894F-AEB8-A9D10E400BF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943629" y="4812447"/>
            <a:ext cx="3291840" cy="951270"/>
          </a:xfrm>
          <a:prstGeom prst="rect">
            <a:avLst/>
          </a:prstGeom>
          <a:solidFill>
            <a:schemeClr val="accent3">
              <a:lumMod val="2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9202" indent="0" algn="ctr">
              <a:buNone/>
              <a:defRPr>
                <a:solidFill>
                  <a:schemeClr val="bg1"/>
                </a:solidFill>
              </a:defRPr>
            </a:lvl2pPr>
            <a:lvl3pPr marL="918403" indent="0" algn="ctr">
              <a:buNone/>
              <a:defRPr>
                <a:solidFill>
                  <a:schemeClr val="bg1"/>
                </a:solidFill>
              </a:defRPr>
            </a:lvl3pPr>
            <a:lvl4pPr marL="1369142" indent="0" algn="ctr">
              <a:buNone/>
              <a:defRPr>
                <a:solidFill>
                  <a:schemeClr val="bg1"/>
                </a:solidFill>
              </a:defRPr>
            </a:lvl4pPr>
            <a:lvl5pPr marL="1828343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1308581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featured items with big image and highligh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C9747C2B-0DB8-3C45-9EC1-46894FB10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632E0B7B-60E3-1147-9FA8-4098CA4A398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952845" y="4114742"/>
            <a:ext cx="1950402" cy="13255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D6C5B140-09C9-7146-AACB-F3D35318E2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52738" y="5397511"/>
            <a:ext cx="1950985" cy="281187"/>
          </a:xfrm>
          <a:prstGeom prst="rect">
            <a:avLst/>
          </a:prstGeom>
          <a:solidFill>
            <a:schemeClr val="accent1"/>
          </a:solidFill>
        </p:spPr>
        <p:txBody>
          <a:bodyPr tIns="91440" bIns="91440" anchor="ctr"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9202" indent="0" algn="ctr">
              <a:buNone/>
              <a:defRPr>
                <a:solidFill>
                  <a:schemeClr val="bg1"/>
                </a:solidFill>
              </a:defRPr>
            </a:lvl2pPr>
            <a:lvl3pPr marL="918403" indent="0" algn="ctr">
              <a:buNone/>
              <a:defRPr>
                <a:solidFill>
                  <a:schemeClr val="bg1"/>
                </a:solidFill>
              </a:defRPr>
            </a:lvl3pPr>
            <a:lvl4pPr marL="1369142" indent="0" algn="ctr">
              <a:buNone/>
              <a:defRPr>
                <a:solidFill>
                  <a:schemeClr val="bg1"/>
                </a:solidFill>
              </a:defRPr>
            </a:lvl4pPr>
            <a:lvl5pPr marL="1828343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" name="Picture Placeholder 23">
            <a:extLst>
              <a:ext uri="{FF2B5EF4-FFF2-40B4-BE49-F238E27FC236}">
                <a16:creationId xmlns:a16="http://schemas.microsoft.com/office/drawing/2014/main" id="{76FEB5A6-32A7-7A45-80A2-34C3C11D05D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95225" y="4114742"/>
            <a:ext cx="1948808" cy="13255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8" name="Text Placeholder 18">
            <a:extLst>
              <a:ext uri="{FF2B5EF4-FFF2-40B4-BE49-F238E27FC236}">
                <a16:creationId xmlns:a16="http://schemas.microsoft.com/office/drawing/2014/main" id="{22E5D1B8-5962-3342-9B68-FAD8194C109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94108" y="5397511"/>
            <a:ext cx="1950985" cy="281187"/>
          </a:xfrm>
          <a:prstGeom prst="rect">
            <a:avLst/>
          </a:prstGeom>
          <a:solidFill>
            <a:schemeClr val="accent1"/>
          </a:solidFill>
        </p:spPr>
        <p:txBody>
          <a:bodyPr tIns="91440" bIns="91440" anchor="ctr"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9202" indent="0" algn="ctr">
              <a:buNone/>
              <a:defRPr>
                <a:solidFill>
                  <a:schemeClr val="bg1"/>
                </a:solidFill>
              </a:defRPr>
            </a:lvl2pPr>
            <a:lvl3pPr marL="918403" indent="0" algn="ctr">
              <a:buNone/>
              <a:defRPr>
                <a:solidFill>
                  <a:schemeClr val="bg1"/>
                </a:solidFill>
              </a:defRPr>
            </a:lvl3pPr>
            <a:lvl4pPr marL="1369142" indent="0" algn="ctr">
              <a:buNone/>
              <a:defRPr>
                <a:solidFill>
                  <a:schemeClr val="bg1"/>
                </a:solidFill>
              </a:defRPr>
            </a:lvl4pPr>
            <a:lvl5pPr marL="1828343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" name="Picture Placeholder 23">
            <a:extLst>
              <a:ext uri="{FF2B5EF4-FFF2-40B4-BE49-F238E27FC236}">
                <a16:creationId xmlns:a16="http://schemas.microsoft.com/office/drawing/2014/main" id="{04DF4C33-68EB-AC4A-A4B5-13165638A7F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235479" y="4114742"/>
            <a:ext cx="1950402" cy="13255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0" name="Text Placeholder 18">
            <a:extLst>
              <a:ext uri="{FF2B5EF4-FFF2-40B4-BE49-F238E27FC236}">
                <a16:creationId xmlns:a16="http://schemas.microsoft.com/office/drawing/2014/main" id="{C32169C2-7A6C-894F-AEB8-A9D10E400BF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235372" y="5397511"/>
            <a:ext cx="1950985" cy="281187"/>
          </a:xfrm>
          <a:prstGeom prst="rect">
            <a:avLst/>
          </a:prstGeom>
          <a:solidFill>
            <a:schemeClr val="accent1"/>
          </a:solidFill>
        </p:spPr>
        <p:txBody>
          <a:bodyPr tIns="91440" bIns="91440" anchor="ctr"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9202" indent="0" algn="ctr">
              <a:buNone/>
              <a:defRPr>
                <a:solidFill>
                  <a:schemeClr val="bg1"/>
                </a:solidFill>
              </a:defRPr>
            </a:lvl2pPr>
            <a:lvl3pPr marL="918403" indent="0" algn="ctr">
              <a:buNone/>
              <a:defRPr>
                <a:solidFill>
                  <a:schemeClr val="bg1"/>
                </a:solidFill>
              </a:defRPr>
            </a:lvl3pPr>
            <a:lvl4pPr marL="1369142" indent="0" algn="ctr">
              <a:buNone/>
              <a:defRPr>
                <a:solidFill>
                  <a:schemeClr val="bg1"/>
                </a:solidFill>
              </a:defRPr>
            </a:lvl4pPr>
            <a:lvl5pPr marL="1828343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0" name="Highlight text">
            <a:extLst>
              <a:ext uri="{FF2B5EF4-FFF2-40B4-BE49-F238E27FC236}">
                <a16:creationId xmlns:a16="http://schemas.microsoft.com/office/drawing/2014/main" id="{936CF960-6340-8740-9D2F-F3DC48DE41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93006" y="5962235"/>
            <a:ext cx="9802812" cy="645427"/>
          </a:xfrm>
          <a:prstGeom prst="rect">
            <a:avLst/>
          </a:prstGeom>
          <a:solidFill>
            <a:schemeClr val="accent3">
              <a:lumMod val="2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9202" indent="0" algn="ctr">
              <a:buNone/>
              <a:defRPr>
                <a:solidFill>
                  <a:schemeClr val="bg1"/>
                </a:solidFill>
              </a:defRPr>
            </a:lvl2pPr>
            <a:lvl3pPr marL="918403" indent="0" algn="ctr">
              <a:buNone/>
              <a:defRPr>
                <a:solidFill>
                  <a:schemeClr val="bg1"/>
                </a:solidFill>
              </a:defRPr>
            </a:lvl3pPr>
            <a:lvl4pPr marL="1369142" indent="0" algn="ctr">
              <a:buNone/>
              <a:defRPr>
                <a:solidFill>
                  <a:schemeClr val="bg1"/>
                </a:solidFill>
              </a:defRPr>
            </a:lvl4pPr>
            <a:lvl5pPr marL="1828343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highlight text</a:t>
            </a:r>
          </a:p>
        </p:txBody>
      </p:sp>
    </p:spTree>
    <p:extLst>
      <p:ext uri="{BB962C8B-B14F-4D97-AF65-F5344CB8AC3E}">
        <p14:creationId xmlns:p14="http://schemas.microsoft.com/office/powerpoint/2010/main" val="26182453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featured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C9747C2B-0DB8-3C45-9EC1-46894FB10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632E0B7B-60E3-1147-9FA8-4098CA4A398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88565" y="1959549"/>
            <a:ext cx="3290857" cy="13648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D6C5B140-09C9-7146-AACB-F3D35318E2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8073" y="3298441"/>
            <a:ext cx="3291840" cy="489616"/>
          </a:xfrm>
          <a:prstGeom prst="rect">
            <a:avLst/>
          </a:prstGeom>
          <a:solidFill>
            <a:schemeClr val="accent3">
              <a:lumMod val="2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9202" indent="0" algn="ctr">
              <a:buNone/>
              <a:defRPr>
                <a:solidFill>
                  <a:schemeClr val="bg1"/>
                </a:solidFill>
              </a:defRPr>
            </a:lvl2pPr>
            <a:lvl3pPr marL="918403" indent="0" algn="ctr">
              <a:buNone/>
              <a:defRPr>
                <a:solidFill>
                  <a:schemeClr val="bg1"/>
                </a:solidFill>
              </a:defRPr>
            </a:lvl3pPr>
            <a:lvl4pPr marL="1369142" indent="0" algn="ctr">
              <a:buNone/>
              <a:defRPr>
                <a:solidFill>
                  <a:schemeClr val="bg1"/>
                </a:solidFill>
              </a:defRPr>
            </a:lvl4pPr>
            <a:lvl5pPr marL="1828343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" name="Picture Placeholder 23">
            <a:extLst>
              <a:ext uri="{FF2B5EF4-FFF2-40B4-BE49-F238E27FC236}">
                <a16:creationId xmlns:a16="http://schemas.microsoft.com/office/drawing/2014/main" id="{76FEB5A6-32A7-7A45-80A2-34C3C11D05D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83714" y="1959549"/>
            <a:ext cx="3288168" cy="13648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8" name="Text Placeholder 18">
            <a:extLst>
              <a:ext uri="{FF2B5EF4-FFF2-40B4-BE49-F238E27FC236}">
                <a16:creationId xmlns:a16="http://schemas.microsoft.com/office/drawing/2014/main" id="{22E5D1B8-5962-3342-9B68-FAD8194C109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81878" y="3298441"/>
            <a:ext cx="3291840" cy="489616"/>
          </a:xfrm>
          <a:prstGeom prst="rect">
            <a:avLst/>
          </a:prstGeom>
          <a:solidFill>
            <a:schemeClr val="accent3">
              <a:lumMod val="2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9202" indent="0" algn="ctr">
              <a:buNone/>
              <a:defRPr>
                <a:solidFill>
                  <a:schemeClr val="bg1"/>
                </a:solidFill>
              </a:defRPr>
            </a:lvl2pPr>
            <a:lvl3pPr marL="918403" indent="0" algn="ctr">
              <a:buNone/>
              <a:defRPr>
                <a:solidFill>
                  <a:schemeClr val="bg1"/>
                </a:solidFill>
              </a:defRPr>
            </a:lvl3pPr>
            <a:lvl4pPr marL="1369142" indent="0" algn="ctr">
              <a:buNone/>
              <a:defRPr>
                <a:solidFill>
                  <a:schemeClr val="bg1"/>
                </a:solidFill>
              </a:defRPr>
            </a:lvl4pPr>
            <a:lvl5pPr marL="1828343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" name="Picture Placeholder 23">
            <a:extLst>
              <a:ext uri="{FF2B5EF4-FFF2-40B4-BE49-F238E27FC236}">
                <a16:creationId xmlns:a16="http://schemas.microsoft.com/office/drawing/2014/main" id="{04DF4C33-68EB-AC4A-A4B5-13165638A7F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944121" y="1959549"/>
            <a:ext cx="3290857" cy="13648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0" name="Text Placeholder 18">
            <a:extLst>
              <a:ext uri="{FF2B5EF4-FFF2-40B4-BE49-F238E27FC236}">
                <a16:creationId xmlns:a16="http://schemas.microsoft.com/office/drawing/2014/main" id="{C32169C2-7A6C-894F-AEB8-A9D10E400BF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943629" y="3298441"/>
            <a:ext cx="3291840" cy="489616"/>
          </a:xfrm>
          <a:prstGeom prst="rect">
            <a:avLst/>
          </a:prstGeom>
          <a:solidFill>
            <a:schemeClr val="accent3">
              <a:lumMod val="2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9202" indent="0" algn="ctr">
              <a:buNone/>
              <a:defRPr>
                <a:solidFill>
                  <a:schemeClr val="bg1"/>
                </a:solidFill>
              </a:defRPr>
            </a:lvl2pPr>
            <a:lvl3pPr marL="918403" indent="0" algn="ctr">
              <a:buNone/>
              <a:defRPr>
                <a:solidFill>
                  <a:schemeClr val="bg1"/>
                </a:solidFill>
              </a:defRPr>
            </a:lvl3pPr>
            <a:lvl4pPr marL="1369142" indent="0" algn="ctr">
              <a:buNone/>
              <a:defRPr>
                <a:solidFill>
                  <a:schemeClr val="bg1"/>
                </a:solidFill>
              </a:defRPr>
            </a:lvl4pPr>
            <a:lvl5pPr marL="1828343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2" name="Picture Placeholder 23">
            <a:extLst>
              <a:ext uri="{FF2B5EF4-FFF2-40B4-BE49-F238E27FC236}">
                <a16:creationId xmlns:a16="http://schemas.microsoft.com/office/drawing/2014/main" id="{4CD3D090-8433-5548-9FC1-663EFC55F2A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88565" y="4224284"/>
            <a:ext cx="3290857" cy="13648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3" name="Text Placeholder 18">
            <a:extLst>
              <a:ext uri="{FF2B5EF4-FFF2-40B4-BE49-F238E27FC236}">
                <a16:creationId xmlns:a16="http://schemas.microsoft.com/office/drawing/2014/main" id="{6BE6638D-6BCB-0341-9B4B-9FA35D79AD8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89909" y="5563176"/>
            <a:ext cx="3288168" cy="489616"/>
          </a:xfrm>
          <a:prstGeom prst="rect">
            <a:avLst/>
          </a:prstGeom>
          <a:solidFill>
            <a:schemeClr val="accent3">
              <a:lumMod val="2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9202" indent="0" algn="ctr">
              <a:buNone/>
              <a:defRPr>
                <a:solidFill>
                  <a:schemeClr val="bg1"/>
                </a:solidFill>
              </a:defRPr>
            </a:lvl2pPr>
            <a:lvl3pPr marL="918403" indent="0" algn="ctr">
              <a:buNone/>
              <a:defRPr>
                <a:solidFill>
                  <a:schemeClr val="bg1"/>
                </a:solidFill>
              </a:defRPr>
            </a:lvl3pPr>
            <a:lvl4pPr marL="1369142" indent="0" algn="ctr">
              <a:buNone/>
              <a:defRPr>
                <a:solidFill>
                  <a:schemeClr val="bg1"/>
                </a:solidFill>
              </a:defRPr>
            </a:lvl4pPr>
            <a:lvl5pPr marL="1828343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4" name="Picture Placeholder 23">
            <a:extLst>
              <a:ext uri="{FF2B5EF4-FFF2-40B4-BE49-F238E27FC236}">
                <a16:creationId xmlns:a16="http://schemas.microsoft.com/office/drawing/2014/main" id="{9B17A9D9-C8F9-A040-ABF8-696216B4108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382370" y="4224284"/>
            <a:ext cx="3290857" cy="13648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5" name="Text Placeholder 18">
            <a:extLst>
              <a:ext uri="{FF2B5EF4-FFF2-40B4-BE49-F238E27FC236}">
                <a16:creationId xmlns:a16="http://schemas.microsoft.com/office/drawing/2014/main" id="{928F6B8C-ED16-AA4B-8979-EE1E536DE94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83714" y="5563176"/>
            <a:ext cx="3288168" cy="489616"/>
          </a:xfrm>
          <a:prstGeom prst="rect">
            <a:avLst/>
          </a:prstGeom>
          <a:solidFill>
            <a:schemeClr val="accent3">
              <a:lumMod val="2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9202" indent="0" algn="ctr">
              <a:buNone/>
              <a:defRPr>
                <a:solidFill>
                  <a:schemeClr val="bg1"/>
                </a:solidFill>
              </a:defRPr>
            </a:lvl2pPr>
            <a:lvl3pPr marL="918403" indent="0" algn="ctr">
              <a:buNone/>
              <a:defRPr>
                <a:solidFill>
                  <a:schemeClr val="bg1"/>
                </a:solidFill>
              </a:defRPr>
            </a:lvl3pPr>
            <a:lvl4pPr marL="1369142" indent="0" algn="ctr">
              <a:buNone/>
              <a:defRPr>
                <a:solidFill>
                  <a:schemeClr val="bg1"/>
                </a:solidFill>
              </a:defRPr>
            </a:lvl4pPr>
            <a:lvl5pPr marL="1828343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6" name="Picture Placeholder 23">
            <a:extLst>
              <a:ext uri="{FF2B5EF4-FFF2-40B4-BE49-F238E27FC236}">
                <a16:creationId xmlns:a16="http://schemas.microsoft.com/office/drawing/2014/main" id="{890CA062-48FE-1F42-90BC-B4172552E8AE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7944121" y="4224284"/>
            <a:ext cx="3290857" cy="13648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7" name="Text Placeholder 18">
            <a:extLst>
              <a:ext uri="{FF2B5EF4-FFF2-40B4-BE49-F238E27FC236}">
                <a16:creationId xmlns:a16="http://schemas.microsoft.com/office/drawing/2014/main" id="{964EE6B8-3802-6C46-AC99-6022C825504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945465" y="5563176"/>
            <a:ext cx="3288168" cy="489616"/>
          </a:xfrm>
          <a:prstGeom prst="rect">
            <a:avLst/>
          </a:prstGeom>
          <a:solidFill>
            <a:schemeClr val="accent3">
              <a:lumMod val="2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9202" indent="0" algn="ctr">
              <a:buNone/>
              <a:defRPr>
                <a:solidFill>
                  <a:schemeClr val="bg1"/>
                </a:solidFill>
              </a:defRPr>
            </a:lvl2pPr>
            <a:lvl3pPr marL="918403" indent="0" algn="ctr">
              <a:buNone/>
              <a:defRPr>
                <a:solidFill>
                  <a:schemeClr val="bg1"/>
                </a:solidFill>
              </a:defRPr>
            </a:lvl3pPr>
            <a:lvl4pPr marL="1369142" indent="0" algn="ctr">
              <a:buNone/>
              <a:defRPr>
                <a:solidFill>
                  <a:schemeClr val="bg1"/>
                </a:solidFill>
              </a:defRPr>
            </a:lvl4pPr>
            <a:lvl5pPr marL="1828343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7910913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LE by the number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BAB43-C992-8D4F-8770-74F5FC08F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55E702E5-8C03-E541-8396-87988CEFAF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9981" y="2149473"/>
            <a:ext cx="1909273" cy="1450993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1" dirty="0"/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F996C01A-B526-FE40-B35A-984EAE0C1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8351" y="1896378"/>
            <a:ext cx="1193391" cy="574446"/>
          </a:xfrm>
          <a:prstGeom prst="rect">
            <a:avLst/>
          </a:prstGeom>
        </p:spPr>
      </p:pic>
      <p:sp>
        <p:nvSpPr>
          <p:cNvPr id="56" name="Text Placeholder 45">
            <a:extLst>
              <a:ext uri="{FF2B5EF4-FFF2-40B4-BE49-F238E27FC236}">
                <a16:creationId xmlns:a16="http://schemas.microsoft.com/office/drawing/2014/main" id="{93CFFCE0-F86A-9E49-B3A2-DABBA09CBB8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19981" y="2451047"/>
            <a:ext cx="1909274" cy="496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120">
                <a:solidFill>
                  <a:schemeClr val="accent3">
                    <a:lumMod val="25000"/>
                  </a:schemeClr>
                </a:solidFill>
              </a:defRPr>
            </a:lvl1pPr>
            <a:lvl2pPr marL="397990" indent="0">
              <a:buNone/>
              <a:defRPr/>
            </a:lvl2pPr>
            <a:lvl3pPr marL="795980" indent="0">
              <a:buNone/>
              <a:defRPr/>
            </a:lvl3pPr>
            <a:lvl4pPr marL="1186635" indent="0">
              <a:buNone/>
              <a:defRPr/>
            </a:lvl4pPr>
            <a:lvl5pPr marL="1584625" indent="0">
              <a:buNone/>
              <a:defRPr/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57" name="Text Placeholder 45">
            <a:extLst>
              <a:ext uri="{FF2B5EF4-FFF2-40B4-BE49-F238E27FC236}">
                <a16:creationId xmlns:a16="http://schemas.microsoft.com/office/drawing/2014/main" id="{05F5DE75-7FFE-5E42-8465-2F9C9447882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19981" y="2860828"/>
            <a:ext cx="1909273" cy="3140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cap="all" baseline="0">
                <a:solidFill>
                  <a:schemeClr val="accent3">
                    <a:lumMod val="25000"/>
                  </a:schemeClr>
                </a:solidFill>
              </a:defRPr>
            </a:lvl1pPr>
            <a:lvl2pPr marL="397990" indent="0">
              <a:buNone/>
              <a:defRPr/>
            </a:lvl2pPr>
            <a:lvl3pPr marL="795980" indent="0">
              <a:buNone/>
              <a:defRPr/>
            </a:lvl3pPr>
            <a:lvl4pPr marL="1186635" indent="0">
              <a:buNone/>
              <a:defRPr/>
            </a:lvl4pPr>
            <a:lvl5pPr marL="1584625" indent="0">
              <a:buNone/>
              <a:defRPr/>
            </a:lvl5pPr>
          </a:lstStyle>
          <a:p>
            <a:pPr lvl="0"/>
            <a:r>
              <a:rPr lang="en-US" dirty="0"/>
              <a:t>Optional text</a:t>
            </a:r>
          </a:p>
        </p:txBody>
      </p:sp>
      <p:sp>
        <p:nvSpPr>
          <p:cNvPr id="58" name="Text Placeholder 22">
            <a:extLst>
              <a:ext uri="{FF2B5EF4-FFF2-40B4-BE49-F238E27FC236}">
                <a16:creationId xmlns:a16="http://schemas.microsoft.com/office/drawing/2014/main" id="{04C964BB-7213-524E-9B80-174DEA128DA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19615" y="3104566"/>
            <a:ext cx="1910004" cy="608118"/>
          </a:xfrm>
          <a:prstGeom prst="rect">
            <a:avLst/>
          </a:prstGeom>
          <a:solidFill>
            <a:schemeClr val="accent3">
              <a:lumMod val="25000"/>
            </a:schemeClr>
          </a:solidFill>
        </p:spPr>
        <p:txBody>
          <a:bodyPr anchor="ctr"/>
          <a:lstStyle>
            <a:lvl1pPr marL="0" indent="0" algn="ctr">
              <a:buNone/>
              <a:defRPr sz="953" b="0" cap="all" baseline="0">
                <a:solidFill>
                  <a:schemeClr val="bg1"/>
                </a:solidFill>
              </a:defRPr>
            </a:lvl1pPr>
            <a:lvl2pPr marL="397990" indent="0" algn="ctr">
              <a:buNone/>
              <a:defRPr sz="953" b="0" cap="all" baseline="0">
                <a:solidFill>
                  <a:schemeClr val="bg1"/>
                </a:solidFill>
              </a:defRPr>
            </a:lvl2pPr>
            <a:lvl3pPr marL="795980" indent="0" algn="ctr">
              <a:buNone/>
              <a:defRPr sz="953" b="0" cap="all" baseline="0">
                <a:solidFill>
                  <a:schemeClr val="bg1"/>
                </a:solidFill>
              </a:defRPr>
            </a:lvl3pPr>
            <a:lvl4pPr marL="1186635" indent="0" algn="ctr">
              <a:buNone/>
              <a:defRPr sz="953" b="0" cap="all" baseline="0">
                <a:solidFill>
                  <a:schemeClr val="bg1"/>
                </a:solidFill>
              </a:defRPr>
            </a:lvl4pPr>
            <a:lvl5pPr marL="1584625" indent="0" algn="ctr">
              <a:buNone/>
              <a:defRPr sz="953" b="0" cap="all" baseline="0">
                <a:solidFill>
                  <a:schemeClr val="bg1"/>
                </a:solidFill>
              </a:defRPr>
            </a:lvl5pPr>
          </a:lstStyle>
          <a:p>
            <a:pPr algn="ctr"/>
            <a:r>
              <a:rPr lang="en-US" sz="953" dirty="0"/>
              <a:t>Click to insert text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E56D284C-8D6B-2A46-840E-18E4643BB6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913486" y="2149473"/>
            <a:ext cx="1909273" cy="1450993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1" dirty="0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FF34C79D-097B-214D-9970-5F4AEBAC9D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2190" y="1820239"/>
            <a:ext cx="1131865" cy="627380"/>
          </a:xfrm>
          <a:prstGeom prst="rect">
            <a:avLst/>
          </a:prstGeom>
        </p:spPr>
      </p:pic>
      <p:sp>
        <p:nvSpPr>
          <p:cNvPr id="61" name="Text Placeholder 45">
            <a:extLst>
              <a:ext uri="{FF2B5EF4-FFF2-40B4-BE49-F238E27FC236}">
                <a16:creationId xmlns:a16="http://schemas.microsoft.com/office/drawing/2014/main" id="{B678EC0F-BFF3-9E48-856C-5270CCFE71C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913486" y="2451047"/>
            <a:ext cx="1909274" cy="496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120">
                <a:solidFill>
                  <a:schemeClr val="accent3">
                    <a:lumMod val="25000"/>
                  </a:schemeClr>
                </a:solidFill>
              </a:defRPr>
            </a:lvl1pPr>
            <a:lvl2pPr marL="397990" indent="0">
              <a:buNone/>
              <a:defRPr/>
            </a:lvl2pPr>
            <a:lvl3pPr marL="795980" indent="0">
              <a:buNone/>
              <a:defRPr/>
            </a:lvl3pPr>
            <a:lvl4pPr marL="1186635" indent="0">
              <a:buNone/>
              <a:defRPr/>
            </a:lvl4pPr>
            <a:lvl5pPr marL="1584625" indent="0">
              <a:buNone/>
              <a:defRPr/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62" name="Text Placeholder 45">
            <a:extLst>
              <a:ext uri="{FF2B5EF4-FFF2-40B4-BE49-F238E27FC236}">
                <a16:creationId xmlns:a16="http://schemas.microsoft.com/office/drawing/2014/main" id="{FCE3C313-62DA-C94C-A51E-1C2326EA9B5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913486" y="2860828"/>
            <a:ext cx="1909273" cy="3140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cap="all" baseline="0">
                <a:solidFill>
                  <a:schemeClr val="accent3">
                    <a:lumMod val="25000"/>
                  </a:schemeClr>
                </a:solidFill>
              </a:defRPr>
            </a:lvl1pPr>
            <a:lvl2pPr marL="397990" indent="0">
              <a:buNone/>
              <a:defRPr/>
            </a:lvl2pPr>
            <a:lvl3pPr marL="795980" indent="0">
              <a:buNone/>
              <a:defRPr/>
            </a:lvl3pPr>
            <a:lvl4pPr marL="1186635" indent="0">
              <a:buNone/>
              <a:defRPr/>
            </a:lvl4pPr>
            <a:lvl5pPr marL="1584625" indent="0">
              <a:buNone/>
              <a:defRPr/>
            </a:lvl5pPr>
          </a:lstStyle>
          <a:p>
            <a:pPr lvl="0"/>
            <a:r>
              <a:rPr lang="en-US" dirty="0"/>
              <a:t>Optional text</a:t>
            </a:r>
          </a:p>
        </p:txBody>
      </p:sp>
      <p:sp>
        <p:nvSpPr>
          <p:cNvPr id="63" name="Text Placeholder 22">
            <a:extLst>
              <a:ext uri="{FF2B5EF4-FFF2-40B4-BE49-F238E27FC236}">
                <a16:creationId xmlns:a16="http://schemas.microsoft.com/office/drawing/2014/main" id="{A1030459-52FD-0A44-B0AC-FE936284D67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913120" y="3104566"/>
            <a:ext cx="1910004" cy="608118"/>
          </a:xfrm>
          <a:prstGeom prst="rect">
            <a:avLst/>
          </a:prstGeom>
          <a:solidFill>
            <a:schemeClr val="accent3">
              <a:lumMod val="25000"/>
            </a:schemeClr>
          </a:solidFill>
        </p:spPr>
        <p:txBody>
          <a:bodyPr anchor="ctr"/>
          <a:lstStyle>
            <a:lvl1pPr marL="0" indent="0" algn="ctr">
              <a:buNone/>
              <a:defRPr sz="953" b="0" cap="all" baseline="0">
                <a:solidFill>
                  <a:schemeClr val="bg1"/>
                </a:solidFill>
              </a:defRPr>
            </a:lvl1pPr>
            <a:lvl2pPr marL="397990" indent="0" algn="ctr">
              <a:buNone/>
              <a:defRPr sz="953" b="0" cap="all" baseline="0">
                <a:solidFill>
                  <a:schemeClr val="bg1"/>
                </a:solidFill>
              </a:defRPr>
            </a:lvl2pPr>
            <a:lvl3pPr marL="795980" indent="0" algn="ctr">
              <a:buNone/>
              <a:defRPr sz="953" b="0" cap="all" baseline="0">
                <a:solidFill>
                  <a:schemeClr val="bg1"/>
                </a:solidFill>
              </a:defRPr>
            </a:lvl3pPr>
            <a:lvl4pPr marL="1186635" indent="0" algn="ctr">
              <a:buNone/>
              <a:defRPr sz="953" b="0" cap="all" baseline="0">
                <a:solidFill>
                  <a:schemeClr val="bg1"/>
                </a:solidFill>
              </a:defRPr>
            </a:lvl4pPr>
            <a:lvl5pPr marL="1584625" indent="0" algn="ctr">
              <a:buNone/>
              <a:defRPr sz="953" b="0" cap="all" baseline="0">
                <a:solidFill>
                  <a:schemeClr val="bg1"/>
                </a:solidFill>
              </a:defRPr>
            </a:lvl5pPr>
          </a:lstStyle>
          <a:p>
            <a:pPr algn="ctr"/>
            <a:r>
              <a:rPr lang="en-US" sz="953" dirty="0"/>
              <a:t>Click to insert text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141EF8EF-A907-DD44-8A3E-7E4FD8EB79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006991" y="2149473"/>
            <a:ext cx="1909273" cy="1450993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1" dirty="0"/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95881213-7694-E343-84FC-071B9442E6D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8507" y="1728757"/>
            <a:ext cx="754577" cy="660400"/>
          </a:xfrm>
          <a:prstGeom prst="rect">
            <a:avLst/>
          </a:prstGeom>
        </p:spPr>
      </p:pic>
      <p:sp>
        <p:nvSpPr>
          <p:cNvPr id="66" name="Text Placeholder 45">
            <a:extLst>
              <a:ext uri="{FF2B5EF4-FFF2-40B4-BE49-F238E27FC236}">
                <a16:creationId xmlns:a16="http://schemas.microsoft.com/office/drawing/2014/main" id="{956B373F-40C6-4B4C-869A-43E6B3182C6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006991" y="2451047"/>
            <a:ext cx="1909274" cy="496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120">
                <a:solidFill>
                  <a:schemeClr val="accent3">
                    <a:lumMod val="25000"/>
                  </a:schemeClr>
                </a:solidFill>
              </a:defRPr>
            </a:lvl1pPr>
            <a:lvl2pPr marL="397990" indent="0">
              <a:buNone/>
              <a:defRPr/>
            </a:lvl2pPr>
            <a:lvl3pPr marL="795980" indent="0">
              <a:buNone/>
              <a:defRPr/>
            </a:lvl3pPr>
            <a:lvl4pPr marL="1186635" indent="0">
              <a:buNone/>
              <a:defRPr/>
            </a:lvl4pPr>
            <a:lvl5pPr marL="1584625" indent="0">
              <a:buNone/>
              <a:defRPr/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68" name="Text Placeholder 45">
            <a:extLst>
              <a:ext uri="{FF2B5EF4-FFF2-40B4-BE49-F238E27FC236}">
                <a16:creationId xmlns:a16="http://schemas.microsoft.com/office/drawing/2014/main" id="{1F51FA9D-E9EA-A241-B684-8223AA2D888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006991" y="2860828"/>
            <a:ext cx="1909273" cy="3140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cap="all" baseline="0">
                <a:solidFill>
                  <a:schemeClr val="accent3">
                    <a:lumMod val="25000"/>
                  </a:schemeClr>
                </a:solidFill>
              </a:defRPr>
            </a:lvl1pPr>
            <a:lvl2pPr marL="397990" indent="0">
              <a:buNone/>
              <a:defRPr/>
            </a:lvl2pPr>
            <a:lvl3pPr marL="795980" indent="0">
              <a:buNone/>
              <a:defRPr/>
            </a:lvl3pPr>
            <a:lvl4pPr marL="1186635" indent="0">
              <a:buNone/>
              <a:defRPr/>
            </a:lvl4pPr>
            <a:lvl5pPr marL="1584625" indent="0">
              <a:buNone/>
              <a:defRPr/>
            </a:lvl5pPr>
          </a:lstStyle>
          <a:p>
            <a:pPr lvl="0"/>
            <a:r>
              <a:rPr lang="en-US" dirty="0"/>
              <a:t>Optional text</a:t>
            </a:r>
          </a:p>
        </p:txBody>
      </p:sp>
      <p:sp>
        <p:nvSpPr>
          <p:cNvPr id="73" name="Text Placeholder 22">
            <a:extLst>
              <a:ext uri="{FF2B5EF4-FFF2-40B4-BE49-F238E27FC236}">
                <a16:creationId xmlns:a16="http://schemas.microsoft.com/office/drawing/2014/main" id="{648FCB2B-3135-DC42-BF8F-0605B73D4CF3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006625" y="3104566"/>
            <a:ext cx="1910004" cy="608118"/>
          </a:xfrm>
          <a:prstGeom prst="rect">
            <a:avLst/>
          </a:prstGeom>
          <a:solidFill>
            <a:schemeClr val="accent3">
              <a:lumMod val="25000"/>
            </a:schemeClr>
          </a:solidFill>
        </p:spPr>
        <p:txBody>
          <a:bodyPr anchor="ctr"/>
          <a:lstStyle>
            <a:lvl1pPr marL="0" indent="0" algn="ctr">
              <a:buNone/>
              <a:defRPr sz="953" b="0" cap="all" baseline="0">
                <a:solidFill>
                  <a:schemeClr val="bg1"/>
                </a:solidFill>
              </a:defRPr>
            </a:lvl1pPr>
            <a:lvl2pPr marL="397990" indent="0" algn="ctr">
              <a:buNone/>
              <a:defRPr sz="953" b="0" cap="all" baseline="0">
                <a:solidFill>
                  <a:schemeClr val="bg1"/>
                </a:solidFill>
              </a:defRPr>
            </a:lvl2pPr>
            <a:lvl3pPr marL="795980" indent="0" algn="ctr">
              <a:buNone/>
              <a:defRPr sz="953" b="0" cap="all" baseline="0">
                <a:solidFill>
                  <a:schemeClr val="bg1"/>
                </a:solidFill>
              </a:defRPr>
            </a:lvl3pPr>
            <a:lvl4pPr marL="1186635" indent="0" algn="ctr">
              <a:buNone/>
              <a:defRPr sz="953" b="0" cap="all" baseline="0">
                <a:solidFill>
                  <a:schemeClr val="bg1"/>
                </a:solidFill>
              </a:defRPr>
            </a:lvl4pPr>
            <a:lvl5pPr marL="1584625" indent="0" algn="ctr">
              <a:buNone/>
              <a:defRPr sz="953" b="0" cap="all" baseline="0">
                <a:solidFill>
                  <a:schemeClr val="bg1"/>
                </a:solidFill>
              </a:defRPr>
            </a:lvl5pPr>
          </a:lstStyle>
          <a:p>
            <a:pPr algn="ctr"/>
            <a:r>
              <a:rPr lang="en-US" sz="953" dirty="0"/>
              <a:t>Click to insert text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FC97E146-23CC-144B-8A2A-329D1B77B5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100496" y="2149473"/>
            <a:ext cx="1909273" cy="1450993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1" dirty="0"/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09C6370D-95A0-D34D-9BF7-12B8EB5D34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6511" y="1788251"/>
            <a:ext cx="877242" cy="566453"/>
          </a:xfrm>
          <a:prstGeom prst="rect">
            <a:avLst/>
          </a:prstGeom>
        </p:spPr>
      </p:pic>
      <p:sp>
        <p:nvSpPr>
          <p:cNvPr id="90" name="Text Placeholder 45">
            <a:extLst>
              <a:ext uri="{FF2B5EF4-FFF2-40B4-BE49-F238E27FC236}">
                <a16:creationId xmlns:a16="http://schemas.microsoft.com/office/drawing/2014/main" id="{4EF87858-086A-9E41-A77A-9575F0DB593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100496" y="2451047"/>
            <a:ext cx="1909274" cy="496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120">
                <a:solidFill>
                  <a:schemeClr val="accent3">
                    <a:lumMod val="25000"/>
                  </a:schemeClr>
                </a:solidFill>
              </a:defRPr>
            </a:lvl1pPr>
            <a:lvl2pPr marL="397990" indent="0">
              <a:buNone/>
              <a:defRPr/>
            </a:lvl2pPr>
            <a:lvl3pPr marL="795980" indent="0">
              <a:buNone/>
              <a:defRPr/>
            </a:lvl3pPr>
            <a:lvl4pPr marL="1186635" indent="0">
              <a:buNone/>
              <a:defRPr/>
            </a:lvl4pPr>
            <a:lvl5pPr marL="1584625" indent="0">
              <a:buNone/>
              <a:defRPr/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95" name="Text Placeholder 45">
            <a:extLst>
              <a:ext uri="{FF2B5EF4-FFF2-40B4-BE49-F238E27FC236}">
                <a16:creationId xmlns:a16="http://schemas.microsoft.com/office/drawing/2014/main" id="{2CB992CB-E07C-7A49-8D6B-A8FB98B13C8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100496" y="2860828"/>
            <a:ext cx="1909273" cy="3140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cap="all" baseline="0">
                <a:solidFill>
                  <a:schemeClr val="accent3">
                    <a:lumMod val="25000"/>
                  </a:schemeClr>
                </a:solidFill>
              </a:defRPr>
            </a:lvl1pPr>
            <a:lvl2pPr marL="397990" indent="0">
              <a:buNone/>
              <a:defRPr/>
            </a:lvl2pPr>
            <a:lvl3pPr marL="795980" indent="0">
              <a:buNone/>
              <a:defRPr/>
            </a:lvl3pPr>
            <a:lvl4pPr marL="1186635" indent="0">
              <a:buNone/>
              <a:defRPr/>
            </a:lvl4pPr>
            <a:lvl5pPr marL="1584625" indent="0">
              <a:buNone/>
              <a:defRPr/>
            </a:lvl5pPr>
          </a:lstStyle>
          <a:p>
            <a:pPr lvl="0"/>
            <a:r>
              <a:rPr lang="en-US" dirty="0"/>
              <a:t>Optional text</a:t>
            </a:r>
          </a:p>
        </p:txBody>
      </p:sp>
      <p:sp>
        <p:nvSpPr>
          <p:cNvPr id="100" name="Text Placeholder 22">
            <a:extLst>
              <a:ext uri="{FF2B5EF4-FFF2-40B4-BE49-F238E27FC236}">
                <a16:creationId xmlns:a16="http://schemas.microsoft.com/office/drawing/2014/main" id="{DB7D6F73-2462-9148-A254-2212D3515BF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100130" y="3104566"/>
            <a:ext cx="1910004" cy="608118"/>
          </a:xfrm>
          <a:prstGeom prst="rect">
            <a:avLst/>
          </a:prstGeom>
          <a:solidFill>
            <a:schemeClr val="accent3">
              <a:lumMod val="25000"/>
            </a:schemeClr>
          </a:solidFill>
        </p:spPr>
        <p:txBody>
          <a:bodyPr anchor="ctr"/>
          <a:lstStyle>
            <a:lvl1pPr marL="0" indent="0" algn="ctr">
              <a:buNone/>
              <a:defRPr sz="953" b="0" cap="all" baseline="0">
                <a:solidFill>
                  <a:schemeClr val="bg1"/>
                </a:solidFill>
              </a:defRPr>
            </a:lvl1pPr>
            <a:lvl2pPr marL="397990" indent="0" algn="ctr">
              <a:buNone/>
              <a:defRPr sz="953" b="0" cap="all" baseline="0">
                <a:solidFill>
                  <a:schemeClr val="bg1"/>
                </a:solidFill>
              </a:defRPr>
            </a:lvl2pPr>
            <a:lvl3pPr marL="795980" indent="0" algn="ctr">
              <a:buNone/>
              <a:defRPr sz="953" b="0" cap="all" baseline="0">
                <a:solidFill>
                  <a:schemeClr val="bg1"/>
                </a:solidFill>
              </a:defRPr>
            </a:lvl3pPr>
            <a:lvl4pPr marL="1186635" indent="0" algn="ctr">
              <a:buNone/>
              <a:defRPr sz="953" b="0" cap="all" baseline="0">
                <a:solidFill>
                  <a:schemeClr val="bg1"/>
                </a:solidFill>
              </a:defRPr>
            </a:lvl4pPr>
            <a:lvl5pPr marL="1584625" indent="0" algn="ctr">
              <a:buNone/>
              <a:defRPr sz="953" b="0" cap="all" baseline="0">
                <a:solidFill>
                  <a:schemeClr val="bg1"/>
                </a:solidFill>
              </a:defRPr>
            </a:lvl5pPr>
          </a:lstStyle>
          <a:p>
            <a:pPr algn="ctr"/>
            <a:r>
              <a:rPr lang="en-US" sz="953" dirty="0"/>
              <a:t>Click to insert text</a:t>
            </a: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40C78324-16AF-F840-BB23-69E08E8D8B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94002" y="2149473"/>
            <a:ext cx="1909273" cy="1450993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1" dirty="0"/>
          </a:p>
        </p:txBody>
      </p:sp>
      <p:pic>
        <p:nvPicPr>
          <p:cNvPr id="110" name="Picture 109">
            <a:extLst>
              <a:ext uri="{FF2B5EF4-FFF2-40B4-BE49-F238E27FC236}">
                <a16:creationId xmlns:a16="http://schemas.microsoft.com/office/drawing/2014/main" id="{910AF304-0AB2-AF44-B42D-2988F786DDD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7877" y="1724524"/>
            <a:ext cx="1051834" cy="803487"/>
          </a:xfrm>
          <a:prstGeom prst="rect">
            <a:avLst/>
          </a:prstGeom>
        </p:spPr>
      </p:pic>
      <p:sp>
        <p:nvSpPr>
          <p:cNvPr id="115" name="Text Placeholder 45">
            <a:extLst>
              <a:ext uri="{FF2B5EF4-FFF2-40B4-BE49-F238E27FC236}">
                <a16:creationId xmlns:a16="http://schemas.microsoft.com/office/drawing/2014/main" id="{F418449C-BF35-5740-8A6D-78360E4CA1A1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9194002" y="2451047"/>
            <a:ext cx="1909274" cy="496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120">
                <a:solidFill>
                  <a:schemeClr val="accent3">
                    <a:lumMod val="25000"/>
                  </a:schemeClr>
                </a:solidFill>
              </a:defRPr>
            </a:lvl1pPr>
            <a:lvl2pPr marL="397990" indent="0">
              <a:buNone/>
              <a:defRPr/>
            </a:lvl2pPr>
            <a:lvl3pPr marL="795980" indent="0">
              <a:buNone/>
              <a:defRPr/>
            </a:lvl3pPr>
            <a:lvl4pPr marL="1186635" indent="0">
              <a:buNone/>
              <a:defRPr/>
            </a:lvl4pPr>
            <a:lvl5pPr marL="1584625" indent="0">
              <a:buNone/>
              <a:defRPr/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16" name="Text Placeholder 45">
            <a:extLst>
              <a:ext uri="{FF2B5EF4-FFF2-40B4-BE49-F238E27FC236}">
                <a16:creationId xmlns:a16="http://schemas.microsoft.com/office/drawing/2014/main" id="{41A73496-2DB1-B54A-9B2E-3195F199A6E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194002" y="2860828"/>
            <a:ext cx="1909273" cy="3140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cap="all" baseline="0">
                <a:solidFill>
                  <a:schemeClr val="accent3">
                    <a:lumMod val="25000"/>
                  </a:schemeClr>
                </a:solidFill>
              </a:defRPr>
            </a:lvl1pPr>
            <a:lvl2pPr marL="397990" indent="0">
              <a:buNone/>
              <a:defRPr/>
            </a:lvl2pPr>
            <a:lvl3pPr marL="795980" indent="0">
              <a:buNone/>
              <a:defRPr/>
            </a:lvl3pPr>
            <a:lvl4pPr marL="1186635" indent="0">
              <a:buNone/>
              <a:defRPr/>
            </a:lvl4pPr>
            <a:lvl5pPr marL="1584625" indent="0">
              <a:buNone/>
              <a:defRPr/>
            </a:lvl5pPr>
          </a:lstStyle>
          <a:p>
            <a:pPr lvl="0"/>
            <a:r>
              <a:rPr lang="en-US" dirty="0"/>
              <a:t>Optional text</a:t>
            </a:r>
          </a:p>
        </p:txBody>
      </p:sp>
      <p:sp>
        <p:nvSpPr>
          <p:cNvPr id="117" name="Text Placeholder 22">
            <a:extLst>
              <a:ext uri="{FF2B5EF4-FFF2-40B4-BE49-F238E27FC236}">
                <a16:creationId xmlns:a16="http://schemas.microsoft.com/office/drawing/2014/main" id="{A42DE2B7-D178-0042-95A0-DFFC97199E4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9193636" y="3104566"/>
            <a:ext cx="1910004" cy="608118"/>
          </a:xfrm>
          <a:prstGeom prst="rect">
            <a:avLst/>
          </a:prstGeom>
          <a:solidFill>
            <a:schemeClr val="accent3">
              <a:lumMod val="25000"/>
            </a:schemeClr>
          </a:solidFill>
        </p:spPr>
        <p:txBody>
          <a:bodyPr anchor="ctr"/>
          <a:lstStyle>
            <a:lvl1pPr marL="0" indent="0" algn="ctr">
              <a:buNone/>
              <a:defRPr sz="953" b="0" cap="all" baseline="0">
                <a:solidFill>
                  <a:schemeClr val="bg1"/>
                </a:solidFill>
              </a:defRPr>
            </a:lvl1pPr>
            <a:lvl2pPr marL="397990" indent="0" algn="ctr">
              <a:buNone/>
              <a:defRPr sz="953" b="0" cap="all" baseline="0">
                <a:solidFill>
                  <a:schemeClr val="bg1"/>
                </a:solidFill>
              </a:defRPr>
            </a:lvl2pPr>
            <a:lvl3pPr marL="795980" indent="0" algn="ctr">
              <a:buNone/>
              <a:defRPr sz="953" b="0" cap="all" baseline="0">
                <a:solidFill>
                  <a:schemeClr val="bg1"/>
                </a:solidFill>
              </a:defRPr>
            </a:lvl3pPr>
            <a:lvl4pPr marL="1186635" indent="0" algn="ctr">
              <a:buNone/>
              <a:defRPr sz="953" b="0" cap="all" baseline="0">
                <a:solidFill>
                  <a:schemeClr val="bg1"/>
                </a:solidFill>
              </a:defRPr>
            </a:lvl4pPr>
            <a:lvl5pPr marL="1584625" indent="0" algn="ctr">
              <a:buNone/>
              <a:defRPr sz="953" b="0" cap="all" baseline="0">
                <a:solidFill>
                  <a:schemeClr val="bg1"/>
                </a:solidFill>
              </a:defRPr>
            </a:lvl5pPr>
          </a:lstStyle>
          <a:p>
            <a:pPr algn="ctr"/>
            <a:r>
              <a:rPr lang="en-US" sz="953" dirty="0"/>
              <a:t>Click to insert text</a:t>
            </a: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9E87AA72-8D8E-1140-8845-C780218ABE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9981" y="4606714"/>
            <a:ext cx="1909273" cy="1450993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1" dirty="0"/>
          </a:p>
        </p:txBody>
      </p:sp>
      <p:sp>
        <p:nvSpPr>
          <p:cNvPr id="119" name="Text Placeholder 45">
            <a:extLst>
              <a:ext uri="{FF2B5EF4-FFF2-40B4-BE49-F238E27FC236}">
                <a16:creationId xmlns:a16="http://schemas.microsoft.com/office/drawing/2014/main" id="{3D0A1637-F7E5-B74B-BB57-91E55ABD53DA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819981" y="4908288"/>
            <a:ext cx="1909274" cy="496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120">
                <a:solidFill>
                  <a:schemeClr val="accent3">
                    <a:lumMod val="25000"/>
                  </a:schemeClr>
                </a:solidFill>
              </a:defRPr>
            </a:lvl1pPr>
            <a:lvl2pPr marL="397990" indent="0">
              <a:buNone/>
              <a:defRPr/>
            </a:lvl2pPr>
            <a:lvl3pPr marL="795980" indent="0">
              <a:buNone/>
              <a:defRPr/>
            </a:lvl3pPr>
            <a:lvl4pPr marL="1186635" indent="0">
              <a:buNone/>
              <a:defRPr/>
            </a:lvl4pPr>
            <a:lvl5pPr marL="1584625" indent="0">
              <a:buNone/>
              <a:defRPr/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20" name="Text Placeholder 45">
            <a:extLst>
              <a:ext uri="{FF2B5EF4-FFF2-40B4-BE49-F238E27FC236}">
                <a16:creationId xmlns:a16="http://schemas.microsoft.com/office/drawing/2014/main" id="{4361AD39-5F4D-4D43-8A6F-90D111ABB92E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819981" y="5318068"/>
            <a:ext cx="1909273" cy="3140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cap="all" baseline="0">
                <a:solidFill>
                  <a:schemeClr val="accent3">
                    <a:lumMod val="25000"/>
                  </a:schemeClr>
                </a:solidFill>
              </a:defRPr>
            </a:lvl1pPr>
            <a:lvl2pPr marL="397990" indent="0">
              <a:buNone/>
              <a:defRPr/>
            </a:lvl2pPr>
            <a:lvl3pPr marL="795980" indent="0">
              <a:buNone/>
              <a:defRPr/>
            </a:lvl3pPr>
            <a:lvl4pPr marL="1186635" indent="0">
              <a:buNone/>
              <a:defRPr/>
            </a:lvl4pPr>
            <a:lvl5pPr marL="1584625" indent="0">
              <a:buNone/>
              <a:defRPr/>
            </a:lvl5pPr>
          </a:lstStyle>
          <a:p>
            <a:pPr lvl="0"/>
            <a:r>
              <a:rPr lang="en-US" dirty="0"/>
              <a:t>Optional text</a:t>
            </a:r>
          </a:p>
        </p:txBody>
      </p:sp>
      <p:sp>
        <p:nvSpPr>
          <p:cNvPr id="121" name="Text Placeholder 22">
            <a:extLst>
              <a:ext uri="{FF2B5EF4-FFF2-40B4-BE49-F238E27FC236}">
                <a16:creationId xmlns:a16="http://schemas.microsoft.com/office/drawing/2014/main" id="{B6BA0185-F688-7B40-89DB-5F9ED87DC9D1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819615" y="5561806"/>
            <a:ext cx="1910004" cy="608118"/>
          </a:xfrm>
          <a:prstGeom prst="rect">
            <a:avLst/>
          </a:prstGeom>
          <a:solidFill>
            <a:schemeClr val="accent3">
              <a:lumMod val="25000"/>
            </a:schemeClr>
          </a:solidFill>
        </p:spPr>
        <p:txBody>
          <a:bodyPr anchor="ctr"/>
          <a:lstStyle>
            <a:lvl1pPr marL="0" indent="0" algn="ctr">
              <a:buNone/>
              <a:defRPr sz="953" b="0" cap="all" baseline="0">
                <a:solidFill>
                  <a:schemeClr val="bg1"/>
                </a:solidFill>
              </a:defRPr>
            </a:lvl1pPr>
            <a:lvl2pPr marL="397990" indent="0" algn="ctr">
              <a:buNone/>
              <a:defRPr sz="953" b="0" cap="all" baseline="0">
                <a:solidFill>
                  <a:schemeClr val="bg1"/>
                </a:solidFill>
              </a:defRPr>
            </a:lvl2pPr>
            <a:lvl3pPr marL="795980" indent="0" algn="ctr">
              <a:buNone/>
              <a:defRPr sz="953" b="0" cap="all" baseline="0">
                <a:solidFill>
                  <a:schemeClr val="bg1"/>
                </a:solidFill>
              </a:defRPr>
            </a:lvl3pPr>
            <a:lvl4pPr marL="1186635" indent="0" algn="ctr">
              <a:buNone/>
              <a:defRPr sz="953" b="0" cap="all" baseline="0">
                <a:solidFill>
                  <a:schemeClr val="bg1"/>
                </a:solidFill>
              </a:defRPr>
            </a:lvl4pPr>
            <a:lvl5pPr marL="1584625" indent="0" algn="ctr">
              <a:buNone/>
              <a:defRPr sz="953" b="0" cap="all" baseline="0">
                <a:solidFill>
                  <a:schemeClr val="bg1"/>
                </a:solidFill>
              </a:defRPr>
            </a:lvl5pPr>
          </a:lstStyle>
          <a:p>
            <a:pPr algn="ctr"/>
            <a:r>
              <a:rPr lang="en-US" sz="953" dirty="0"/>
              <a:t>Click to insert text</a:t>
            </a:r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8BB0BC84-FE43-DD49-B117-C65FAA0913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913486" y="4606714"/>
            <a:ext cx="1909273" cy="1450993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1" dirty="0"/>
          </a:p>
        </p:txBody>
      </p:sp>
      <p:sp>
        <p:nvSpPr>
          <p:cNvPr id="123" name="Text Placeholder 45">
            <a:extLst>
              <a:ext uri="{FF2B5EF4-FFF2-40B4-BE49-F238E27FC236}">
                <a16:creationId xmlns:a16="http://schemas.microsoft.com/office/drawing/2014/main" id="{A182EBF6-1646-144A-8A11-0F7ACE8E7D41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913486" y="4908288"/>
            <a:ext cx="1909274" cy="496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120">
                <a:solidFill>
                  <a:schemeClr val="accent3">
                    <a:lumMod val="25000"/>
                  </a:schemeClr>
                </a:solidFill>
              </a:defRPr>
            </a:lvl1pPr>
            <a:lvl2pPr marL="397990" indent="0">
              <a:buNone/>
              <a:defRPr/>
            </a:lvl2pPr>
            <a:lvl3pPr marL="795980" indent="0">
              <a:buNone/>
              <a:defRPr/>
            </a:lvl3pPr>
            <a:lvl4pPr marL="1186635" indent="0">
              <a:buNone/>
              <a:defRPr/>
            </a:lvl4pPr>
            <a:lvl5pPr marL="1584625" indent="0">
              <a:buNone/>
              <a:defRPr/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24" name="Text Placeholder 45">
            <a:extLst>
              <a:ext uri="{FF2B5EF4-FFF2-40B4-BE49-F238E27FC236}">
                <a16:creationId xmlns:a16="http://schemas.microsoft.com/office/drawing/2014/main" id="{78622F84-6E40-3449-95A9-5C62A4556994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2913486" y="5318068"/>
            <a:ext cx="1909273" cy="3140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cap="all" baseline="0">
                <a:solidFill>
                  <a:schemeClr val="accent3">
                    <a:lumMod val="25000"/>
                  </a:schemeClr>
                </a:solidFill>
              </a:defRPr>
            </a:lvl1pPr>
            <a:lvl2pPr marL="397990" indent="0">
              <a:buNone/>
              <a:defRPr/>
            </a:lvl2pPr>
            <a:lvl3pPr marL="795980" indent="0">
              <a:buNone/>
              <a:defRPr/>
            </a:lvl3pPr>
            <a:lvl4pPr marL="1186635" indent="0">
              <a:buNone/>
              <a:defRPr/>
            </a:lvl4pPr>
            <a:lvl5pPr marL="1584625" indent="0">
              <a:buNone/>
              <a:defRPr/>
            </a:lvl5pPr>
          </a:lstStyle>
          <a:p>
            <a:pPr lvl="0"/>
            <a:r>
              <a:rPr lang="en-US" dirty="0"/>
              <a:t>Optional text</a:t>
            </a:r>
          </a:p>
        </p:txBody>
      </p:sp>
      <p:sp>
        <p:nvSpPr>
          <p:cNvPr id="125" name="Text Placeholder 22">
            <a:extLst>
              <a:ext uri="{FF2B5EF4-FFF2-40B4-BE49-F238E27FC236}">
                <a16:creationId xmlns:a16="http://schemas.microsoft.com/office/drawing/2014/main" id="{D0956D4D-D582-F64D-8839-8412480997DB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2913120" y="5561806"/>
            <a:ext cx="1910004" cy="608118"/>
          </a:xfrm>
          <a:prstGeom prst="rect">
            <a:avLst/>
          </a:prstGeom>
          <a:solidFill>
            <a:schemeClr val="accent3">
              <a:lumMod val="25000"/>
            </a:schemeClr>
          </a:solidFill>
        </p:spPr>
        <p:txBody>
          <a:bodyPr anchor="ctr"/>
          <a:lstStyle>
            <a:lvl1pPr marL="0" indent="0" algn="ctr">
              <a:buNone/>
              <a:defRPr sz="953" b="0" cap="all" baseline="0">
                <a:solidFill>
                  <a:schemeClr val="bg1"/>
                </a:solidFill>
              </a:defRPr>
            </a:lvl1pPr>
            <a:lvl2pPr marL="397990" indent="0" algn="ctr">
              <a:buNone/>
              <a:defRPr sz="953" b="0" cap="all" baseline="0">
                <a:solidFill>
                  <a:schemeClr val="bg1"/>
                </a:solidFill>
              </a:defRPr>
            </a:lvl2pPr>
            <a:lvl3pPr marL="795980" indent="0" algn="ctr">
              <a:buNone/>
              <a:defRPr sz="953" b="0" cap="all" baseline="0">
                <a:solidFill>
                  <a:schemeClr val="bg1"/>
                </a:solidFill>
              </a:defRPr>
            </a:lvl3pPr>
            <a:lvl4pPr marL="1186635" indent="0" algn="ctr">
              <a:buNone/>
              <a:defRPr sz="953" b="0" cap="all" baseline="0">
                <a:solidFill>
                  <a:schemeClr val="bg1"/>
                </a:solidFill>
              </a:defRPr>
            </a:lvl4pPr>
            <a:lvl5pPr marL="1584625" indent="0" algn="ctr">
              <a:buNone/>
              <a:defRPr sz="953" b="0" cap="all" baseline="0">
                <a:solidFill>
                  <a:schemeClr val="bg1"/>
                </a:solidFill>
              </a:defRPr>
            </a:lvl5pPr>
          </a:lstStyle>
          <a:p>
            <a:pPr algn="ctr"/>
            <a:r>
              <a:rPr lang="en-US" sz="953" dirty="0"/>
              <a:t>Click to insert text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301DF84E-B193-0A4C-A70C-A069703FB1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006991" y="4606714"/>
            <a:ext cx="1909273" cy="1450993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1" dirty="0"/>
          </a:p>
        </p:txBody>
      </p:sp>
      <p:sp>
        <p:nvSpPr>
          <p:cNvPr id="127" name="Text Placeholder 45">
            <a:extLst>
              <a:ext uri="{FF2B5EF4-FFF2-40B4-BE49-F238E27FC236}">
                <a16:creationId xmlns:a16="http://schemas.microsoft.com/office/drawing/2014/main" id="{A3F4272B-DED3-724C-AB2D-EFF062873EAA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006991" y="4908288"/>
            <a:ext cx="1909274" cy="496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120">
                <a:solidFill>
                  <a:schemeClr val="accent3">
                    <a:lumMod val="25000"/>
                  </a:schemeClr>
                </a:solidFill>
              </a:defRPr>
            </a:lvl1pPr>
            <a:lvl2pPr marL="397990" indent="0">
              <a:buNone/>
              <a:defRPr/>
            </a:lvl2pPr>
            <a:lvl3pPr marL="795980" indent="0">
              <a:buNone/>
              <a:defRPr/>
            </a:lvl3pPr>
            <a:lvl4pPr marL="1186635" indent="0">
              <a:buNone/>
              <a:defRPr/>
            </a:lvl4pPr>
            <a:lvl5pPr marL="1584625" indent="0">
              <a:buNone/>
              <a:defRPr/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28" name="Text Placeholder 45">
            <a:extLst>
              <a:ext uri="{FF2B5EF4-FFF2-40B4-BE49-F238E27FC236}">
                <a16:creationId xmlns:a16="http://schemas.microsoft.com/office/drawing/2014/main" id="{10004ABD-D7A4-3C46-9C13-C511399A87CC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5006991" y="5318068"/>
            <a:ext cx="1909273" cy="3140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cap="all" baseline="0">
                <a:solidFill>
                  <a:schemeClr val="accent3">
                    <a:lumMod val="25000"/>
                  </a:schemeClr>
                </a:solidFill>
              </a:defRPr>
            </a:lvl1pPr>
            <a:lvl2pPr marL="397990" indent="0">
              <a:buNone/>
              <a:defRPr/>
            </a:lvl2pPr>
            <a:lvl3pPr marL="795980" indent="0">
              <a:buNone/>
              <a:defRPr/>
            </a:lvl3pPr>
            <a:lvl4pPr marL="1186635" indent="0">
              <a:buNone/>
              <a:defRPr/>
            </a:lvl4pPr>
            <a:lvl5pPr marL="1584625" indent="0">
              <a:buNone/>
              <a:defRPr/>
            </a:lvl5pPr>
          </a:lstStyle>
          <a:p>
            <a:pPr lvl="0"/>
            <a:r>
              <a:rPr lang="en-US" dirty="0"/>
              <a:t>Optional text</a:t>
            </a:r>
          </a:p>
        </p:txBody>
      </p:sp>
      <p:sp>
        <p:nvSpPr>
          <p:cNvPr id="129" name="Text Placeholder 22">
            <a:extLst>
              <a:ext uri="{FF2B5EF4-FFF2-40B4-BE49-F238E27FC236}">
                <a16:creationId xmlns:a16="http://schemas.microsoft.com/office/drawing/2014/main" id="{F0DF2CC9-971A-3C41-86E7-CD0D3E5A9508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5006625" y="5561806"/>
            <a:ext cx="1910004" cy="608118"/>
          </a:xfrm>
          <a:prstGeom prst="rect">
            <a:avLst/>
          </a:prstGeom>
          <a:solidFill>
            <a:schemeClr val="accent3">
              <a:lumMod val="25000"/>
            </a:schemeClr>
          </a:solidFill>
        </p:spPr>
        <p:txBody>
          <a:bodyPr anchor="ctr"/>
          <a:lstStyle>
            <a:lvl1pPr marL="0" indent="0" algn="ctr">
              <a:buNone/>
              <a:defRPr sz="953" b="0" cap="all" baseline="0">
                <a:solidFill>
                  <a:schemeClr val="bg1"/>
                </a:solidFill>
              </a:defRPr>
            </a:lvl1pPr>
            <a:lvl2pPr marL="397990" indent="0" algn="ctr">
              <a:buNone/>
              <a:defRPr sz="953" b="0" cap="all" baseline="0">
                <a:solidFill>
                  <a:schemeClr val="bg1"/>
                </a:solidFill>
              </a:defRPr>
            </a:lvl2pPr>
            <a:lvl3pPr marL="795980" indent="0" algn="ctr">
              <a:buNone/>
              <a:defRPr sz="953" b="0" cap="all" baseline="0">
                <a:solidFill>
                  <a:schemeClr val="bg1"/>
                </a:solidFill>
              </a:defRPr>
            </a:lvl3pPr>
            <a:lvl4pPr marL="1186635" indent="0" algn="ctr">
              <a:buNone/>
              <a:defRPr sz="953" b="0" cap="all" baseline="0">
                <a:solidFill>
                  <a:schemeClr val="bg1"/>
                </a:solidFill>
              </a:defRPr>
            </a:lvl4pPr>
            <a:lvl5pPr marL="1584625" indent="0" algn="ctr">
              <a:buNone/>
              <a:defRPr sz="953" b="0" cap="all" baseline="0">
                <a:solidFill>
                  <a:schemeClr val="bg1"/>
                </a:solidFill>
              </a:defRPr>
            </a:lvl5pPr>
          </a:lstStyle>
          <a:p>
            <a:pPr algn="ctr"/>
            <a:r>
              <a:rPr lang="en-US" sz="953" dirty="0"/>
              <a:t>Click to insert text</a:t>
            </a: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7ECE8B4F-A6A5-054E-B1CD-687842E60B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100496" y="4606714"/>
            <a:ext cx="1909273" cy="1450993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1" dirty="0"/>
          </a:p>
        </p:txBody>
      </p:sp>
      <p:sp>
        <p:nvSpPr>
          <p:cNvPr id="131" name="Text Placeholder 45">
            <a:extLst>
              <a:ext uri="{FF2B5EF4-FFF2-40B4-BE49-F238E27FC236}">
                <a16:creationId xmlns:a16="http://schemas.microsoft.com/office/drawing/2014/main" id="{A9B66C60-7321-184E-B39F-D61BE28AF34A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7100496" y="4908288"/>
            <a:ext cx="1909274" cy="496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120">
                <a:solidFill>
                  <a:schemeClr val="accent3">
                    <a:lumMod val="25000"/>
                  </a:schemeClr>
                </a:solidFill>
              </a:defRPr>
            </a:lvl1pPr>
            <a:lvl2pPr marL="397990" indent="0">
              <a:buNone/>
              <a:defRPr/>
            </a:lvl2pPr>
            <a:lvl3pPr marL="795980" indent="0">
              <a:buNone/>
              <a:defRPr/>
            </a:lvl3pPr>
            <a:lvl4pPr marL="1186635" indent="0">
              <a:buNone/>
              <a:defRPr/>
            </a:lvl4pPr>
            <a:lvl5pPr marL="1584625" indent="0">
              <a:buNone/>
              <a:defRPr/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32" name="Text Placeholder 45">
            <a:extLst>
              <a:ext uri="{FF2B5EF4-FFF2-40B4-BE49-F238E27FC236}">
                <a16:creationId xmlns:a16="http://schemas.microsoft.com/office/drawing/2014/main" id="{47E77202-EED8-1248-8DBE-428432F642AD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7100496" y="5318068"/>
            <a:ext cx="1909273" cy="3140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cap="all" baseline="0">
                <a:solidFill>
                  <a:schemeClr val="accent3">
                    <a:lumMod val="25000"/>
                  </a:schemeClr>
                </a:solidFill>
              </a:defRPr>
            </a:lvl1pPr>
            <a:lvl2pPr marL="397990" indent="0">
              <a:buNone/>
              <a:defRPr/>
            </a:lvl2pPr>
            <a:lvl3pPr marL="795980" indent="0">
              <a:buNone/>
              <a:defRPr/>
            </a:lvl3pPr>
            <a:lvl4pPr marL="1186635" indent="0">
              <a:buNone/>
              <a:defRPr/>
            </a:lvl4pPr>
            <a:lvl5pPr marL="1584625" indent="0">
              <a:buNone/>
              <a:defRPr/>
            </a:lvl5pPr>
          </a:lstStyle>
          <a:p>
            <a:pPr lvl="0"/>
            <a:r>
              <a:rPr lang="en-US" dirty="0"/>
              <a:t>Optional text</a:t>
            </a:r>
          </a:p>
        </p:txBody>
      </p:sp>
      <p:sp>
        <p:nvSpPr>
          <p:cNvPr id="133" name="Text Placeholder 22">
            <a:extLst>
              <a:ext uri="{FF2B5EF4-FFF2-40B4-BE49-F238E27FC236}">
                <a16:creationId xmlns:a16="http://schemas.microsoft.com/office/drawing/2014/main" id="{058EB8FE-2DB2-2843-B428-32A28DAB31B0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7100130" y="5561806"/>
            <a:ext cx="1910004" cy="608118"/>
          </a:xfrm>
          <a:prstGeom prst="rect">
            <a:avLst/>
          </a:prstGeom>
          <a:solidFill>
            <a:schemeClr val="accent3">
              <a:lumMod val="25000"/>
            </a:schemeClr>
          </a:solidFill>
        </p:spPr>
        <p:txBody>
          <a:bodyPr anchor="ctr"/>
          <a:lstStyle>
            <a:lvl1pPr marL="0" indent="0" algn="ctr">
              <a:buNone/>
              <a:defRPr sz="953" b="0" cap="all" baseline="0">
                <a:solidFill>
                  <a:schemeClr val="bg1"/>
                </a:solidFill>
              </a:defRPr>
            </a:lvl1pPr>
            <a:lvl2pPr marL="397990" indent="0" algn="ctr">
              <a:buNone/>
              <a:defRPr sz="953" b="0" cap="all" baseline="0">
                <a:solidFill>
                  <a:schemeClr val="bg1"/>
                </a:solidFill>
              </a:defRPr>
            </a:lvl2pPr>
            <a:lvl3pPr marL="795980" indent="0" algn="ctr">
              <a:buNone/>
              <a:defRPr sz="953" b="0" cap="all" baseline="0">
                <a:solidFill>
                  <a:schemeClr val="bg1"/>
                </a:solidFill>
              </a:defRPr>
            </a:lvl3pPr>
            <a:lvl4pPr marL="1186635" indent="0" algn="ctr">
              <a:buNone/>
              <a:defRPr sz="953" b="0" cap="all" baseline="0">
                <a:solidFill>
                  <a:schemeClr val="bg1"/>
                </a:solidFill>
              </a:defRPr>
            </a:lvl4pPr>
            <a:lvl5pPr marL="1584625" indent="0" algn="ctr">
              <a:buNone/>
              <a:defRPr sz="953" b="0" cap="all" baseline="0">
                <a:solidFill>
                  <a:schemeClr val="bg1"/>
                </a:solidFill>
              </a:defRPr>
            </a:lvl5pPr>
          </a:lstStyle>
          <a:p>
            <a:pPr algn="ctr"/>
            <a:r>
              <a:rPr lang="en-US" sz="953" dirty="0"/>
              <a:t>Click to insert text</a:t>
            </a: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C03318F1-D287-6940-8735-B88C4B941E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94002" y="4606714"/>
            <a:ext cx="1909273" cy="1450993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1" dirty="0"/>
          </a:p>
        </p:txBody>
      </p:sp>
      <p:sp>
        <p:nvSpPr>
          <p:cNvPr id="135" name="Text Placeholder 45">
            <a:extLst>
              <a:ext uri="{FF2B5EF4-FFF2-40B4-BE49-F238E27FC236}">
                <a16:creationId xmlns:a16="http://schemas.microsoft.com/office/drawing/2014/main" id="{8074A8E9-57B5-934E-9607-FD85B73788A2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9194002" y="4908288"/>
            <a:ext cx="1909274" cy="496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120">
                <a:solidFill>
                  <a:schemeClr val="accent3">
                    <a:lumMod val="25000"/>
                  </a:schemeClr>
                </a:solidFill>
              </a:defRPr>
            </a:lvl1pPr>
            <a:lvl2pPr marL="397990" indent="0">
              <a:buNone/>
              <a:defRPr/>
            </a:lvl2pPr>
            <a:lvl3pPr marL="795980" indent="0">
              <a:buNone/>
              <a:defRPr/>
            </a:lvl3pPr>
            <a:lvl4pPr marL="1186635" indent="0">
              <a:buNone/>
              <a:defRPr/>
            </a:lvl4pPr>
            <a:lvl5pPr marL="1584625" indent="0">
              <a:buNone/>
              <a:defRPr/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36" name="Text Placeholder 45">
            <a:extLst>
              <a:ext uri="{FF2B5EF4-FFF2-40B4-BE49-F238E27FC236}">
                <a16:creationId xmlns:a16="http://schemas.microsoft.com/office/drawing/2014/main" id="{BE5223BE-2364-BA46-A96D-35C585806002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9194002" y="5318068"/>
            <a:ext cx="1909273" cy="3140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cap="all" baseline="0">
                <a:solidFill>
                  <a:schemeClr val="accent3">
                    <a:lumMod val="25000"/>
                  </a:schemeClr>
                </a:solidFill>
              </a:defRPr>
            </a:lvl1pPr>
            <a:lvl2pPr marL="397990" indent="0">
              <a:buNone/>
              <a:defRPr/>
            </a:lvl2pPr>
            <a:lvl3pPr marL="795980" indent="0">
              <a:buNone/>
              <a:defRPr/>
            </a:lvl3pPr>
            <a:lvl4pPr marL="1186635" indent="0">
              <a:buNone/>
              <a:defRPr/>
            </a:lvl4pPr>
            <a:lvl5pPr marL="1584625" indent="0">
              <a:buNone/>
              <a:defRPr/>
            </a:lvl5pPr>
          </a:lstStyle>
          <a:p>
            <a:pPr lvl="0"/>
            <a:r>
              <a:rPr lang="en-US" dirty="0"/>
              <a:t>Optional text</a:t>
            </a:r>
          </a:p>
        </p:txBody>
      </p:sp>
      <p:sp>
        <p:nvSpPr>
          <p:cNvPr id="137" name="Text Placeholder 22">
            <a:extLst>
              <a:ext uri="{FF2B5EF4-FFF2-40B4-BE49-F238E27FC236}">
                <a16:creationId xmlns:a16="http://schemas.microsoft.com/office/drawing/2014/main" id="{91BAB5A1-C0EF-1F40-9CF0-611FB2C4B974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9193636" y="5561806"/>
            <a:ext cx="1910004" cy="608118"/>
          </a:xfrm>
          <a:prstGeom prst="rect">
            <a:avLst/>
          </a:prstGeom>
          <a:solidFill>
            <a:schemeClr val="accent3">
              <a:lumMod val="25000"/>
            </a:schemeClr>
          </a:solidFill>
        </p:spPr>
        <p:txBody>
          <a:bodyPr anchor="ctr"/>
          <a:lstStyle>
            <a:lvl1pPr marL="0" indent="0" algn="ctr">
              <a:buNone/>
              <a:defRPr sz="953" b="0" cap="all" baseline="0">
                <a:solidFill>
                  <a:schemeClr val="bg1"/>
                </a:solidFill>
              </a:defRPr>
            </a:lvl1pPr>
            <a:lvl2pPr marL="397990" indent="0" algn="ctr">
              <a:buNone/>
              <a:defRPr sz="953" b="0" cap="all" baseline="0">
                <a:solidFill>
                  <a:schemeClr val="bg1"/>
                </a:solidFill>
              </a:defRPr>
            </a:lvl2pPr>
            <a:lvl3pPr marL="795980" indent="0" algn="ctr">
              <a:buNone/>
              <a:defRPr sz="953" b="0" cap="all" baseline="0">
                <a:solidFill>
                  <a:schemeClr val="bg1"/>
                </a:solidFill>
              </a:defRPr>
            </a:lvl3pPr>
            <a:lvl4pPr marL="1186635" indent="0" algn="ctr">
              <a:buNone/>
              <a:defRPr sz="953" b="0" cap="all" baseline="0">
                <a:solidFill>
                  <a:schemeClr val="bg1"/>
                </a:solidFill>
              </a:defRPr>
            </a:lvl4pPr>
            <a:lvl5pPr marL="1584625" indent="0" algn="ctr">
              <a:buNone/>
              <a:defRPr sz="953" b="0" cap="all" baseline="0">
                <a:solidFill>
                  <a:schemeClr val="bg1"/>
                </a:solidFill>
              </a:defRPr>
            </a:lvl5pPr>
          </a:lstStyle>
          <a:p>
            <a:pPr algn="ctr"/>
            <a:r>
              <a:rPr lang="en-US" sz="953" dirty="0"/>
              <a:t>Click to insert text</a:t>
            </a:r>
          </a:p>
        </p:txBody>
      </p:sp>
      <p:pic>
        <p:nvPicPr>
          <p:cNvPr id="138" name="Picture 137">
            <a:extLst>
              <a:ext uri="{FF2B5EF4-FFF2-40B4-BE49-F238E27FC236}">
                <a16:creationId xmlns:a16="http://schemas.microsoft.com/office/drawing/2014/main" id="{4D58E54E-0874-5C4C-9CE2-BDE5BA8657D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4906" y="4155663"/>
            <a:ext cx="720278" cy="748453"/>
          </a:xfrm>
          <a:prstGeom prst="rect">
            <a:avLst/>
          </a:prstGeom>
        </p:spPr>
      </p:pic>
      <p:pic>
        <p:nvPicPr>
          <p:cNvPr id="139" name="Picture 138">
            <a:extLst>
              <a:ext uri="{FF2B5EF4-FFF2-40B4-BE49-F238E27FC236}">
                <a16:creationId xmlns:a16="http://schemas.microsoft.com/office/drawing/2014/main" id="{47DE44F5-120C-0B49-B721-0F2CF27D7A2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4179" y="4070877"/>
            <a:ext cx="1028968" cy="902547"/>
          </a:xfrm>
          <a:prstGeom prst="rect">
            <a:avLst/>
          </a:prstGeom>
        </p:spPr>
      </p:pic>
      <p:pic>
        <p:nvPicPr>
          <p:cNvPr id="140" name="Picture 139">
            <a:extLst>
              <a:ext uri="{FF2B5EF4-FFF2-40B4-BE49-F238E27FC236}">
                <a16:creationId xmlns:a16="http://schemas.microsoft.com/office/drawing/2014/main" id="{BAD1E486-7BB2-A244-9299-8FFAC343265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2143" y="4129767"/>
            <a:ext cx="857473" cy="803487"/>
          </a:xfrm>
          <a:prstGeom prst="rect">
            <a:avLst/>
          </a:prstGeom>
        </p:spPr>
      </p:pic>
      <p:pic>
        <p:nvPicPr>
          <p:cNvPr id="141" name="Picture 140">
            <a:extLst>
              <a:ext uri="{FF2B5EF4-FFF2-40B4-BE49-F238E27FC236}">
                <a16:creationId xmlns:a16="http://schemas.microsoft.com/office/drawing/2014/main" id="{7F89A6B2-27EB-7A4D-B833-AAC9E8529D8B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2112" y="4155663"/>
            <a:ext cx="846040" cy="748453"/>
          </a:xfrm>
          <a:prstGeom prst="rect">
            <a:avLst/>
          </a:prstGeom>
        </p:spPr>
      </p:pic>
      <p:pic>
        <p:nvPicPr>
          <p:cNvPr id="142" name="Picture 141">
            <a:extLst>
              <a:ext uri="{FF2B5EF4-FFF2-40B4-BE49-F238E27FC236}">
                <a16:creationId xmlns:a16="http://schemas.microsoft.com/office/drawing/2014/main" id="{4F7A9EA9-BDBB-6349-8F01-0D45017626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24160" y="4171325"/>
            <a:ext cx="648957" cy="776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5453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LE by the number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BAB43-C992-8D4F-8770-74F5FC08F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55E702E5-8C03-E541-8396-87988CEFAF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9616" y="2149473"/>
            <a:ext cx="1909273" cy="1450993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1" dirty="0"/>
          </a:p>
        </p:txBody>
      </p:sp>
      <p:sp>
        <p:nvSpPr>
          <p:cNvPr id="56" name="Text Placeholder 45">
            <a:extLst>
              <a:ext uri="{FF2B5EF4-FFF2-40B4-BE49-F238E27FC236}">
                <a16:creationId xmlns:a16="http://schemas.microsoft.com/office/drawing/2014/main" id="{93CFFCE0-F86A-9E49-B3A2-DABBA09CBB8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19615" y="2451047"/>
            <a:ext cx="1909274" cy="496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500">
                <a:solidFill>
                  <a:schemeClr val="accent3">
                    <a:lumMod val="25000"/>
                  </a:schemeClr>
                </a:solidFill>
              </a:defRPr>
            </a:lvl1pPr>
            <a:lvl2pPr marL="397990" indent="0">
              <a:buNone/>
              <a:defRPr/>
            </a:lvl2pPr>
            <a:lvl3pPr marL="795980" indent="0">
              <a:buNone/>
              <a:defRPr/>
            </a:lvl3pPr>
            <a:lvl4pPr marL="1186635" indent="0">
              <a:buNone/>
              <a:defRPr/>
            </a:lvl4pPr>
            <a:lvl5pPr marL="1584625" indent="0">
              <a:buNone/>
              <a:defRPr/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E56D284C-8D6B-2A46-840E-18E4643BB6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901084" y="2149473"/>
            <a:ext cx="1909273" cy="1450993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1" dirty="0"/>
          </a:p>
        </p:txBody>
      </p:sp>
      <p:sp>
        <p:nvSpPr>
          <p:cNvPr id="61" name="Text Placeholder 45">
            <a:extLst>
              <a:ext uri="{FF2B5EF4-FFF2-40B4-BE49-F238E27FC236}">
                <a16:creationId xmlns:a16="http://schemas.microsoft.com/office/drawing/2014/main" id="{B678EC0F-BFF3-9E48-856C-5270CCFE71C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901083" y="2451047"/>
            <a:ext cx="1909274" cy="496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500">
                <a:solidFill>
                  <a:schemeClr val="accent3">
                    <a:lumMod val="25000"/>
                  </a:schemeClr>
                </a:solidFill>
              </a:defRPr>
            </a:lvl1pPr>
            <a:lvl2pPr marL="397990" indent="0">
              <a:buNone/>
              <a:defRPr/>
            </a:lvl2pPr>
            <a:lvl3pPr marL="795980" indent="0">
              <a:buNone/>
              <a:defRPr/>
            </a:lvl3pPr>
            <a:lvl4pPr marL="1186635" indent="0">
              <a:buNone/>
              <a:defRPr/>
            </a:lvl4pPr>
            <a:lvl5pPr marL="1584625" indent="0">
              <a:buNone/>
              <a:defRPr/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141EF8EF-A907-DD44-8A3E-7E4FD8EB79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001822" y="2149473"/>
            <a:ext cx="1909273" cy="1450993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1" dirty="0"/>
          </a:p>
        </p:txBody>
      </p:sp>
      <p:sp>
        <p:nvSpPr>
          <p:cNvPr id="66" name="Text Placeholder 45">
            <a:extLst>
              <a:ext uri="{FF2B5EF4-FFF2-40B4-BE49-F238E27FC236}">
                <a16:creationId xmlns:a16="http://schemas.microsoft.com/office/drawing/2014/main" id="{956B373F-40C6-4B4C-869A-43E6B3182C6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001821" y="2451047"/>
            <a:ext cx="1909274" cy="496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500">
                <a:solidFill>
                  <a:schemeClr val="accent3">
                    <a:lumMod val="25000"/>
                  </a:schemeClr>
                </a:solidFill>
              </a:defRPr>
            </a:lvl1pPr>
            <a:lvl2pPr marL="397990" indent="0">
              <a:buNone/>
              <a:defRPr/>
            </a:lvl2pPr>
            <a:lvl3pPr marL="795980" indent="0">
              <a:buNone/>
              <a:defRPr/>
            </a:lvl3pPr>
            <a:lvl4pPr marL="1186635" indent="0">
              <a:buNone/>
              <a:defRPr/>
            </a:lvl4pPr>
            <a:lvl5pPr marL="1584625" indent="0">
              <a:buNone/>
              <a:defRPr/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FC97E146-23CC-144B-8A2A-329D1B77B5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106474" y="2149473"/>
            <a:ext cx="1909273" cy="1450993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1" dirty="0"/>
          </a:p>
        </p:txBody>
      </p:sp>
      <p:sp>
        <p:nvSpPr>
          <p:cNvPr id="90" name="Text Placeholder 45">
            <a:extLst>
              <a:ext uri="{FF2B5EF4-FFF2-40B4-BE49-F238E27FC236}">
                <a16:creationId xmlns:a16="http://schemas.microsoft.com/office/drawing/2014/main" id="{4EF87858-086A-9E41-A77A-9575F0DB593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106473" y="2451047"/>
            <a:ext cx="1909274" cy="496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500">
                <a:solidFill>
                  <a:schemeClr val="accent3">
                    <a:lumMod val="25000"/>
                  </a:schemeClr>
                </a:solidFill>
              </a:defRPr>
            </a:lvl1pPr>
            <a:lvl2pPr marL="397990" indent="0">
              <a:buNone/>
              <a:defRPr/>
            </a:lvl2pPr>
            <a:lvl3pPr marL="795980" indent="0">
              <a:buNone/>
              <a:defRPr/>
            </a:lvl3pPr>
            <a:lvl4pPr marL="1186635" indent="0">
              <a:buNone/>
              <a:defRPr/>
            </a:lvl4pPr>
            <a:lvl5pPr marL="1584625" indent="0">
              <a:buNone/>
              <a:defRPr/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40C78324-16AF-F840-BB23-69E08E8D8B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94002" y="2149473"/>
            <a:ext cx="1909273" cy="1450993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1" dirty="0"/>
          </a:p>
        </p:txBody>
      </p:sp>
      <p:sp>
        <p:nvSpPr>
          <p:cNvPr id="115" name="Text Placeholder 45">
            <a:extLst>
              <a:ext uri="{FF2B5EF4-FFF2-40B4-BE49-F238E27FC236}">
                <a16:creationId xmlns:a16="http://schemas.microsoft.com/office/drawing/2014/main" id="{F418449C-BF35-5740-8A6D-78360E4CA1A1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9194001" y="2451047"/>
            <a:ext cx="1909274" cy="496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500">
                <a:solidFill>
                  <a:schemeClr val="accent3">
                    <a:lumMod val="25000"/>
                  </a:schemeClr>
                </a:solidFill>
              </a:defRPr>
            </a:lvl1pPr>
            <a:lvl2pPr marL="397990" indent="0">
              <a:buNone/>
              <a:defRPr/>
            </a:lvl2pPr>
            <a:lvl3pPr marL="795980" indent="0">
              <a:buNone/>
              <a:defRPr/>
            </a:lvl3pPr>
            <a:lvl4pPr marL="1186635" indent="0">
              <a:buNone/>
              <a:defRPr/>
            </a:lvl4pPr>
            <a:lvl5pPr marL="1584625" indent="0">
              <a:buNone/>
              <a:defRPr/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9E87AA72-8D8E-1140-8845-C780218ABE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9981" y="4606714"/>
            <a:ext cx="1909273" cy="1450993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1" dirty="0"/>
          </a:p>
        </p:txBody>
      </p:sp>
      <p:sp>
        <p:nvSpPr>
          <p:cNvPr id="119" name="Text Placeholder 45">
            <a:extLst>
              <a:ext uri="{FF2B5EF4-FFF2-40B4-BE49-F238E27FC236}">
                <a16:creationId xmlns:a16="http://schemas.microsoft.com/office/drawing/2014/main" id="{3D0A1637-F7E5-B74B-BB57-91E55ABD53DA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819981" y="4908288"/>
            <a:ext cx="1909274" cy="496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500">
                <a:solidFill>
                  <a:schemeClr val="accent3">
                    <a:lumMod val="25000"/>
                  </a:schemeClr>
                </a:solidFill>
              </a:defRPr>
            </a:lvl1pPr>
            <a:lvl2pPr marL="397990" indent="0">
              <a:buNone/>
              <a:defRPr/>
            </a:lvl2pPr>
            <a:lvl3pPr marL="795980" indent="0">
              <a:buNone/>
              <a:defRPr/>
            </a:lvl3pPr>
            <a:lvl4pPr marL="1186635" indent="0">
              <a:buNone/>
              <a:defRPr/>
            </a:lvl4pPr>
            <a:lvl5pPr marL="1584625" indent="0">
              <a:buNone/>
              <a:defRPr/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8BB0BC84-FE43-DD49-B117-C65FAA0913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913486" y="4606714"/>
            <a:ext cx="1909273" cy="1450993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1" dirty="0"/>
          </a:p>
        </p:txBody>
      </p:sp>
      <p:sp>
        <p:nvSpPr>
          <p:cNvPr id="123" name="Text Placeholder 45">
            <a:extLst>
              <a:ext uri="{FF2B5EF4-FFF2-40B4-BE49-F238E27FC236}">
                <a16:creationId xmlns:a16="http://schemas.microsoft.com/office/drawing/2014/main" id="{A182EBF6-1646-144A-8A11-0F7ACE8E7D41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913486" y="4908288"/>
            <a:ext cx="1909274" cy="496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500">
                <a:solidFill>
                  <a:schemeClr val="accent3">
                    <a:lumMod val="25000"/>
                  </a:schemeClr>
                </a:solidFill>
              </a:defRPr>
            </a:lvl1pPr>
            <a:lvl2pPr marL="397990" indent="0">
              <a:buNone/>
              <a:defRPr/>
            </a:lvl2pPr>
            <a:lvl3pPr marL="795980" indent="0">
              <a:buNone/>
              <a:defRPr/>
            </a:lvl3pPr>
            <a:lvl4pPr marL="1186635" indent="0">
              <a:buNone/>
              <a:defRPr/>
            </a:lvl4pPr>
            <a:lvl5pPr marL="1584625" indent="0">
              <a:buNone/>
              <a:defRPr/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301DF84E-B193-0A4C-A70C-A069703FB1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006991" y="4606714"/>
            <a:ext cx="1909273" cy="1450993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1" dirty="0"/>
          </a:p>
        </p:txBody>
      </p:sp>
      <p:sp>
        <p:nvSpPr>
          <p:cNvPr id="127" name="Text Placeholder 45">
            <a:extLst>
              <a:ext uri="{FF2B5EF4-FFF2-40B4-BE49-F238E27FC236}">
                <a16:creationId xmlns:a16="http://schemas.microsoft.com/office/drawing/2014/main" id="{A3F4272B-DED3-724C-AB2D-EFF062873EAA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006991" y="4908288"/>
            <a:ext cx="1909274" cy="496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500">
                <a:solidFill>
                  <a:schemeClr val="accent3">
                    <a:lumMod val="25000"/>
                  </a:schemeClr>
                </a:solidFill>
              </a:defRPr>
            </a:lvl1pPr>
            <a:lvl2pPr marL="397990" indent="0">
              <a:buNone/>
              <a:defRPr/>
            </a:lvl2pPr>
            <a:lvl3pPr marL="795980" indent="0">
              <a:buNone/>
              <a:defRPr/>
            </a:lvl3pPr>
            <a:lvl4pPr marL="1186635" indent="0">
              <a:buNone/>
              <a:defRPr/>
            </a:lvl4pPr>
            <a:lvl5pPr marL="1584625" indent="0">
              <a:buNone/>
              <a:defRPr/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7ECE8B4F-A6A5-054E-B1CD-687842E60B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100496" y="4606714"/>
            <a:ext cx="1909273" cy="1450993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1" dirty="0"/>
          </a:p>
        </p:txBody>
      </p:sp>
      <p:sp>
        <p:nvSpPr>
          <p:cNvPr id="131" name="Text Placeholder 45">
            <a:extLst>
              <a:ext uri="{FF2B5EF4-FFF2-40B4-BE49-F238E27FC236}">
                <a16:creationId xmlns:a16="http://schemas.microsoft.com/office/drawing/2014/main" id="{A9B66C60-7321-184E-B39F-D61BE28AF34A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7100496" y="4908288"/>
            <a:ext cx="1909274" cy="496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500">
                <a:solidFill>
                  <a:schemeClr val="accent3">
                    <a:lumMod val="25000"/>
                  </a:schemeClr>
                </a:solidFill>
              </a:defRPr>
            </a:lvl1pPr>
            <a:lvl2pPr marL="397990" indent="0">
              <a:buNone/>
              <a:defRPr/>
            </a:lvl2pPr>
            <a:lvl3pPr marL="795980" indent="0">
              <a:buNone/>
              <a:defRPr/>
            </a:lvl3pPr>
            <a:lvl4pPr marL="1186635" indent="0">
              <a:buNone/>
              <a:defRPr/>
            </a:lvl4pPr>
            <a:lvl5pPr marL="1584625" indent="0">
              <a:buNone/>
              <a:defRPr/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C03318F1-D287-6940-8735-B88C4B941E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94002" y="4606714"/>
            <a:ext cx="1909273" cy="1450993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1" dirty="0"/>
          </a:p>
        </p:txBody>
      </p:sp>
      <p:sp>
        <p:nvSpPr>
          <p:cNvPr id="135" name="Text Placeholder 45">
            <a:extLst>
              <a:ext uri="{FF2B5EF4-FFF2-40B4-BE49-F238E27FC236}">
                <a16:creationId xmlns:a16="http://schemas.microsoft.com/office/drawing/2014/main" id="{8074A8E9-57B5-934E-9607-FD85B73788A2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9194002" y="4908288"/>
            <a:ext cx="1909274" cy="496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500">
                <a:solidFill>
                  <a:schemeClr val="accent3">
                    <a:lumMod val="25000"/>
                  </a:schemeClr>
                </a:solidFill>
              </a:defRPr>
            </a:lvl1pPr>
            <a:lvl2pPr marL="397990" indent="0">
              <a:buNone/>
              <a:defRPr/>
            </a:lvl2pPr>
            <a:lvl3pPr marL="795980" indent="0">
              <a:buNone/>
              <a:defRPr/>
            </a:lvl3pPr>
            <a:lvl4pPr marL="1186635" indent="0">
              <a:buNone/>
              <a:defRPr/>
            </a:lvl4pPr>
            <a:lvl5pPr marL="1584625" indent="0">
              <a:buNone/>
              <a:defRPr/>
            </a:lvl5pPr>
          </a:lstStyle>
          <a:p>
            <a:pPr lvl="0"/>
            <a:r>
              <a:rPr lang="en-US" dirty="0"/>
              <a:t>#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313BC7F6-0150-4F4F-B08B-7FD540FB84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8549" y="1672865"/>
            <a:ext cx="671406" cy="742616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20C62CB7-3C34-6E45-9A7F-0227FC0C21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95282" y="1563225"/>
            <a:ext cx="720877" cy="873791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E13D3BE1-5DCC-E84D-B2CD-B35E14BE6B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96020" y="1547441"/>
            <a:ext cx="720876" cy="895635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344124E0-C74F-6545-B041-20466B6F20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9567" y="1645673"/>
            <a:ext cx="603086" cy="771158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105DBD49-6C18-664D-A092-B9D74E4166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7095" y="1551096"/>
            <a:ext cx="603086" cy="866251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72990E62-E8F4-8640-A2F3-F1829A49C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717" y="4195671"/>
            <a:ext cx="1325645" cy="662822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78B93DAC-6A37-4240-AFCA-6FC3D0D51B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9288" y="4038127"/>
            <a:ext cx="434263" cy="822814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9DDC2E67-DD8E-A84F-AB73-5D258BFEFF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53330" y="4177489"/>
            <a:ext cx="974460" cy="65360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C3465C0B-660C-D947-9BAD-429714673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4739" y="4155625"/>
            <a:ext cx="656396" cy="679031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4F0827F1-DCDA-564C-B6DF-CFC68BFFF5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1081" y="4223076"/>
            <a:ext cx="1064023" cy="608013"/>
          </a:xfrm>
          <a:prstGeom prst="rect">
            <a:avLst/>
          </a:prstGeom>
        </p:spPr>
      </p:pic>
      <p:sp>
        <p:nvSpPr>
          <p:cNvPr id="79" name="Text Placeholder 18">
            <a:extLst>
              <a:ext uri="{FF2B5EF4-FFF2-40B4-BE49-F238E27FC236}">
                <a16:creationId xmlns:a16="http://schemas.microsoft.com/office/drawing/2014/main" id="{7FE2774F-04FB-1549-A7DF-6464749C58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9616" y="3108106"/>
            <a:ext cx="1909273" cy="601919"/>
          </a:xfrm>
          <a:prstGeom prst="rect">
            <a:avLst/>
          </a:prstGeom>
          <a:solidFill>
            <a:schemeClr val="accent3">
              <a:lumMod val="25000"/>
            </a:schemeClr>
          </a:solidFill>
        </p:spPr>
        <p:txBody>
          <a:bodyPr anchor="ctr"/>
          <a:lstStyle>
            <a:lvl1pPr marL="0" indent="0" algn="ctr">
              <a:buNone/>
              <a:defRPr sz="1200" b="0" cap="all" baseline="0">
                <a:solidFill>
                  <a:schemeClr val="bg1"/>
                </a:solidFill>
              </a:defRPr>
            </a:lvl1pPr>
            <a:lvl2pPr marL="459202" indent="0" algn="ctr">
              <a:buNone/>
              <a:defRPr>
                <a:solidFill>
                  <a:schemeClr val="bg1"/>
                </a:solidFill>
              </a:defRPr>
            </a:lvl2pPr>
            <a:lvl3pPr marL="918403" indent="0" algn="ctr">
              <a:buNone/>
              <a:defRPr>
                <a:solidFill>
                  <a:schemeClr val="bg1"/>
                </a:solidFill>
              </a:defRPr>
            </a:lvl3pPr>
            <a:lvl4pPr marL="1369142" indent="0" algn="ctr">
              <a:buNone/>
              <a:defRPr>
                <a:solidFill>
                  <a:schemeClr val="bg1"/>
                </a:solidFill>
              </a:defRPr>
            </a:lvl4pPr>
            <a:lvl5pPr marL="1828343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0" name="Text Placeholder 18">
            <a:extLst>
              <a:ext uri="{FF2B5EF4-FFF2-40B4-BE49-F238E27FC236}">
                <a16:creationId xmlns:a16="http://schemas.microsoft.com/office/drawing/2014/main" id="{15C72FBE-402C-FF4A-8194-2573203E674C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2901084" y="3108106"/>
            <a:ext cx="1909273" cy="601919"/>
          </a:xfrm>
          <a:prstGeom prst="rect">
            <a:avLst/>
          </a:prstGeom>
          <a:solidFill>
            <a:schemeClr val="accent3">
              <a:lumMod val="25000"/>
            </a:schemeClr>
          </a:solidFill>
        </p:spPr>
        <p:txBody>
          <a:bodyPr anchor="ctr"/>
          <a:lstStyle>
            <a:lvl1pPr marL="0" indent="0" algn="ctr">
              <a:buNone/>
              <a:defRPr sz="1200" b="0" cap="all" baseline="0">
                <a:solidFill>
                  <a:schemeClr val="bg1"/>
                </a:solidFill>
              </a:defRPr>
            </a:lvl1pPr>
            <a:lvl2pPr marL="459202" indent="0" algn="ctr">
              <a:buNone/>
              <a:defRPr>
                <a:solidFill>
                  <a:schemeClr val="bg1"/>
                </a:solidFill>
              </a:defRPr>
            </a:lvl2pPr>
            <a:lvl3pPr marL="918403" indent="0" algn="ctr">
              <a:buNone/>
              <a:defRPr>
                <a:solidFill>
                  <a:schemeClr val="bg1"/>
                </a:solidFill>
              </a:defRPr>
            </a:lvl3pPr>
            <a:lvl4pPr marL="1369142" indent="0" algn="ctr">
              <a:buNone/>
              <a:defRPr>
                <a:solidFill>
                  <a:schemeClr val="bg1"/>
                </a:solidFill>
              </a:defRPr>
            </a:lvl4pPr>
            <a:lvl5pPr marL="1828343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1" name="Text Placeholder 18">
            <a:extLst>
              <a:ext uri="{FF2B5EF4-FFF2-40B4-BE49-F238E27FC236}">
                <a16:creationId xmlns:a16="http://schemas.microsoft.com/office/drawing/2014/main" id="{14E4A918-FC2D-4B46-AAB5-4AD56F74F7C7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5001822" y="3108106"/>
            <a:ext cx="1909273" cy="601919"/>
          </a:xfrm>
          <a:prstGeom prst="rect">
            <a:avLst/>
          </a:prstGeom>
          <a:solidFill>
            <a:schemeClr val="accent3">
              <a:lumMod val="25000"/>
            </a:schemeClr>
          </a:solidFill>
        </p:spPr>
        <p:txBody>
          <a:bodyPr anchor="ctr"/>
          <a:lstStyle>
            <a:lvl1pPr marL="0" indent="0" algn="ctr">
              <a:buNone/>
              <a:defRPr sz="1200" b="0" cap="all" baseline="0">
                <a:solidFill>
                  <a:schemeClr val="bg1"/>
                </a:solidFill>
              </a:defRPr>
            </a:lvl1pPr>
            <a:lvl2pPr marL="459202" indent="0" algn="ctr">
              <a:buNone/>
              <a:defRPr>
                <a:solidFill>
                  <a:schemeClr val="bg1"/>
                </a:solidFill>
              </a:defRPr>
            </a:lvl2pPr>
            <a:lvl3pPr marL="918403" indent="0" algn="ctr">
              <a:buNone/>
              <a:defRPr>
                <a:solidFill>
                  <a:schemeClr val="bg1"/>
                </a:solidFill>
              </a:defRPr>
            </a:lvl3pPr>
            <a:lvl4pPr marL="1369142" indent="0" algn="ctr">
              <a:buNone/>
              <a:defRPr>
                <a:solidFill>
                  <a:schemeClr val="bg1"/>
                </a:solidFill>
              </a:defRPr>
            </a:lvl4pPr>
            <a:lvl5pPr marL="1828343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2" name="Text Placeholder 18">
            <a:extLst>
              <a:ext uri="{FF2B5EF4-FFF2-40B4-BE49-F238E27FC236}">
                <a16:creationId xmlns:a16="http://schemas.microsoft.com/office/drawing/2014/main" id="{12370EFE-2B25-7E4C-86D9-E97C2CA67481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7106474" y="3108106"/>
            <a:ext cx="1909273" cy="601919"/>
          </a:xfrm>
          <a:prstGeom prst="rect">
            <a:avLst/>
          </a:prstGeom>
          <a:solidFill>
            <a:schemeClr val="accent3">
              <a:lumMod val="25000"/>
            </a:schemeClr>
          </a:solidFill>
        </p:spPr>
        <p:txBody>
          <a:bodyPr anchor="ctr"/>
          <a:lstStyle>
            <a:lvl1pPr marL="0" indent="0" algn="ctr">
              <a:buNone/>
              <a:defRPr sz="1200" b="0" cap="all" baseline="0">
                <a:solidFill>
                  <a:schemeClr val="bg1"/>
                </a:solidFill>
              </a:defRPr>
            </a:lvl1pPr>
            <a:lvl2pPr marL="459202" indent="0" algn="ctr">
              <a:buNone/>
              <a:defRPr>
                <a:solidFill>
                  <a:schemeClr val="bg1"/>
                </a:solidFill>
              </a:defRPr>
            </a:lvl2pPr>
            <a:lvl3pPr marL="918403" indent="0" algn="ctr">
              <a:buNone/>
              <a:defRPr>
                <a:solidFill>
                  <a:schemeClr val="bg1"/>
                </a:solidFill>
              </a:defRPr>
            </a:lvl3pPr>
            <a:lvl4pPr marL="1369142" indent="0" algn="ctr">
              <a:buNone/>
              <a:defRPr>
                <a:solidFill>
                  <a:schemeClr val="bg1"/>
                </a:solidFill>
              </a:defRPr>
            </a:lvl4pPr>
            <a:lvl5pPr marL="1828343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4" name="Text Placeholder 18">
            <a:extLst>
              <a:ext uri="{FF2B5EF4-FFF2-40B4-BE49-F238E27FC236}">
                <a16:creationId xmlns:a16="http://schemas.microsoft.com/office/drawing/2014/main" id="{1C38FD46-3F0D-1542-B856-49CF6F305CC4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9194002" y="3108106"/>
            <a:ext cx="1909273" cy="601919"/>
          </a:xfrm>
          <a:prstGeom prst="rect">
            <a:avLst/>
          </a:prstGeom>
          <a:solidFill>
            <a:schemeClr val="accent3">
              <a:lumMod val="25000"/>
            </a:schemeClr>
          </a:solidFill>
        </p:spPr>
        <p:txBody>
          <a:bodyPr anchor="ctr"/>
          <a:lstStyle>
            <a:lvl1pPr marL="0" indent="0" algn="ctr">
              <a:buNone/>
              <a:defRPr sz="1200" b="0" cap="all" baseline="0">
                <a:solidFill>
                  <a:schemeClr val="bg1"/>
                </a:solidFill>
              </a:defRPr>
            </a:lvl1pPr>
            <a:lvl2pPr marL="459202" indent="0" algn="ctr">
              <a:buNone/>
              <a:defRPr>
                <a:solidFill>
                  <a:schemeClr val="bg1"/>
                </a:solidFill>
              </a:defRPr>
            </a:lvl2pPr>
            <a:lvl3pPr marL="918403" indent="0" algn="ctr">
              <a:buNone/>
              <a:defRPr>
                <a:solidFill>
                  <a:schemeClr val="bg1"/>
                </a:solidFill>
              </a:defRPr>
            </a:lvl3pPr>
            <a:lvl4pPr marL="1369142" indent="0" algn="ctr">
              <a:buNone/>
              <a:defRPr>
                <a:solidFill>
                  <a:schemeClr val="bg1"/>
                </a:solidFill>
              </a:defRPr>
            </a:lvl4pPr>
            <a:lvl5pPr marL="1828343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5" name="Text Placeholder 18">
            <a:extLst>
              <a:ext uri="{FF2B5EF4-FFF2-40B4-BE49-F238E27FC236}">
                <a16:creationId xmlns:a16="http://schemas.microsoft.com/office/drawing/2014/main" id="{D25DBBF0-7499-A14F-92B4-33F3621B6BC6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819616" y="5529420"/>
            <a:ext cx="1909273" cy="601919"/>
          </a:xfrm>
          <a:prstGeom prst="rect">
            <a:avLst/>
          </a:prstGeom>
          <a:solidFill>
            <a:schemeClr val="accent3">
              <a:lumMod val="25000"/>
            </a:schemeClr>
          </a:solidFill>
        </p:spPr>
        <p:txBody>
          <a:bodyPr anchor="ctr"/>
          <a:lstStyle>
            <a:lvl1pPr marL="0" indent="0" algn="ctr">
              <a:buNone/>
              <a:defRPr sz="1200" b="0" cap="all" baseline="0">
                <a:solidFill>
                  <a:schemeClr val="bg1"/>
                </a:solidFill>
              </a:defRPr>
            </a:lvl1pPr>
            <a:lvl2pPr marL="459202" indent="0" algn="ctr">
              <a:buNone/>
              <a:defRPr>
                <a:solidFill>
                  <a:schemeClr val="bg1"/>
                </a:solidFill>
              </a:defRPr>
            </a:lvl2pPr>
            <a:lvl3pPr marL="918403" indent="0" algn="ctr">
              <a:buNone/>
              <a:defRPr>
                <a:solidFill>
                  <a:schemeClr val="bg1"/>
                </a:solidFill>
              </a:defRPr>
            </a:lvl3pPr>
            <a:lvl4pPr marL="1369142" indent="0" algn="ctr">
              <a:buNone/>
              <a:defRPr>
                <a:solidFill>
                  <a:schemeClr val="bg1"/>
                </a:solidFill>
              </a:defRPr>
            </a:lvl4pPr>
            <a:lvl5pPr marL="1828343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6" name="Text Placeholder 18">
            <a:extLst>
              <a:ext uri="{FF2B5EF4-FFF2-40B4-BE49-F238E27FC236}">
                <a16:creationId xmlns:a16="http://schemas.microsoft.com/office/drawing/2014/main" id="{0352C9DA-A084-4B40-B026-4FE63DFE7F81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2901084" y="5529420"/>
            <a:ext cx="1909273" cy="601919"/>
          </a:xfrm>
          <a:prstGeom prst="rect">
            <a:avLst/>
          </a:prstGeom>
          <a:solidFill>
            <a:schemeClr val="accent3">
              <a:lumMod val="25000"/>
            </a:schemeClr>
          </a:solidFill>
        </p:spPr>
        <p:txBody>
          <a:bodyPr anchor="ctr"/>
          <a:lstStyle>
            <a:lvl1pPr marL="0" indent="0" algn="ctr">
              <a:buNone/>
              <a:defRPr sz="1200" b="0" cap="all" baseline="0">
                <a:solidFill>
                  <a:schemeClr val="bg1"/>
                </a:solidFill>
              </a:defRPr>
            </a:lvl1pPr>
            <a:lvl2pPr marL="459202" indent="0" algn="ctr">
              <a:buNone/>
              <a:defRPr>
                <a:solidFill>
                  <a:schemeClr val="bg1"/>
                </a:solidFill>
              </a:defRPr>
            </a:lvl2pPr>
            <a:lvl3pPr marL="918403" indent="0" algn="ctr">
              <a:buNone/>
              <a:defRPr>
                <a:solidFill>
                  <a:schemeClr val="bg1"/>
                </a:solidFill>
              </a:defRPr>
            </a:lvl3pPr>
            <a:lvl4pPr marL="1369142" indent="0" algn="ctr">
              <a:buNone/>
              <a:defRPr>
                <a:solidFill>
                  <a:schemeClr val="bg1"/>
                </a:solidFill>
              </a:defRPr>
            </a:lvl4pPr>
            <a:lvl5pPr marL="1828343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7" name="Text Placeholder 18">
            <a:extLst>
              <a:ext uri="{FF2B5EF4-FFF2-40B4-BE49-F238E27FC236}">
                <a16:creationId xmlns:a16="http://schemas.microsoft.com/office/drawing/2014/main" id="{AB5763DD-68BF-3247-B191-270C970CF261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5001822" y="5529420"/>
            <a:ext cx="1909273" cy="601919"/>
          </a:xfrm>
          <a:prstGeom prst="rect">
            <a:avLst/>
          </a:prstGeom>
          <a:solidFill>
            <a:schemeClr val="accent3">
              <a:lumMod val="25000"/>
            </a:schemeClr>
          </a:solidFill>
        </p:spPr>
        <p:txBody>
          <a:bodyPr anchor="ctr"/>
          <a:lstStyle>
            <a:lvl1pPr marL="0" indent="0" algn="ctr">
              <a:buNone/>
              <a:defRPr sz="1200" b="0" cap="all" baseline="0">
                <a:solidFill>
                  <a:schemeClr val="bg1"/>
                </a:solidFill>
              </a:defRPr>
            </a:lvl1pPr>
            <a:lvl2pPr marL="459202" indent="0" algn="ctr">
              <a:buNone/>
              <a:defRPr>
                <a:solidFill>
                  <a:schemeClr val="bg1"/>
                </a:solidFill>
              </a:defRPr>
            </a:lvl2pPr>
            <a:lvl3pPr marL="918403" indent="0" algn="ctr">
              <a:buNone/>
              <a:defRPr>
                <a:solidFill>
                  <a:schemeClr val="bg1"/>
                </a:solidFill>
              </a:defRPr>
            </a:lvl3pPr>
            <a:lvl4pPr marL="1369142" indent="0" algn="ctr">
              <a:buNone/>
              <a:defRPr>
                <a:solidFill>
                  <a:schemeClr val="bg1"/>
                </a:solidFill>
              </a:defRPr>
            </a:lvl4pPr>
            <a:lvl5pPr marL="1828343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8" name="Text Placeholder 18">
            <a:extLst>
              <a:ext uri="{FF2B5EF4-FFF2-40B4-BE49-F238E27FC236}">
                <a16:creationId xmlns:a16="http://schemas.microsoft.com/office/drawing/2014/main" id="{9C1A9D39-F5F2-EE46-AE6A-7100993A7921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7106474" y="5529420"/>
            <a:ext cx="1909273" cy="601919"/>
          </a:xfrm>
          <a:prstGeom prst="rect">
            <a:avLst/>
          </a:prstGeom>
          <a:solidFill>
            <a:schemeClr val="accent3">
              <a:lumMod val="25000"/>
            </a:schemeClr>
          </a:solidFill>
        </p:spPr>
        <p:txBody>
          <a:bodyPr anchor="ctr"/>
          <a:lstStyle>
            <a:lvl1pPr marL="0" indent="0" algn="ctr">
              <a:buNone/>
              <a:defRPr sz="1200" b="0" cap="all" baseline="0">
                <a:solidFill>
                  <a:schemeClr val="bg1"/>
                </a:solidFill>
              </a:defRPr>
            </a:lvl1pPr>
            <a:lvl2pPr marL="459202" indent="0" algn="ctr">
              <a:buNone/>
              <a:defRPr>
                <a:solidFill>
                  <a:schemeClr val="bg1"/>
                </a:solidFill>
              </a:defRPr>
            </a:lvl2pPr>
            <a:lvl3pPr marL="918403" indent="0" algn="ctr">
              <a:buNone/>
              <a:defRPr>
                <a:solidFill>
                  <a:schemeClr val="bg1"/>
                </a:solidFill>
              </a:defRPr>
            </a:lvl3pPr>
            <a:lvl4pPr marL="1369142" indent="0" algn="ctr">
              <a:buNone/>
              <a:defRPr>
                <a:solidFill>
                  <a:schemeClr val="bg1"/>
                </a:solidFill>
              </a:defRPr>
            </a:lvl4pPr>
            <a:lvl5pPr marL="1828343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9" name="Text Placeholder 18">
            <a:extLst>
              <a:ext uri="{FF2B5EF4-FFF2-40B4-BE49-F238E27FC236}">
                <a16:creationId xmlns:a16="http://schemas.microsoft.com/office/drawing/2014/main" id="{1A17B5DB-74FF-0049-A107-73A17887DC03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9194002" y="5529420"/>
            <a:ext cx="1909273" cy="601919"/>
          </a:xfrm>
          <a:prstGeom prst="rect">
            <a:avLst/>
          </a:prstGeom>
          <a:solidFill>
            <a:schemeClr val="accent3">
              <a:lumMod val="25000"/>
            </a:schemeClr>
          </a:solidFill>
        </p:spPr>
        <p:txBody>
          <a:bodyPr anchor="ctr"/>
          <a:lstStyle>
            <a:lvl1pPr marL="0" indent="0" algn="ctr">
              <a:buNone/>
              <a:defRPr sz="1200" b="0" cap="all" baseline="0">
                <a:solidFill>
                  <a:schemeClr val="bg1"/>
                </a:solidFill>
              </a:defRPr>
            </a:lvl1pPr>
            <a:lvl2pPr marL="459202" indent="0" algn="ctr">
              <a:buNone/>
              <a:defRPr>
                <a:solidFill>
                  <a:schemeClr val="bg1"/>
                </a:solidFill>
              </a:defRPr>
            </a:lvl2pPr>
            <a:lvl3pPr marL="918403" indent="0" algn="ctr">
              <a:buNone/>
              <a:defRPr>
                <a:solidFill>
                  <a:schemeClr val="bg1"/>
                </a:solidFill>
              </a:defRPr>
            </a:lvl3pPr>
            <a:lvl4pPr marL="1369142" indent="0" algn="ctr">
              <a:buNone/>
              <a:defRPr>
                <a:solidFill>
                  <a:schemeClr val="bg1"/>
                </a:solidFill>
              </a:defRPr>
            </a:lvl4pPr>
            <a:lvl5pPr marL="1828343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458309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B9D179E-5E7B-D34A-A146-02438CD42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189" y="250338"/>
            <a:ext cx="716478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8F1A801-A961-954A-9A0A-C24CC21DF3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93775" y="1980099"/>
            <a:ext cx="6480175" cy="46275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LLE photograph">
            <a:extLst>
              <a:ext uri="{FF2B5EF4-FFF2-40B4-BE49-F238E27FC236}">
                <a16:creationId xmlns:a16="http://schemas.microsoft.com/office/drawing/2014/main" id="{EE5B8C54-4504-FB42-8BE4-B558C21DBF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6291" y="-54735"/>
            <a:ext cx="4167598" cy="69370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FF2937-9EE4-824A-9E32-6CAC767DCA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62073" y="549648"/>
            <a:ext cx="757526" cy="3103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6026AF6-656E-2143-959A-BFD5321FF0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2074" y="883073"/>
            <a:ext cx="1636012" cy="4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0676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7F6247E-3F05-164D-B139-BDF9BD552C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4300" y="-54736"/>
            <a:ext cx="12418189" cy="693701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5E6AB56-948F-A34E-AB49-B4519BCDC2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14300" y="4596274"/>
            <a:ext cx="12325427" cy="2296633"/>
          </a:xfrm>
          <a:prstGeom prst="rect">
            <a:avLst/>
          </a:prstGeom>
          <a:solidFill>
            <a:schemeClr val="accent3">
              <a:lumMod val="10000"/>
              <a:alpha val="54027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76AAF02-4477-FF46-8C81-D9460E57CA7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7453" y="4784127"/>
            <a:ext cx="8739188" cy="10969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>
                <a:solidFill>
                  <a:schemeClr val="bg1"/>
                </a:solidFill>
              </a:defRPr>
            </a:lvl1pPr>
            <a:lvl2pPr marL="459202" indent="0">
              <a:buNone/>
              <a:defRPr>
                <a:solidFill>
                  <a:schemeClr val="bg1"/>
                </a:solidFill>
              </a:defRPr>
            </a:lvl2pPr>
            <a:lvl3pPr marL="918403" indent="0">
              <a:buNone/>
              <a:defRPr>
                <a:solidFill>
                  <a:schemeClr val="bg1"/>
                </a:solidFill>
              </a:defRPr>
            </a:lvl3pPr>
            <a:lvl4pPr marL="1369142" indent="0">
              <a:buNone/>
              <a:defRPr>
                <a:solidFill>
                  <a:schemeClr val="bg1"/>
                </a:solidFill>
              </a:defRPr>
            </a:lvl4pPr>
            <a:lvl5pPr marL="1828343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Section Heading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094BA1-EB88-7D4A-BA15-414168C4FF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62073" y="549648"/>
            <a:ext cx="757526" cy="3103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84DAD9-EDC4-F14B-894D-A7B0A7A681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2074" y="883073"/>
            <a:ext cx="1636012" cy="4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7044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A45E5A-3345-BE42-BC9E-2B4815DEC3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8110" y="-10632"/>
            <a:ext cx="12339238" cy="689290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EE2E034-E7F3-2248-8198-39567C5AA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14300" y="-10633"/>
            <a:ext cx="6219345" cy="6879266"/>
          </a:xfrm>
          <a:prstGeom prst="rect">
            <a:avLst/>
          </a:prstGeom>
          <a:solidFill>
            <a:schemeClr val="accent3">
              <a:lumMod val="10000"/>
              <a:alpha val="80605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32BD005-D40F-F244-A4EF-8640F0C97FF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9241" y="1076779"/>
            <a:ext cx="4722812" cy="40620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 i="1">
                <a:solidFill>
                  <a:schemeClr val="bg1"/>
                </a:solidFill>
              </a:defRPr>
            </a:lvl1pPr>
            <a:lvl2pPr marL="459202" indent="0">
              <a:buNone/>
              <a:defRPr sz="2600" i="1">
                <a:solidFill>
                  <a:schemeClr val="bg1"/>
                </a:solidFill>
              </a:defRPr>
            </a:lvl2pPr>
            <a:lvl3pPr marL="918403" indent="0">
              <a:buNone/>
              <a:defRPr sz="2600" i="1">
                <a:solidFill>
                  <a:schemeClr val="bg1"/>
                </a:solidFill>
              </a:defRPr>
            </a:lvl3pPr>
            <a:lvl4pPr marL="1369142" indent="0">
              <a:buNone/>
              <a:defRPr sz="2600" i="1">
                <a:solidFill>
                  <a:schemeClr val="bg1"/>
                </a:solidFill>
              </a:defRPr>
            </a:lvl4pPr>
            <a:lvl5pPr marL="1828343" indent="0">
              <a:buNone/>
              <a:defRPr sz="26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“Insert quote text”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A0D048D-E2FD-8F4A-B4CF-F30B099854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9241" y="5222219"/>
            <a:ext cx="4722812" cy="10040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 i="1">
                <a:solidFill>
                  <a:schemeClr val="accent1"/>
                </a:solidFill>
              </a:defRPr>
            </a:lvl1pPr>
            <a:lvl2pPr marL="459202" indent="0">
              <a:buNone/>
              <a:defRPr sz="2600" i="1">
                <a:solidFill>
                  <a:schemeClr val="accent1"/>
                </a:solidFill>
              </a:defRPr>
            </a:lvl2pPr>
            <a:lvl3pPr marL="918403" indent="0">
              <a:buNone/>
              <a:defRPr sz="2600" i="1">
                <a:solidFill>
                  <a:schemeClr val="accent1"/>
                </a:solidFill>
              </a:defRPr>
            </a:lvl3pPr>
            <a:lvl4pPr marL="1369142" indent="0">
              <a:buNone/>
              <a:defRPr sz="2600" i="1">
                <a:solidFill>
                  <a:schemeClr val="accent1"/>
                </a:solidFill>
              </a:defRPr>
            </a:lvl4pPr>
            <a:lvl5pPr marL="1828343" indent="0">
              <a:buNone/>
              <a:defRPr sz="2600" i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—Name of person quoted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B5C0BD-8A5E-2D49-9CDA-4A60C5C433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62073" y="333336"/>
            <a:ext cx="757526" cy="3103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1D7AC3-507C-3144-8D43-EC77E1833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2074" y="666761"/>
            <a:ext cx="1636012" cy="4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1999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441" y="1600201"/>
            <a:ext cx="10969943" cy="3274816"/>
          </a:xfrm>
        </p:spPr>
        <p:txBody>
          <a:bodyPr/>
          <a:lstStyle>
            <a:lvl2pPr marL="766042" indent="-308956"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CB843D8F-EA12-284B-873C-633CDB69E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2DF3C786-C6AA-3746-96B5-8AAC31350A6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11549" y="5406686"/>
            <a:ext cx="5165725" cy="357021"/>
          </a:xfrm>
          <a:solidFill>
            <a:schemeClr val="tx2"/>
          </a:solidFill>
        </p:spPr>
        <p:txBody>
          <a:bodyPr lIns="36576" tIns="36576" rIns="36576" bIns="73152" anchor="ctr" anchorCtr="0">
            <a:spAutoFit/>
          </a:bodyPr>
          <a:lstStyle>
            <a:lvl1pPr marL="0" indent="0" algn="ctr">
              <a:spcBef>
                <a:spcPts val="25"/>
              </a:spcBef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Highlight text</a:t>
            </a:r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2391039F-AA53-224A-8966-45C3EE2805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04777" y="6011186"/>
            <a:ext cx="3474607" cy="366183"/>
          </a:xfrm>
          <a:prstGeom prst="rect">
            <a:avLst/>
          </a:prstGeom>
          <a:ln w="3175" cmpd="sng">
            <a:noFill/>
            <a:prstDash val="solid"/>
          </a:ln>
        </p:spPr>
        <p:txBody>
          <a:bodyPr vert="horz" lIns="0" tIns="0" rIns="0" bIns="0" rtlCol="0" anchor="b" anchorCtr="0"/>
          <a:lstStyle>
            <a:lvl1pPr marL="0" indent="0" algn="l">
              <a:tabLst>
                <a:tab pos="74613" algn="r"/>
                <a:tab pos="107950" algn="l"/>
              </a:tabLst>
              <a:defRPr sz="8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____________</a:t>
            </a:r>
          </a:p>
          <a:p>
            <a:r>
              <a:rPr lang="en-US" dirty="0"/>
              <a:t>	*	First reference</a:t>
            </a:r>
          </a:p>
          <a:p>
            <a:r>
              <a:rPr lang="en-US" dirty="0"/>
              <a:t>	**	Second reference</a:t>
            </a:r>
          </a:p>
          <a:p>
            <a:r>
              <a:rPr lang="en-US" baseline="30000" dirty="0">
                <a:cs typeface="Arial"/>
              </a:rPr>
              <a:t>	†	</a:t>
            </a:r>
            <a:r>
              <a:rPr lang="en-US" dirty="0">
                <a:cs typeface="Arial"/>
              </a:rPr>
              <a:t>Third reference</a:t>
            </a:r>
          </a:p>
          <a:p>
            <a:r>
              <a:rPr lang="en-US" baseline="30000" dirty="0">
                <a:cs typeface="Arial"/>
              </a:rPr>
              <a:t>	‡</a:t>
            </a:r>
            <a:r>
              <a:rPr lang="en-US" dirty="0">
                <a:cs typeface="Arial"/>
              </a:rPr>
              <a:t>	Fourth reference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1223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versity title 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A635C81-9BA6-0B4E-9E6F-B00A59846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786"/>
            <a:ext cx="12188825" cy="45702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EBBE38-DB56-F446-AF3F-67D24DADA6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1589" y="3579242"/>
            <a:ext cx="2825646" cy="708165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8D4C6-B2F0-6C4F-9046-1E7AD7C6D6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72707" y="4656875"/>
            <a:ext cx="10043410" cy="1354305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3200" b="0">
                <a:solidFill>
                  <a:schemeClr val="tx2"/>
                </a:solidFill>
              </a:defRPr>
            </a:lvl1pPr>
            <a:lvl2pPr marL="459202" indent="0" algn="ctr">
              <a:buNone/>
              <a:defRPr b="0">
                <a:solidFill>
                  <a:schemeClr val="bg1"/>
                </a:solidFill>
              </a:defRPr>
            </a:lvl2pPr>
            <a:lvl3pPr marL="918403" indent="0" algn="ctr">
              <a:buNone/>
              <a:defRPr b="0">
                <a:solidFill>
                  <a:schemeClr val="bg1"/>
                </a:solidFill>
              </a:defRPr>
            </a:lvl3pPr>
            <a:lvl4pPr marL="1369142" indent="0" algn="ctr">
              <a:buNone/>
              <a:defRPr b="0">
                <a:solidFill>
                  <a:schemeClr val="bg1"/>
                </a:solidFill>
              </a:defRPr>
            </a:lvl4pPr>
            <a:lvl5pPr marL="1828343" indent="0" algn="ctr">
              <a:buNone/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Welcome</a:t>
            </a:r>
          </a:p>
          <a:p>
            <a:pPr lvl="0"/>
            <a:r>
              <a:rPr lang="en-US" dirty="0"/>
              <a:t>Visitor’s Name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EF40A2-7410-8145-856B-F22EE9F31EDA}"/>
              </a:ext>
            </a:extLst>
          </p:cNvPr>
          <p:cNvSpPr txBox="1"/>
          <p:nvPr userDrawn="1"/>
        </p:nvSpPr>
        <p:spPr>
          <a:xfrm>
            <a:off x="3293105" y="6011180"/>
            <a:ext cx="5602615" cy="34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1400" dirty="0">
                <a:solidFill>
                  <a:schemeClr val="tx2"/>
                </a:solidFill>
              </a:rPr>
              <a:t>Laboratory for Laser Energetics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4B4DCD0-2023-2946-91CE-B08A365D34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75112" y="6340643"/>
            <a:ext cx="4038600" cy="34323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459202" indent="0">
              <a:buNone/>
              <a:defRPr b="0">
                <a:solidFill>
                  <a:schemeClr val="bg1"/>
                </a:solidFill>
              </a:defRPr>
            </a:lvl2pPr>
            <a:lvl3pPr marL="918403" indent="0">
              <a:buNone/>
              <a:defRPr b="0">
                <a:solidFill>
                  <a:schemeClr val="bg1"/>
                </a:solidFill>
              </a:defRPr>
            </a:lvl3pPr>
            <a:lvl4pPr marL="1369142" indent="0">
              <a:buNone/>
              <a:defRPr b="0">
                <a:solidFill>
                  <a:schemeClr val="bg1"/>
                </a:solidFill>
              </a:defRPr>
            </a:lvl4pPr>
            <a:lvl5pPr marL="1828343" indent="0">
              <a:buNone/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084B486-7C2B-7843-A99E-837265A239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807687" y="6542465"/>
            <a:ext cx="381138" cy="31553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648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as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441" y="1600201"/>
            <a:ext cx="10969943" cy="3274816"/>
          </a:xfrm>
        </p:spPr>
        <p:txBody>
          <a:bodyPr/>
          <a:lstStyle>
            <a:lvl2pPr marL="766042" indent="-308956"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CB843D8F-EA12-284B-873C-633CDB69E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2DF3C786-C6AA-3746-96B5-8AAC31350A6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11549" y="5406686"/>
            <a:ext cx="5165725" cy="357021"/>
          </a:xfrm>
          <a:solidFill>
            <a:schemeClr val="tx2"/>
          </a:solidFill>
        </p:spPr>
        <p:txBody>
          <a:bodyPr lIns="36576" tIns="36576" rIns="36576" bIns="73152" anchor="ctr" anchorCtr="0">
            <a:spAutoFit/>
          </a:bodyPr>
          <a:lstStyle>
            <a:lvl1pPr marL="0" indent="0" algn="ctr">
              <a:spcBef>
                <a:spcPts val="25"/>
              </a:spcBef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Highlight text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7986759" y="5885727"/>
            <a:ext cx="3710641" cy="250918"/>
          </a:xfrm>
        </p:spPr>
        <p:txBody>
          <a:bodyPr>
            <a:noAutofit/>
          </a:bodyPr>
          <a:lstStyle>
            <a:lvl1pPr marL="0" indent="0">
              <a:buNone/>
              <a:tabLst>
                <a:tab pos="53975" algn="l"/>
                <a:tab pos="115888" algn="l"/>
              </a:tabLst>
              <a:defRPr sz="800"/>
            </a:lvl1pPr>
            <a:lvl2pPr marL="0" indent="0">
              <a:buNone/>
              <a:tabLst>
                <a:tab pos="53975" algn="l"/>
                <a:tab pos="115888" algn="l"/>
              </a:tabLst>
              <a:defRPr sz="800"/>
            </a:lvl2pPr>
            <a:lvl3pPr marL="918403" indent="0">
              <a:buNone/>
              <a:tabLst>
                <a:tab pos="53975" algn="l"/>
                <a:tab pos="115888" algn="l"/>
              </a:tabLst>
              <a:defRPr sz="800"/>
            </a:lvl3pPr>
            <a:lvl4pPr marL="1369142" indent="0">
              <a:buNone/>
              <a:tabLst>
                <a:tab pos="53975" algn="l"/>
                <a:tab pos="115888" algn="l"/>
              </a:tabLst>
              <a:defRPr sz="800"/>
            </a:lvl4pPr>
            <a:lvl5pPr marL="1828343" indent="0">
              <a:buNone/>
              <a:tabLst>
                <a:tab pos="53975" algn="l"/>
                <a:tab pos="115888" algn="l"/>
              </a:tabLst>
              <a:defRPr sz="800"/>
            </a:lvl5pPr>
          </a:lstStyle>
          <a:p>
            <a:pPr lvl="1"/>
            <a:r>
              <a:rPr lang="en-US" dirty="0"/>
              <a:t>*	To add</a:t>
            </a:r>
            <a:r>
              <a:rPr lang="en-US" sz="800" b="1" dirty="0"/>
              <a:t> reference template to your page, go to Insert &gt; Header</a:t>
            </a:r>
            <a:r>
              <a:rPr lang="en-US" sz="800" b="1" baseline="0" dirty="0"/>
              <a:t> and Footer &gt; 	Check Footer &gt; Press APPLY, NOT APPLY ALL</a:t>
            </a:r>
            <a:endParaRPr lang="en-US" dirty="0"/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2391039F-AA53-224A-8966-45C3EE2805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04777" y="6011186"/>
            <a:ext cx="3474607" cy="366183"/>
          </a:xfrm>
          <a:prstGeom prst="rect">
            <a:avLst/>
          </a:prstGeom>
          <a:ln w="3175" cmpd="sng">
            <a:noFill/>
            <a:prstDash val="solid"/>
          </a:ln>
        </p:spPr>
        <p:txBody>
          <a:bodyPr vert="horz" lIns="0" tIns="0" rIns="0" bIns="0" rtlCol="0" anchor="b" anchorCtr="0"/>
          <a:lstStyle>
            <a:lvl1pPr marL="0" indent="0" algn="l">
              <a:tabLst>
                <a:tab pos="74613" algn="r"/>
                <a:tab pos="107950" algn="l"/>
              </a:tabLst>
              <a:defRPr sz="800" b="1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1826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4FA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level/////////////////’’’’</a:t>
            </a:r>
          </a:p>
          <a:p>
            <a:pPr lvl="4"/>
            <a:r>
              <a:rPr lang="en-US" dirty="0"/>
              <a:t>]]]]]]]]]]]]]]]]]]]]]]]]]]]]]]]]]]</a:t>
            </a:r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r>
              <a:rPr lang="en-US" dirty="0"/>
              <a:t>\[[[\</a:t>
            </a:r>
          </a:p>
          <a:p>
            <a:pPr lvl="4"/>
            <a:r>
              <a:rPr lang="en-US" dirty="0"/>
              <a:t>\\\\\\\\\\\\\\\\\\\\\\\\\\\\\\\\\\\\\\\\\\\\\\\\\\\\\\\\\\\\\\\\\\\\\\\\\\\\\\\\\\\\\\\\\\\\\\\\\\\\\\\\\\\\\\\\\\\\\\\\\\\\\\\\\\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6326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as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441" y="1600201"/>
            <a:ext cx="10969943" cy="3274816"/>
          </a:xfrm>
        </p:spPr>
        <p:txBody>
          <a:bodyPr/>
          <a:lstStyle>
            <a:lvl2pPr marL="766042" indent="-308956"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CB843D8F-EA12-284B-873C-633CDB69E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E04170-2BD8-B043-A6C4-2F08F0ED3A0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____________</a:t>
            </a:r>
          </a:p>
          <a:p>
            <a:r>
              <a:rPr lang="en-US"/>
              <a:t>	*	First reference</a:t>
            </a:r>
          </a:p>
          <a:p>
            <a:r>
              <a:rPr lang="en-US"/>
              <a:t>	**	Second reference</a:t>
            </a:r>
          </a:p>
          <a:p>
            <a:r>
              <a:rPr lang="en-US" baseline="30000">
                <a:cs typeface="Arial"/>
              </a:rPr>
              <a:t>	†	</a:t>
            </a:r>
            <a:r>
              <a:rPr lang="en-US">
                <a:cs typeface="Arial"/>
              </a:rPr>
              <a:t>Third reference</a:t>
            </a:r>
          </a:p>
          <a:p>
            <a:r>
              <a:rPr lang="en-US" baseline="30000">
                <a:cs typeface="Arial"/>
              </a:rPr>
              <a:t>	‡</a:t>
            </a:r>
            <a:r>
              <a:rPr lang="en-US">
                <a:cs typeface="Arial"/>
              </a:rPr>
              <a:t>	Fourth reference</a:t>
            </a:r>
            <a:endParaRPr lang="en-U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2DF3C786-C6AA-3746-96B5-8AAC31350A6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11549" y="5369753"/>
            <a:ext cx="5165725" cy="430887"/>
          </a:xfrm>
          <a:solidFill>
            <a:schemeClr val="tx2"/>
          </a:solidFill>
        </p:spPr>
        <p:txBody>
          <a:bodyPr lIns="91440" tIns="91440" rIns="91440" bIns="91440" anchor="ctr" anchorCtr="0">
            <a:spAutoFit/>
          </a:bodyPr>
          <a:lstStyle>
            <a:lvl1pPr marL="0" indent="0" algn="ctr">
              <a:spcBef>
                <a:spcPts val="25"/>
              </a:spcBef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Highlight text</a:t>
            </a:r>
          </a:p>
        </p:txBody>
      </p:sp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41EC6AF1-45EB-EF4E-90E0-EB42E2C908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00955" y="5892113"/>
            <a:ext cx="4374101" cy="302164"/>
          </a:xfrm>
        </p:spPr>
        <p:txBody>
          <a:bodyPr>
            <a:normAutofit/>
          </a:bodyPr>
          <a:lstStyle>
            <a:lvl1pPr marL="0" indent="0">
              <a:spcBef>
                <a:spcPts val="10"/>
              </a:spcBef>
              <a:buNone/>
              <a:tabLst>
                <a:tab pos="161925" algn="l"/>
              </a:tabLst>
              <a:defRPr lang="en-US" sz="800" b="1" smtClean="0">
                <a:effectLst/>
              </a:defRPr>
            </a:lvl1pPr>
          </a:lstStyle>
          <a:p>
            <a:pPr marL="0" marR="0" lvl="0" indent="0" algn="l" defTabSz="609448" rtl="0" eaLnBrk="1" fontAlgn="auto" latinLnBrk="0" hangingPunct="1">
              <a:lnSpc>
                <a:spcPct val="100000"/>
              </a:lnSpc>
              <a:spcBef>
                <a:spcPts val="10"/>
              </a:spcBef>
              <a:spcAft>
                <a:spcPts val="0"/>
              </a:spcAft>
              <a:buClrTx/>
              <a:buSzTx/>
              <a:buFont typeface="Lucida Grande"/>
              <a:buNone/>
              <a:tabLst>
                <a:tab pos="91440" algn="r"/>
                <a:tab pos="137160" algn="l"/>
              </a:tabLst>
              <a:defRPr/>
            </a:pPr>
            <a:r>
              <a:rPr lang="en-US" b="1" dirty="0">
                <a:effectLst/>
                <a:latin typeface="Helvetica Neue" panose="02000503000000020004" pitchFamily="2" charset="0"/>
              </a:rPr>
              <a:t>	*	To add a reference, go up to Insert &gt; Header and Footer &gt; Check Footer &gt; press Apply</a:t>
            </a:r>
            <a:endParaRPr lang="en-US" dirty="0">
              <a:effectLst/>
              <a:latin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1767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lide with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442" y="1600208"/>
            <a:ext cx="10511948" cy="1680209"/>
          </a:xfrm>
        </p:spPr>
        <p:txBody>
          <a:bodyPr/>
          <a:lstStyle>
            <a:lvl2pPr marL="765684" indent="-308812"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358378B-F6FC-514F-BC41-AE8CE7C2D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7986762" y="5885733"/>
            <a:ext cx="3710641" cy="250919"/>
          </a:xfrm>
        </p:spPr>
        <p:txBody>
          <a:bodyPr>
            <a:noAutofit/>
          </a:bodyPr>
          <a:lstStyle>
            <a:lvl1pPr marL="0" indent="0">
              <a:buNone/>
              <a:tabLst>
                <a:tab pos="53951" algn="l"/>
                <a:tab pos="115837" algn="l"/>
              </a:tabLst>
              <a:defRPr sz="800"/>
            </a:lvl1pPr>
            <a:lvl2pPr marL="0" indent="0">
              <a:buNone/>
              <a:tabLst>
                <a:tab pos="53951" algn="l"/>
                <a:tab pos="115837" algn="l"/>
              </a:tabLst>
              <a:defRPr sz="800"/>
            </a:lvl2pPr>
            <a:lvl3pPr marL="917976" indent="0">
              <a:buNone/>
              <a:tabLst>
                <a:tab pos="53951" algn="l"/>
                <a:tab pos="115837" algn="l"/>
              </a:tabLst>
              <a:defRPr sz="800"/>
            </a:lvl3pPr>
            <a:lvl4pPr marL="1368501" indent="0">
              <a:buNone/>
              <a:tabLst>
                <a:tab pos="53951" algn="l"/>
                <a:tab pos="115837" algn="l"/>
              </a:tabLst>
              <a:defRPr sz="800"/>
            </a:lvl4pPr>
            <a:lvl5pPr marL="1827491" indent="0">
              <a:buNone/>
              <a:tabLst>
                <a:tab pos="53951" algn="l"/>
                <a:tab pos="115837" algn="l"/>
              </a:tabLst>
              <a:defRPr sz="800"/>
            </a:lvl5pPr>
          </a:lstStyle>
          <a:p>
            <a:pPr lvl="1"/>
            <a:r>
              <a:rPr lang="en-US" dirty="0"/>
              <a:t>*	To add</a:t>
            </a:r>
            <a:r>
              <a:rPr lang="en-US" sz="800" b="1" dirty="0"/>
              <a:t> reference template to your page, go to Insert &gt; Header</a:t>
            </a:r>
            <a:r>
              <a:rPr lang="en-US" sz="800" b="1" baseline="0" dirty="0"/>
              <a:t> and Footer &gt; 	Check Footer &gt; Press APPLY, NOT APPLY ALL</a:t>
            </a:r>
            <a:endParaRPr lang="en-US" dirty="0"/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7D59B78C-CECC-2844-BDE3-1FF48E0D4C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04779" y="6011193"/>
            <a:ext cx="3474607" cy="366183"/>
          </a:xfrm>
          <a:prstGeom prst="rect">
            <a:avLst/>
          </a:prstGeom>
          <a:ln w="3175" cmpd="sng">
            <a:noFill/>
            <a:prstDash val="solid"/>
          </a:ln>
        </p:spPr>
        <p:txBody>
          <a:bodyPr vert="horz" lIns="0" tIns="0" rIns="0" bIns="0" rtlCol="0" anchor="b" anchorCtr="0"/>
          <a:lstStyle>
            <a:lvl1pPr marL="0" indent="0" algn="l">
              <a:tabLst>
                <a:tab pos="74578" algn="r"/>
                <a:tab pos="107901" algn="l"/>
              </a:tabLst>
              <a:defRPr sz="800" b="1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4A164AF2-637D-E845-AC4E-BC6DC98C52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441" y="120651"/>
            <a:ext cx="1479551" cy="338139"/>
          </a:xfrm>
          <a:solidFill>
            <a:schemeClr val="tx2"/>
          </a:solidFill>
          <a:ln>
            <a:solidFill>
              <a:schemeClr val="tx1"/>
            </a:solidFill>
          </a:ln>
        </p:spPr>
        <p:txBody>
          <a:bodyPr lIns="45713" tIns="45713" rIns="45713" bIns="45713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8984" indent="0" algn="ctr">
              <a:buNone/>
              <a:defRPr/>
            </a:lvl2pPr>
            <a:lvl3pPr marL="917976" indent="0" algn="ctr">
              <a:buNone/>
              <a:defRPr/>
            </a:lvl3pPr>
            <a:lvl4pPr marL="1368501" indent="0" algn="ctr">
              <a:buNone/>
              <a:defRPr/>
            </a:lvl4pPr>
            <a:lvl5pPr marL="1827491" indent="0" algn="ctr">
              <a:buNone/>
              <a:defRPr/>
            </a:lvl5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88CFE957-DE60-EE49-B864-2D90EACBDC7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11555" y="5406690"/>
            <a:ext cx="5165725" cy="357021"/>
          </a:xfrm>
          <a:solidFill>
            <a:schemeClr val="tx2"/>
          </a:solidFill>
        </p:spPr>
        <p:txBody>
          <a:bodyPr lIns="36571" tIns="36571" rIns="36571" bIns="73141" anchor="ctr" anchorCtr="0">
            <a:spAutoFit/>
          </a:bodyPr>
          <a:lstStyle>
            <a:lvl1pPr marL="0" indent="0" algn="ctr">
              <a:spcBef>
                <a:spcPts val="25"/>
              </a:spcBef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Highlight text</a:t>
            </a:r>
          </a:p>
        </p:txBody>
      </p:sp>
    </p:spTree>
    <p:extLst>
      <p:ext uri="{BB962C8B-B14F-4D97-AF65-F5344CB8AC3E}">
        <p14:creationId xmlns:p14="http://schemas.microsoft.com/office/powerpoint/2010/main" val="22390391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as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441" y="1600201"/>
            <a:ext cx="10969943" cy="3274816"/>
          </a:xfrm>
        </p:spPr>
        <p:txBody>
          <a:bodyPr/>
          <a:lstStyle>
            <a:lvl2pPr marL="766042" indent="-308956"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CB843D8F-EA12-284B-873C-633CDB69E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2DF3C786-C6AA-3746-96B5-8AAC31350A6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11549" y="5406686"/>
            <a:ext cx="5165725" cy="357021"/>
          </a:xfrm>
          <a:solidFill>
            <a:schemeClr val="tx2"/>
          </a:solidFill>
        </p:spPr>
        <p:txBody>
          <a:bodyPr lIns="36576" tIns="36576" rIns="36576" bIns="73152" anchor="ctr" anchorCtr="0">
            <a:spAutoFit/>
          </a:bodyPr>
          <a:lstStyle>
            <a:lvl1pPr marL="0" indent="0" algn="ctr">
              <a:spcBef>
                <a:spcPts val="25"/>
              </a:spcBef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Highlight text</a:t>
            </a:r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2391039F-AA53-224A-8966-45C3EE2805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04777" y="6011186"/>
            <a:ext cx="3474607" cy="366183"/>
          </a:xfrm>
          <a:prstGeom prst="rect">
            <a:avLst/>
          </a:prstGeom>
          <a:ln w="3175" cmpd="sng">
            <a:noFill/>
            <a:prstDash val="solid"/>
          </a:ln>
        </p:spPr>
        <p:txBody>
          <a:bodyPr vert="horz" lIns="0" tIns="0" rIns="0" bIns="0" rtlCol="0" anchor="b" anchorCtr="0"/>
          <a:lstStyle>
            <a:lvl1pPr marL="0" indent="0" algn="l">
              <a:tabLst>
                <a:tab pos="74613" algn="r"/>
                <a:tab pos="107950" algn="l"/>
              </a:tabLst>
              <a:defRPr sz="800" b="1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801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niversity title 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A635C81-9BA6-0B4E-9E6F-B00A59846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786"/>
            <a:ext cx="12188825" cy="45702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EBBE38-DB56-F446-AF3F-67D24DADA6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1589" y="5511415"/>
            <a:ext cx="2825646" cy="581956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8D4C6-B2F0-6C4F-9046-1E7AD7C6D6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72707" y="2224937"/>
            <a:ext cx="10043410" cy="1354305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3200" b="0">
                <a:solidFill>
                  <a:schemeClr val="bg1"/>
                </a:solidFill>
              </a:defRPr>
            </a:lvl1pPr>
            <a:lvl2pPr marL="459202" indent="0" algn="ctr">
              <a:buNone/>
              <a:defRPr b="0">
                <a:solidFill>
                  <a:schemeClr val="bg1"/>
                </a:solidFill>
              </a:defRPr>
            </a:lvl2pPr>
            <a:lvl3pPr marL="918403" indent="0" algn="ctr">
              <a:buNone/>
              <a:defRPr b="0">
                <a:solidFill>
                  <a:schemeClr val="bg1"/>
                </a:solidFill>
              </a:defRPr>
            </a:lvl3pPr>
            <a:lvl4pPr marL="1369142" indent="0" algn="ctr">
              <a:buNone/>
              <a:defRPr b="0">
                <a:solidFill>
                  <a:schemeClr val="bg1"/>
                </a:solidFill>
              </a:defRPr>
            </a:lvl4pPr>
            <a:lvl5pPr marL="1828343" indent="0" algn="ctr">
              <a:buNone/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Welcome</a:t>
            </a:r>
          </a:p>
          <a:p>
            <a:pPr lvl="0"/>
            <a:r>
              <a:rPr lang="en-US" dirty="0"/>
              <a:t>Visitor’s Name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EF40A2-7410-8145-856B-F22EE9F31EDA}"/>
              </a:ext>
            </a:extLst>
          </p:cNvPr>
          <p:cNvSpPr txBox="1"/>
          <p:nvPr userDrawn="1"/>
        </p:nvSpPr>
        <p:spPr>
          <a:xfrm>
            <a:off x="3293105" y="3579242"/>
            <a:ext cx="5602615" cy="34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1400" dirty="0">
                <a:solidFill>
                  <a:schemeClr val="bg1"/>
                </a:solidFill>
              </a:rPr>
              <a:t>Laboratory for Laser Energetics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4B4DCD0-2023-2946-91CE-B08A365D34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75112" y="3908705"/>
            <a:ext cx="4038600" cy="34323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>
                <a:solidFill>
                  <a:schemeClr val="bg1"/>
                </a:solidFill>
              </a:defRPr>
            </a:lvl1pPr>
            <a:lvl2pPr marL="459202" indent="0">
              <a:buNone/>
              <a:defRPr b="0">
                <a:solidFill>
                  <a:schemeClr val="bg1"/>
                </a:solidFill>
              </a:defRPr>
            </a:lvl2pPr>
            <a:lvl3pPr marL="918403" indent="0">
              <a:buNone/>
              <a:defRPr b="0">
                <a:solidFill>
                  <a:schemeClr val="bg1"/>
                </a:solidFill>
              </a:defRPr>
            </a:lvl3pPr>
            <a:lvl4pPr marL="1369142" indent="0">
              <a:buNone/>
              <a:defRPr b="0">
                <a:solidFill>
                  <a:schemeClr val="bg1"/>
                </a:solidFill>
              </a:defRPr>
            </a:lvl4pPr>
            <a:lvl5pPr marL="1828343" indent="0">
              <a:buNone/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5C7E4F2-0C5E-1641-938C-45B711C176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807687" y="6542465"/>
            <a:ext cx="381138" cy="31553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749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LLE photograph">
            <a:extLst>
              <a:ext uri="{FF2B5EF4-FFF2-40B4-BE49-F238E27FC236}">
                <a16:creationId xmlns:a16="http://schemas.microsoft.com/office/drawing/2014/main" id="{C4CAD4DF-3CBA-6744-AEE7-A0F611A5D2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4300" y="-54735"/>
            <a:ext cx="12418189" cy="4626736"/>
          </a:xfrm>
          <a:prstGeom prst="rect">
            <a:avLst/>
          </a:prstGeom>
        </p:spPr>
      </p:pic>
      <p:pic>
        <p:nvPicPr>
          <p:cNvPr id="11" name="URLLE logo">
            <a:extLst>
              <a:ext uri="{FF2B5EF4-FFF2-40B4-BE49-F238E27FC236}">
                <a16:creationId xmlns:a16="http://schemas.microsoft.com/office/drawing/2014/main" id="{2A209682-BAA4-8443-B658-CEBE19B68B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62073" y="549648"/>
            <a:ext cx="757526" cy="310311"/>
          </a:xfrm>
          <a:prstGeom prst="rect">
            <a:avLst/>
          </a:prstGeom>
        </p:spPr>
      </p:pic>
      <p:pic>
        <p:nvPicPr>
          <p:cNvPr id="10" name="UR logo">
            <a:extLst>
              <a:ext uri="{FF2B5EF4-FFF2-40B4-BE49-F238E27FC236}">
                <a16:creationId xmlns:a16="http://schemas.microsoft.com/office/drawing/2014/main" id="{C6C7CC36-76DA-4F40-A26D-D4EEB697CA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2074" y="883073"/>
            <a:ext cx="1636012" cy="410018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7F12D7-D578-4C4F-AFCD-2DDB6F2A5D9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7452" y="4637972"/>
            <a:ext cx="9614621" cy="914400"/>
          </a:xfrm>
          <a:prstGeom prst="rect">
            <a:avLst/>
          </a:prstGeom>
        </p:spPr>
        <p:txBody>
          <a:bodyPr lIns="0" anchor="t"/>
          <a:lstStyle>
            <a:lvl1pPr marL="0" indent="0" algn="l">
              <a:spcBef>
                <a:spcPts val="0"/>
              </a:spcBef>
              <a:buNone/>
              <a:defRPr sz="2600">
                <a:solidFill>
                  <a:schemeClr val="tx2"/>
                </a:solidFill>
              </a:defRPr>
            </a:lvl1pPr>
            <a:lvl2pPr marL="459202" indent="0" algn="l">
              <a:buNone/>
              <a:defRPr sz="2800">
                <a:solidFill>
                  <a:schemeClr val="tx2"/>
                </a:solidFill>
              </a:defRPr>
            </a:lvl2pPr>
            <a:lvl3pPr marL="918403" indent="0" algn="l">
              <a:buNone/>
              <a:defRPr sz="2800">
                <a:solidFill>
                  <a:schemeClr val="tx2"/>
                </a:solidFill>
              </a:defRPr>
            </a:lvl3pPr>
            <a:lvl4pPr marL="1369142" indent="0" algn="l">
              <a:buNone/>
              <a:defRPr sz="2800">
                <a:solidFill>
                  <a:schemeClr val="tx2"/>
                </a:solidFill>
              </a:defRPr>
            </a:lvl4pPr>
            <a:lvl5pPr marL="1828343" indent="0" algn="l">
              <a:buNone/>
              <a:defRPr sz="28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" name="Presentor">
            <a:extLst>
              <a:ext uri="{FF2B5EF4-FFF2-40B4-BE49-F238E27FC236}">
                <a16:creationId xmlns:a16="http://schemas.microsoft.com/office/drawing/2014/main" id="{4C43D4B9-78D2-504F-B440-CC4CC97181E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7675" y="5616575"/>
            <a:ext cx="4089400" cy="433388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b="1"/>
            </a:lvl1pPr>
            <a:lvl2pPr marL="459202" indent="0">
              <a:buNone/>
              <a:defRPr b="0"/>
            </a:lvl2pPr>
            <a:lvl3pPr marL="918403" indent="0">
              <a:buNone/>
              <a:defRPr b="0"/>
            </a:lvl3pPr>
            <a:lvl4pPr marL="1369142" indent="0">
              <a:buNone/>
              <a:defRPr b="0"/>
            </a:lvl4pPr>
            <a:lvl5pPr marL="1828343" indent="0">
              <a:buNone/>
              <a:defRPr b="0"/>
            </a:lvl5pPr>
          </a:lstStyle>
          <a:p>
            <a:pPr lvl="0"/>
            <a:r>
              <a:rPr lang="en-US" dirty="0"/>
              <a:t>Click to add presenter name</a:t>
            </a:r>
          </a:p>
        </p:txBody>
      </p:sp>
      <p:sp>
        <p:nvSpPr>
          <p:cNvPr id="15" name="University of Rochester Laboratory for Laser Energetics">
            <a:extLst>
              <a:ext uri="{FF2B5EF4-FFF2-40B4-BE49-F238E27FC236}">
                <a16:creationId xmlns:a16="http://schemas.microsoft.com/office/drawing/2014/main" id="{0F64406C-771C-0042-9FCC-3E1D6D97CFDB}"/>
              </a:ext>
            </a:extLst>
          </p:cNvPr>
          <p:cNvSpPr txBox="1"/>
          <p:nvPr userDrawn="1"/>
        </p:nvSpPr>
        <p:spPr>
          <a:xfrm>
            <a:off x="447452" y="6050022"/>
            <a:ext cx="287578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University of Rochester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Laboratory for Laser Energetics</a:t>
            </a:r>
          </a:p>
        </p:txBody>
      </p:sp>
      <p:sp>
        <p:nvSpPr>
          <p:cNvPr id="8" name="Talk purpose">
            <a:extLst>
              <a:ext uri="{FF2B5EF4-FFF2-40B4-BE49-F238E27FC236}">
                <a16:creationId xmlns:a16="http://schemas.microsoft.com/office/drawing/2014/main" id="{4656431D-DF40-884B-B6AE-C6CF704B4D3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97548" y="5723450"/>
            <a:ext cx="4300538" cy="550863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r">
              <a:buNone/>
              <a:defRPr b="1"/>
            </a:lvl1pPr>
            <a:lvl2pPr marL="459202" indent="0" algn="r">
              <a:buNone/>
              <a:defRPr b="0"/>
            </a:lvl2pPr>
            <a:lvl3pPr marL="918403" indent="0" algn="r">
              <a:buNone/>
              <a:defRPr b="0"/>
            </a:lvl3pPr>
            <a:lvl4pPr marL="1369142" indent="0" algn="r">
              <a:buNone/>
              <a:defRPr b="0"/>
            </a:lvl4pPr>
            <a:lvl5pPr marL="1828343" indent="0" algn="r">
              <a:buNone/>
              <a:defRPr b="0"/>
            </a:lvl5pPr>
          </a:lstStyle>
          <a:p>
            <a:pPr lvl="0"/>
            <a:r>
              <a:rPr lang="en-US" dirty="0"/>
              <a:t>Click to add presentation purpose</a:t>
            </a:r>
          </a:p>
        </p:txBody>
      </p:sp>
      <p:sp>
        <p:nvSpPr>
          <p:cNvPr id="19" name="Date">
            <a:extLst>
              <a:ext uri="{FF2B5EF4-FFF2-40B4-BE49-F238E27FC236}">
                <a16:creationId xmlns:a16="http://schemas.microsoft.com/office/drawing/2014/main" id="{89B4BE53-73A3-E048-A9DC-587A0E7818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97548" y="6299340"/>
            <a:ext cx="4300538" cy="328613"/>
          </a:xfrm>
          <a:prstGeom prst="rect">
            <a:avLst/>
          </a:prstGeom>
        </p:spPr>
        <p:txBody>
          <a:bodyPr lIns="0" tIns="0" rIns="0" bIns="0" anchor="t"/>
          <a:lstStyle>
            <a:lvl1pPr marL="0" marR="0" indent="0" algn="r" defTabSz="6094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Lucida Grande"/>
              <a:buNone/>
              <a:tabLst/>
              <a:defRPr b="0"/>
            </a:lvl1pPr>
          </a:lstStyle>
          <a:p>
            <a:pPr marL="0" marR="0" lvl="0" indent="0" algn="r" defTabSz="6094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Lucida Grande"/>
              <a:buNone/>
              <a:tabLst/>
              <a:defRPr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Click to add date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1A0F23B-528E-2741-BED2-381B9D742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807687" y="6542465"/>
            <a:ext cx="381138" cy="31553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Flying Foc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LLE photograph">
            <a:extLst>
              <a:ext uri="{FF2B5EF4-FFF2-40B4-BE49-F238E27FC236}">
                <a16:creationId xmlns:a16="http://schemas.microsoft.com/office/drawing/2014/main" id="{C4CAD4DF-3CBA-6744-AEE7-A0F611A5D2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4683" y="-61644"/>
            <a:ext cx="12418189" cy="4626736"/>
          </a:xfrm>
          <a:prstGeom prst="rect">
            <a:avLst/>
          </a:prstGeom>
        </p:spPr>
      </p:pic>
      <p:pic>
        <p:nvPicPr>
          <p:cNvPr id="11" name="URLLE logo">
            <a:extLst>
              <a:ext uri="{FF2B5EF4-FFF2-40B4-BE49-F238E27FC236}">
                <a16:creationId xmlns:a16="http://schemas.microsoft.com/office/drawing/2014/main" id="{2A209682-BAA4-8443-B658-CEBE19B68B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62073" y="549648"/>
            <a:ext cx="757526" cy="310311"/>
          </a:xfrm>
          <a:prstGeom prst="rect">
            <a:avLst/>
          </a:prstGeom>
        </p:spPr>
      </p:pic>
      <p:pic>
        <p:nvPicPr>
          <p:cNvPr id="10" name="UR logo">
            <a:extLst>
              <a:ext uri="{FF2B5EF4-FFF2-40B4-BE49-F238E27FC236}">
                <a16:creationId xmlns:a16="http://schemas.microsoft.com/office/drawing/2014/main" id="{C6C7CC36-76DA-4F40-A26D-D4EEB697CA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2074" y="883073"/>
            <a:ext cx="1636012" cy="410018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7F12D7-D578-4C4F-AFCD-2DDB6F2A5D9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7452" y="4637972"/>
            <a:ext cx="9614621" cy="914400"/>
          </a:xfrm>
          <a:prstGeom prst="rect">
            <a:avLst/>
          </a:prstGeom>
        </p:spPr>
        <p:txBody>
          <a:bodyPr lIns="0" anchor="t"/>
          <a:lstStyle>
            <a:lvl1pPr marL="0" indent="0" algn="l">
              <a:spcBef>
                <a:spcPts val="0"/>
              </a:spcBef>
              <a:buNone/>
              <a:defRPr sz="2600">
                <a:solidFill>
                  <a:schemeClr val="tx2"/>
                </a:solidFill>
              </a:defRPr>
            </a:lvl1pPr>
            <a:lvl2pPr marL="459202" indent="0" algn="l">
              <a:buNone/>
              <a:defRPr sz="2800">
                <a:solidFill>
                  <a:schemeClr val="tx2"/>
                </a:solidFill>
              </a:defRPr>
            </a:lvl2pPr>
            <a:lvl3pPr marL="918403" indent="0" algn="l">
              <a:buNone/>
              <a:defRPr sz="2800">
                <a:solidFill>
                  <a:schemeClr val="tx2"/>
                </a:solidFill>
              </a:defRPr>
            </a:lvl3pPr>
            <a:lvl4pPr marL="1369142" indent="0" algn="l">
              <a:buNone/>
              <a:defRPr sz="2800">
                <a:solidFill>
                  <a:schemeClr val="tx2"/>
                </a:solidFill>
              </a:defRPr>
            </a:lvl4pPr>
            <a:lvl5pPr marL="1828343" indent="0" algn="l">
              <a:buNone/>
              <a:defRPr sz="28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" name="Presentor">
            <a:extLst>
              <a:ext uri="{FF2B5EF4-FFF2-40B4-BE49-F238E27FC236}">
                <a16:creationId xmlns:a16="http://schemas.microsoft.com/office/drawing/2014/main" id="{4C43D4B9-78D2-504F-B440-CC4CC97181E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7675" y="5616575"/>
            <a:ext cx="4089400" cy="433388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b="1"/>
            </a:lvl1pPr>
            <a:lvl2pPr marL="459202" indent="0">
              <a:buNone/>
              <a:defRPr b="0"/>
            </a:lvl2pPr>
            <a:lvl3pPr marL="918403" indent="0">
              <a:buNone/>
              <a:defRPr b="0"/>
            </a:lvl3pPr>
            <a:lvl4pPr marL="1369142" indent="0">
              <a:buNone/>
              <a:defRPr b="0"/>
            </a:lvl4pPr>
            <a:lvl5pPr marL="1828343" indent="0">
              <a:buNone/>
              <a:defRPr b="0"/>
            </a:lvl5pPr>
          </a:lstStyle>
          <a:p>
            <a:pPr lvl="0"/>
            <a:r>
              <a:rPr lang="en-US" dirty="0"/>
              <a:t>Click to add presenter name</a:t>
            </a:r>
          </a:p>
        </p:txBody>
      </p:sp>
      <p:sp>
        <p:nvSpPr>
          <p:cNvPr id="15" name="University of Rochester Laboratory for Laser Energetics">
            <a:extLst>
              <a:ext uri="{FF2B5EF4-FFF2-40B4-BE49-F238E27FC236}">
                <a16:creationId xmlns:a16="http://schemas.microsoft.com/office/drawing/2014/main" id="{0F64406C-771C-0042-9FCC-3E1D6D97CFDB}"/>
              </a:ext>
            </a:extLst>
          </p:cNvPr>
          <p:cNvSpPr txBox="1"/>
          <p:nvPr userDrawn="1"/>
        </p:nvSpPr>
        <p:spPr>
          <a:xfrm>
            <a:off x="447452" y="6050022"/>
            <a:ext cx="287578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University of Rochester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Laboratory for Laser Energetics</a:t>
            </a:r>
          </a:p>
        </p:txBody>
      </p:sp>
      <p:sp>
        <p:nvSpPr>
          <p:cNvPr id="8" name="Talk purpose">
            <a:extLst>
              <a:ext uri="{FF2B5EF4-FFF2-40B4-BE49-F238E27FC236}">
                <a16:creationId xmlns:a16="http://schemas.microsoft.com/office/drawing/2014/main" id="{4656431D-DF40-884B-B6AE-C6CF704B4D3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97548" y="5723450"/>
            <a:ext cx="4300538" cy="550863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r">
              <a:buNone/>
              <a:defRPr b="1"/>
            </a:lvl1pPr>
            <a:lvl2pPr marL="459202" indent="0" algn="r">
              <a:buNone/>
              <a:defRPr b="0"/>
            </a:lvl2pPr>
            <a:lvl3pPr marL="918403" indent="0" algn="r">
              <a:buNone/>
              <a:defRPr b="0"/>
            </a:lvl3pPr>
            <a:lvl4pPr marL="1369142" indent="0" algn="r">
              <a:buNone/>
              <a:defRPr b="0"/>
            </a:lvl4pPr>
            <a:lvl5pPr marL="1828343" indent="0" algn="r">
              <a:buNone/>
              <a:defRPr b="0"/>
            </a:lvl5pPr>
          </a:lstStyle>
          <a:p>
            <a:pPr lvl="0"/>
            <a:r>
              <a:rPr lang="en-US" dirty="0"/>
              <a:t>Click to add presentation purpose</a:t>
            </a:r>
          </a:p>
        </p:txBody>
      </p:sp>
      <p:sp>
        <p:nvSpPr>
          <p:cNvPr id="19" name="Date">
            <a:extLst>
              <a:ext uri="{FF2B5EF4-FFF2-40B4-BE49-F238E27FC236}">
                <a16:creationId xmlns:a16="http://schemas.microsoft.com/office/drawing/2014/main" id="{89B4BE53-73A3-E048-A9DC-587A0E7818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97548" y="6299340"/>
            <a:ext cx="4300538" cy="328613"/>
          </a:xfrm>
          <a:prstGeom prst="rect">
            <a:avLst/>
          </a:prstGeom>
        </p:spPr>
        <p:txBody>
          <a:bodyPr lIns="0" tIns="0" rIns="0" bIns="0" anchor="t"/>
          <a:lstStyle>
            <a:lvl1pPr marL="0" marR="0" indent="0" algn="r" defTabSz="6094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Lucida Grande"/>
              <a:buNone/>
              <a:tabLst/>
              <a:defRPr b="0"/>
            </a:lvl1pPr>
          </a:lstStyle>
          <a:p>
            <a:pPr marL="0" marR="0" lvl="0" indent="0" algn="r" defTabSz="6094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Lucida Grande"/>
              <a:buNone/>
              <a:tabLst/>
              <a:defRPr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Click to add date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37BA36F-565F-8543-9EBF-D6F2657075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807687" y="6542465"/>
            <a:ext cx="381138" cy="31553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2509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ext and highligh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content">
            <a:extLst>
              <a:ext uri="{FF2B5EF4-FFF2-40B4-BE49-F238E27FC236}">
                <a16:creationId xmlns:a16="http://schemas.microsoft.com/office/drawing/2014/main" id="{D43EE7FB-46A7-1044-AB8E-A0B8457067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709053"/>
            <a:ext cx="3847976" cy="914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Highlight text">
            <a:extLst>
              <a:ext uri="{FF2B5EF4-FFF2-40B4-BE49-F238E27FC236}">
                <a16:creationId xmlns:a16="http://schemas.microsoft.com/office/drawing/2014/main" id="{D0E04F0B-C590-A94F-B288-980735E9E9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93006" y="5578681"/>
            <a:ext cx="9802812" cy="645427"/>
          </a:xfrm>
          <a:prstGeom prst="rect">
            <a:avLst/>
          </a:prstGeom>
          <a:solidFill>
            <a:schemeClr val="accent3">
              <a:lumMod val="2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9202" indent="0" algn="ctr">
              <a:buNone/>
              <a:defRPr>
                <a:solidFill>
                  <a:schemeClr val="bg1"/>
                </a:solidFill>
              </a:defRPr>
            </a:lvl2pPr>
            <a:lvl3pPr marL="918403" indent="0" algn="ctr">
              <a:buNone/>
              <a:defRPr>
                <a:solidFill>
                  <a:schemeClr val="bg1"/>
                </a:solidFill>
              </a:defRPr>
            </a:lvl3pPr>
            <a:lvl4pPr marL="1369142" indent="0" algn="ctr">
              <a:buNone/>
              <a:defRPr>
                <a:solidFill>
                  <a:schemeClr val="bg1"/>
                </a:solidFill>
              </a:defRPr>
            </a:lvl4pPr>
            <a:lvl5pPr marL="1828343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highlight text</a:t>
            </a:r>
          </a:p>
        </p:txBody>
      </p:sp>
      <p:sp>
        <p:nvSpPr>
          <p:cNvPr id="28" name="Title 27">
            <a:extLst>
              <a:ext uri="{FF2B5EF4-FFF2-40B4-BE49-F238E27FC236}">
                <a16:creationId xmlns:a16="http://schemas.microsoft.com/office/drawing/2014/main" id="{01393BCC-4506-C142-BD3C-17D961CC3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188" y="250338"/>
            <a:ext cx="9327077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84913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content">
            <a:extLst>
              <a:ext uri="{FF2B5EF4-FFF2-40B4-BE49-F238E27FC236}">
                <a16:creationId xmlns:a16="http://schemas.microsoft.com/office/drawing/2014/main" id="{D43EE7FB-46A7-1044-AB8E-A0B8457067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709053"/>
            <a:ext cx="3847976" cy="914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Highlight text">
            <a:extLst>
              <a:ext uri="{FF2B5EF4-FFF2-40B4-BE49-F238E27FC236}">
                <a16:creationId xmlns:a16="http://schemas.microsoft.com/office/drawing/2014/main" id="{D0E04F0B-C590-A94F-B288-980735E9E9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93006" y="5578681"/>
            <a:ext cx="9802812" cy="645427"/>
          </a:xfrm>
          <a:prstGeom prst="rect">
            <a:avLst/>
          </a:prstGeom>
          <a:solidFill>
            <a:schemeClr val="accent3">
              <a:lumMod val="2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9202" indent="0" algn="ctr">
              <a:buNone/>
              <a:defRPr>
                <a:solidFill>
                  <a:schemeClr val="bg1"/>
                </a:solidFill>
              </a:defRPr>
            </a:lvl2pPr>
            <a:lvl3pPr marL="918403" indent="0" algn="ctr">
              <a:buNone/>
              <a:defRPr>
                <a:solidFill>
                  <a:schemeClr val="bg1"/>
                </a:solidFill>
              </a:defRPr>
            </a:lvl3pPr>
            <a:lvl4pPr marL="1369142" indent="0" algn="ctr">
              <a:buNone/>
              <a:defRPr>
                <a:solidFill>
                  <a:schemeClr val="bg1"/>
                </a:solidFill>
              </a:defRPr>
            </a:lvl4pPr>
            <a:lvl5pPr marL="1828343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highlight text</a:t>
            </a:r>
          </a:p>
        </p:txBody>
      </p:sp>
      <p:sp>
        <p:nvSpPr>
          <p:cNvPr id="28" name="Title 27">
            <a:extLst>
              <a:ext uri="{FF2B5EF4-FFF2-40B4-BE49-F238E27FC236}">
                <a16:creationId xmlns:a16="http://schemas.microsoft.com/office/drawing/2014/main" id="{01393BCC-4506-C142-BD3C-17D961CC3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188" y="250338"/>
            <a:ext cx="9327077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F1A6935-CF9B-2242-A03A-A30EB29C45C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____________</a:t>
            </a:r>
          </a:p>
          <a:p>
            <a:r>
              <a:rPr lang="en-US"/>
              <a:t>	*	First reference</a:t>
            </a:r>
          </a:p>
          <a:p>
            <a:r>
              <a:rPr lang="en-US"/>
              <a:t>	**	Second reference</a:t>
            </a:r>
          </a:p>
          <a:p>
            <a:r>
              <a:rPr lang="en-US" baseline="30000">
                <a:cs typeface="Arial"/>
              </a:rPr>
              <a:t>	†	</a:t>
            </a:r>
            <a:r>
              <a:rPr lang="en-US">
                <a:cs typeface="Arial"/>
              </a:rPr>
              <a:t>Third reference</a:t>
            </a:r>
          </a:p>
          <a:p>
            <a:r>
              <a:rPr lang="en-US" baseline="30000">
                <a:cs typeface="Arial"/>
              </a:rPr>
              <a:t>	‡</a:t>
            </a:r>
            <a:r>
              <a:rPr lang="en-US">
                <a:cs typeface="Arial"/>
              </a:rPr>
              <a:t>	Fourth reference</a:t>
            </a:r>
            <a:endParaRPr lang="en-US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395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featured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C9747C2B-0DB8-3C45-9EC1-46894FB10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632E0B7B-60E3-1147-9FA8-4098CA4A398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8681" y="2206886"/>
            <a:ext cx="5405968" cy="27704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D6C5B140-09C9-7146-AACB-F3D35318E2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8188" y="4977339"/>
            <a:ext cx="5407583" cy="951270"/>
          </a:xfrm>
          <a:prstGeom prst="rect">
            <a:avLst/>
          </a:prstGeom>
          <a:solidFill>
            <a:schemeClr val="accent3">
              <a:lumMod val="2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9202" indent="0" algn="ctr">
              <a:buNone/>
              <a:defRPr>
                <a:solidFill>
                  <a:schemeClr val="bg1"/>
                </a:solidFill>
              </a:defRPr>
            </a:lvl2pPr>
            <a:lvl3pPr marL="918403" indent="0" algn="ctr">
              <a:buNone/>
              <a:defRPr>
                <a:solidFill>
                  <a:schemeClr val="bg1"/>
                </a:solidFill>
              </a:defRPr>
            </a:lvl3pPr>
            <a:lvl4pPr marL="1369142" indent="0" algn="ctr">
              <a:buNone/>
              <a:defRPr>
                <a:solidFill>
                  <a:schemeClr val="bg1"/>
                </a:solidFill>
              </a:defRPr>
            </a:lvl4pPr>
            <a:lvl5pPr marL="1828343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" name="Picture Placeholder 23">
            <a:extLst>
              <a:ext uri="{FF2B5EF4-FFF2-40B4-BE49-F238E27FC236}">
                <a16:creationId xmlns:a16="http://schemas.microsoft.com/office/drawing/2014/main" id="{76FEB5A6-32A7-7A45-80A2-34C3C11D05D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57483" y="2206886"/>
            <a:ext cx="5401551" cy="27704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8" name="Text Placeholder 18">
            <a:extLst>
              <a:ext uri="{FF2B5EF4-FFF2-40B4-BE49-F238E27FC236}">
                <a16:creationId xmlns:a16="http://schemas.microsoft.com/office/drawing/2014/main" id="{22E5D1B8-5962-3342-9B68-FAD8194C109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55647" y="4977339"/>
            <a:ext cx="5407583" cy="951270"/>
          </a:xfrm>
          <a:prstGeom prst="rect">
            <a:avLst/>
          </a:prstGeom>
          <a:solidFill>
            <a:schemeClr val="accent3">
              <a:lumMod val="2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9202" indent="0" algn="ctr">
              <a:buNone/>
              <a:defRPr>
                <a:solidFill>
                  <a:schemeClr val="bg1"/>
                </a:solidFill>
              </a:defRPr>
            </a:lvl2pPr>
            <a:lvl3pPr marL="918403" indent="0" algn="ctr">
              <a:buNone/>
              <a:defRPr>
                <a:solidFill>
                  <a:schemeClr val="bg1"/>
                </a:solidFill>
              </a:defRPr>
            </a:lvl3pPr>
            <a:lvl4pPr marL="1369142" indent="0" algn="ctr">
              <a:buNone/>
              <a:defRPr>
                <a:solidFill>
                  <a:schemeClr val="bg1"/>
                </a:solidFill>
              </a:defRPr>
            </a:lvl4pPr>
            <a:lvl5pPr marL="1828343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3336983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featured item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C9747C2B-0DB8-3C45-9EC1-46894FB10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D6C5B140-09C9-7146-AACB-F3D35318E2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86703" y="1864305"/>
            <a:ext cx="4531655" cy="481968"/>
          </a:xfrm>
          <a:prstGeom prst="rect">
            <a:avLst/>
          </a:prstGeom>
          <a:solidFill>
            <a:schemeClr val="accent3">
              <a:lumMod val="2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9202" indent="0" algn="ctr">
              <a:buNone/>
              <a:defRPr>
                <a:solidFill>
                  <a:schemeClr val="bg1"/>
                </a:solidFill>
              </a:defRPr>
            </a:lvl2pPr>
            <a:lvl3pPr marL="918403" indent="0" algn="ctr">
              <a:buNone/>
              <a:defRPr>
                <a:solidFill>
                  <a:schemeClr val="bg1"/>
                </a:solidFill>
              </a:defRPr>
            </a:lvl3pPr>
            <a:lvl4pPr marL="1369142" indent="0" algn="ctr">
              <a:buNone/>
              <a:defRPr>
                <a:solidFill>
                  <a:schemeClr val="bg1"/>
                </a:solidFill>
              </a:defRPr>
            </a:lvl4pPr>
            <a:lvl5pPr marL="1828343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632E0B7B-60E3-1147-9FA8-4098CA4A398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286934" y="2346273"/>
            <a:ext cx="4530302" cy="23380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26D520-E845-3644-BF5E-3BD7333F07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86703" y="4849535"/>
            <a:ext cx="4530301" cy="1325562"/>
          </a:xfrm>
          <a:prstGeom prst="rect">
            <a:avLst/>
          </a:prstGeom>
          <a:solidFill>
            <a:schemeClr val="accent3"/>
          </a:solidFill>
        </p:spPr>
        <p:txBody>
          <a:bodyPr lIns="274320" tIns="182880" rIns="274320" bIns="182880"/>
          <a:lstStyle>
            <a:lvl1pPr marL="285750" marR="0" indent="-285750" algn="l" defTabSz="609448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" name="Text Placeholder 18">
            <a:extLst>
              <a:ext uri="{FF2B5EF4-FFF2-40B4-BE49-F238E27FC236}">
                <a16:creationId xmlns:a16="http://schemas.microsoft.com/office/drawing/2014/main" id="{22E5D1B8-5962-3342-9B68-FAD8194C109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79606" y="1864305"/>
            <a:ext cx="4531655" cy="481968"/>
          </a:xfrm>
          <a:prstGeom prst="rect">
            <a:avLst/>
          </a:prstGeom>
          <a:solidFill>
            <a:schemeClr val="accent3">
              <a:lumMod val="2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9202" indent="0" algn="ctr">
              <a:buNone/>
              <a:defRPr>
                <a:solidFill>
                  <a:schemeClr val="bg1"/>
                </a:solidFill>
              </a:defRPr>
            </a:lvl2pPr>
            <a:lvl3pPr marL="918403" indent="0" algn="ctr">
              <a:buNone/>
              <a:defRPr>
                <a:solidFill>
                  <a:schemeClr val="bg1"/>
                </a:solidFill>
              </a:defRPr>
            </a:lvl3pPr>
            <a:lvl4pPr marL="1369142" indent="0" algn="ctr">
              <a:buNone/>
              <a:defRPr>
                <a:solidFill>
                  <a:schemeClr val="bg1"/>
                </a:solidFill>
              </a:defRPr>
            </a:lvl4pPr>
            <a:lvl5pPr marL="1828343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" name="Picture Placeholder 23">
            <a:extLst>
              <a:ext uri="{FF2B5EF4-FFF2-40B4-BE49-F238E27FC236}">
                <a16:creationId xmlns:a16="http://schemas.microsoft.com/office/drawing/2014/main" id="{76FEB5A6-32A7-7A45-80A2-34C3C11D05D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80465" y="2346273"/>
            <a:ext cx="4526600" cy="23380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1EFF52C8-6147-3640-A40C-1F17887ED4C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79606" y="4849535"/>
            <a:ext cx="4530301" cy="1325562"/>
          </a:xfrm>
          <a:prstGeom prst="rect">
            <a:avLst/>
          </a:prstGeom>
          <a:solidFill>
            <a:schemeClr val="accent3"/>
          </a:solidFill>
        </p:spPr>
        <p:txBody>
          <a:bodyPr lIns="274320" tIns="182880" rIns="274320" bIns="182880"/>
          <a:lstStyle>
            <a:lvl1pPr marL="285750" marR="0" indent="-285750" algn="l" defTabSz="609448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736721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5AC52D2C-2BBD-834B-A2B3-497E8036A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188" y="250338"/>
            <a:ext cx="9327077" cy="1325563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17" name="URLLE logo">
            <a:extLst>
              <a:ext uri="{FF2B5EF4-FFF2-40B4-BE49-F238E27FC236}">
                <a16:creationId xmlns:a16="http://schemas.microsoft.com/office/drawing/2014/main" id="{FCD29D05-C64E-524E-B46B-CF154ABF9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2073" y="549236"/>
            <a:ext cx="757526" cy="310312"/>
          </a:xfrm>
          <a:prstGeom prst="rect">
            <a:avLst/>
          </a:prstGeom>
        </p:spPr>
      </p:pic>
      <p:pic>
        <p:nvPicPr>
          <p:cNvPr id="18" name="UR logo">
            <a:extLst>
              <a:ext uri="{FF2B5EF4-FFF2-40B4-BE49-F238E27FC236}">
                <a16:creationId xmlns:a16="http://schemas.microsoft.com/office/drawing/2014/main" id="{FD61C473-4A5B-5242-8CCE-224AD6B952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71258" y="956605"/>
            <a:ext cx="1598327" cy="32918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04D1E5-66D4-C140-98CE-1B52B4B9CF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44515" y="636384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indent="0" algn="l">
              <a:tabLst>
                <a:tab pos="111125" algn="r"/>
                <a:tab pos="163513" algn="l"/>
              </a:tabLst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____________</a:t>
            </a:r>
          </a:p>
          <a:p>
            <a:r>
              <a:rPr lang="en-US" dirty="0"/>
              <a:t>	*	First reference</a:t>
            </a:r>
          </a:p>
          <a:p>
            <a:r>
              <a:rPr lang="en-US" dirty="0"/>
              <a:t>	**	Second reference</a:t>
            </a:r>
          </a:p>
          <a:p>
            <a:r>
              <a:rPr lang="en-US" baseline="30000" dirty="0">
                <a:cs typeface="Arial"/>
              </a:rPr>
              <a:t>	†	</a:t>
            </a:r>
            <a:r>
              <a:rPr lang="en-US" dirty="0">
                <a:cs typeface="Arial"/>
              </a:rPr>
              <a:t>Third reference</a:t>
            </a:r>
          </a:p>
          <a:p>
            <a:r>
              <a:rPr lang="en-US" baseline="30000" dirty="0">
                <a:cs typeface="Arial"/>
              </a:rPr>
              <a:t>	‡</a:t>
            </a:r>
            <a:r>
              <a:rPr lang="en-US" dirty="0">
                <a:cs typeface="Arial"/>
              </a:rPr>
              <a:t>	Fourth reference</a:t>
            </a:r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B4B65A-2077-A94C-A302-2A8888FD692A}"/>
              </a:ext>
            </a:extLst>
          </p:cNvPr>
          <p:cNvSpPr txBox="1"/>
          <p:nvPr userDrawn="1"/>
        </p:nvSpPr>
        <p:spPr>
          <a:xfrm>
            <a:off x="11847142" y="6621247"/>
            <a:ext cx="125034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fld id="{AD4427BA-15A8-B64C-94EE-3DA8617B6B50}" type="slidenum">
              <a:rPr lang="en-US" sz="800" b="0" smtClean="0"/>
              <a:pPr algn="r"/>
              <a:t>‹#›</a:t>
            </a:fld>
            <a:endParaRPr lang="en-US" sz="800" b="0" dirty="0" err="1"/>
          </a:p>
        </p:txBody>
      </p:sp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82" r:id="rId1"/>
    <p:sldLayoutId id="2147493483" r:id="rId2"/>
    <p:sldLayoutId id="2147493484" r:id="rId3"/>
    <p:sldLayoutId id="2147493456" r:id="rId4"/>
    <p:sldLayoutId id="2147493488" r:id="rId5"/>
    <p:sldLayoutId id="2147493471" r:id="rId6"/>
    <p:sldLayoutId id="2147493475" r:id="rId7"/>
    <p:sldLayoutId id="2147493478" r:id="rId8"/>
    <p:sldLayoutId id="2147493487" r:id="rId9"/>
    <p:sldLayoutId id="2147493479" r:id="rId10"/>
    <p:sldLayoutId id="2147493477" r:id="rId11"/>
    <p:sldLayoutId id="2147493486" r:id="rId12"/>
    <p:sldLayoutId id="2147493474" r:id="rId13"/>
    <p:sldLayoutId id="2147493490" r:id="rId14"/>
    <p:sldLayoutId id="2147493492" r:id="rId15"/>
    <p:sldLayoutId id="2147493489" r:id="rId16"/>
    <p:sldLayoutId id="2147493480" r:id="rId17"/>
    <p:sldLayoutId id="2147493481" r:id="rId18"/>
    <p:sldLayoutId id="2147493494" r:id="rId19"/>
    <p:sldLayoutId id="2147493495" r:id="rId20"/>
    <p:sldLayoutId id="2147493499" r:id="rId21"/>
    <p:sldLayoutId id="2147493501" r:id="rId22"/>
    <p:sldLayoutId id="2147493502" r:id="rId23"/>
    <p:sldLayoutId id="2147493503" r:id="rId24"/>
  </p:sldLayoutIdLst>
  <p:hf sldNum="0" hdr="0" dt="0"/>
  <p:txStyles>
    <p:titleStyle>
      <a:lvl1pPr algn="l" defTabSz="609448" rtl="0" eaLnBrk="1" latinLnBrk="0" hangingPunct="1">
        <a:spcBef>
          <a:spcPct val="0"/>
        </a:spcBef>
        <a:buNone/>
        <a:defRPr sz="22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2608" indent="-302608" algn="l" defTabSz="609448" rtl="0" eaLnBrk="1" latinLnBrk="0" hangingPunct="1">
        <a:spcBef>
          <a:spcPts val="1200"/>
        </a:spcBef>
        <a:buFont typeface="Lucida Grande"/>
        <a:buChar char="•"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759694" indent="-300492" algn="l" defTabSz="609448" rtl="0" eaLnBrk="1" latinLnBrk="0" hangingPunct="1">
        <a:lnSpc>
          <a:spcPct val="100000"/>
        </a:lnSpc>
        <a:spcBef>
          <a:spcPts val="533"/>
        </a:spcBef>
        <a:buFont typeface="Arial"/>
        <a:buChar char="－"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218895" indent="-300492" algn="l" defTabSz="609448" rtl="0" eaLnBrk="1" latinLnBrk="0" hangingPunct="1">
        <a:spcBef>
          <a:spcPts val="267"/>
        </a:spcBef>
        <a:buFont typeface="Lucida Grande"/>
        <a:buChar char="-"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1678098" indent="-308956" algn="l" defTabSz="609448" rtl="0" eaLnBrk="1" latinLnBrk="0" hangingPunct="1">
        <a:lnSpc>
          <a:spcPct val="100000"/>
        </a:lnSpc>
        <a:spcBef>
          <a:spcPts val="0"/>
        </a:spcBef>
        <a:buFont typeface="Lucida Grande"/>
        <a:buChar char="-"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2137299" indent="-308956" algn="l" defTabSz="609448" rtl="0" eaLnBrk="1" latinLnBrk="0" hangingPunct="1">
        <a:lnSpc>
          <a:spcPct val="100000"/>
        </a:lnSpc>
        <a:spcBef>
          <a:spcPts val="0"/>
        </a:spcBef>
        <a:buFont typeface="Lucida Grande"/>
        <a:buChar char="-"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3351962" indent="-304724" algn="l" defTabSz="609448" rtl="0" eaLnBrk="1" latinLnBrk="0" hangingPunct="1">
        <a:spcBef>
          <a:spcPct val="20000"/>
        </a:spcBef>
        <a:buFont typeface="Arial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409" indent="-304724" algn="l" defTabSz="609448" rtl="0" eaLnBrk="1" latinLnBrk="0" hangingPunct="1">
        <a:spcBef>
          <a:spcPct val="20000"/>
        </a:spcBef>
        <a:buFont typeface="Arial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857" indent="-304724" algn="l" defTabSz="609448" rtl="0" eaLnBrk="1" latinLnBrk="0" hangingPunct="1">
        <a:spcBef>
          <a:spcPct val="20000"/>
        </a:spcBef>
        <a:buFont typeface="Arial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80305" indent="-304724" algn="l" defTabSz="609448" rtl="0" eaLnBrk="1" latinLnBrk="0" hangingPunct="1">
        <a:spcBef>
          <a:spcPct val="20000"/>
        </a:spcBef>
        <a:buFont typeface="Arial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48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95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343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790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238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686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6133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581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6" orient="horz" pos="1440" userDrawn="1">
          <p15:clr>
            <a:srgbClr val="F26B43"/>
          </p15:clr>
        </p15:guide>
        <p15:guide id="7" pos="2567" userDrawn="1">
          <p15:clr>
            <a:srgbClr val="F26B43"/>
          </p15:clr>
        </p15:guide>
        <p15:guide id="8" pos="511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NUL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5.jpg"/><Relationship Id="rId4" Type="http://schemas.openxmlformats.org/officeDocument/2006/relationships/image" Target="../media/image8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9.emf"/><Relationship Id="rId5" Type="http://schemas.openxmlformats.org/officeDocument/2006/relationships/image" Target="../media/image38.emf"/><Relationship Id="rId4" Type="http://schemas.openxmlformats.org/officeDocument/2006/relationships/image" Target="../media/image37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9.xml"/><Relationship Id="rId4" Type="http://schemas.openxmlformats.org/officeDocument/2006/relationships/image" Target="NUL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5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9A53C09-958E-7247-8386-CE0C95E9609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ICF Research  at the University of Rochester’s Laboratory for Laser Energetics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41CD55-BBB8-2343-83CB-08BDC58935D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Dr. Mike Campbell, Director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1AF1D5-E1E6-484A-AA61-2CC253DFCA0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>
                <a:cs typeface="Arial" charset="0"/>
              </a:rPr>
              <a:t>42</a:t>
            </a:r>
            <a:r>
              <a:rPr lang="en-US" baseline="30000" dirty="0">
                <a:cs typeface="Arial" charset="0"/>
              </a:rPr>
              <a:t>nd</a:t>
            </a:r>
            <a:r>
              <a:rPr lang="en-US" dirty="0">
                <a:cs typeface="Arial" charset="0"/>
              </a:rPr>
              <a:t>  Annual Meeting of Fusion Power Associates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EEEFF3-393E-CD48-AEF9-235EEE4179E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b="1" dirty="0">
                <a:cs typeface="Arial" charset="0"/>
              </a:rPr>
              <a:t>December  15⎼16, 2021</a:t>
            </a:r>
          </a:p>
        </p:txBody>
      </p:sp>
    </p:spTree>
    <p:extLst>
      <p:ext uri="{BB962C8B-B14F-4D97-AF65-F5344CB8AC3E}">
        <p14:creationId xmlns:p14="http://schemas.microsoft.com/office/powerpoint/2010/main" val="844492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00C02C7-CD63-054D-8040-3831F03B2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1" y="526771"/>
            <a:ext cx="9311326" cy="577371"/>
          </a:xfrm>
        </p:spPr>
        <p:txBody>
          <a:bodyPr>
            <a:noAutofit/>
          </a:bodyPr>
          <a:lstStyle/>
          <a:p>
            <a:r>
              <a:rPr lang="en-US" sz="2000" dirty="0"/>
              <a:t>Energetic electron and transport; Hot electron preheat has been diagnosed in NIF PDD and OMEGA SDD implosions and demonstrate that target modifications using mid-Z layers can mitigate preheat</a:t>
            </a:r>
            <a:br>
              <a:rPr lang="en-US" altLang="en-US" sz="2000" dirty="0">
                <a:ea typeface="MS PGothic" panose="020B0600070205080204" pitchFamily="34" charset="-128"/>
              </a:rPr>
            </a:br>
            <a:endParaRPr lang="en-US" sz="2000" dirty="0"/>
          </a:p>
        </p:txBody>
      </p:sp>
      <p:pic>
        <p:nvPicPr>
          <p:cNvPr id="10" name="Picture 43">
            <a:extLst>
              <a:ext uri="{FF2B5EF4-FFF2-40B4-BE49-F238E27FC236}">
                <a16:creationId xmlns:a16="http://schemas.microsoft.com/office/drawing/2014/main" id="{56B4A919-53BE-FB4C-85D1-85C5B6695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5" t="24390" r="47220" b="19043"/>
          <a:stretch>
            <a:fillRect/>
          </a:stretch>
        </p:blipFill>
        <p:spPr bwMode="auto">
          <a:xfrm>
            <a:off x="527666" y="3712998"/>
            <a:ext cx="3373161" cy="2176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Content Placeholder 6">
            <a:extLst>
              <a:ext uri="{FF2B5EF4-FFF2-40B4-BE49-F238E27FC236}">
                <a16:creationId xmlns:a16="http://schemas.microsoft.com/office/drawing/2014/main" id="{C4EDA289-5727-9645-A3CF-5297E300983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7131" y="1494294"/>
            <a:ext cx="1481164" cy="1498188"/>
          </a:xfrm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B1F828C6-CA88-F144-A40D-92C140F3B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571" y="1187887"/>
            <a:ext cx="1671793" cy="1520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8510063B-0018-A548-8798-F60A52E94B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441"/>
          <a:stretch>
            <a:fillRect/>
          </a:stretch>
        </p:blipFill>
        <p:spPr bwMode="auto">
          <a:xfrm>
            <a:off x="4403506" y="3490298"/>
            <a:ext cx="2193925" cy="168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E3873C8C-BF9C-2A4B-866B-62949F80290C}"/>
              </a:ext>
            </a:extLst>
          </p:cNvPr>
          <p:cNvGrpSpPr/>
          <p:nvPr/>
        </p:nvGrpSpPr>
        <p:grpSpPr>
          <a:xfrm>
            <a:off x="4062714" y="1342516"/>
            <a:ext cx="3294641" cy="1818713"/>
            <a:chOff x="5574312" y="1749685"/>
            <a:chExt cx="3513333" cy="231123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CAAEA2A-1FE8-224E-AD1F-2F68EB8846F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4495" y="1749685"/>
              <a:ext cx="3373150" cy="2311232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9F34944-1A6B-084A-8043-3B05DF4574C3}"/>
                </a:ext>
              </a:extLst>
            </p:cNvPr>
            <p:cNvSpPr/>
            <p:nvPr/>
          </p:nvSpPr>
          <p:spPr bwMode="auto">
            <a:xfrm>
              <a:off x="5574312" y="3882311"/>
              <a:ext cx="914400" cy="17860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369901A-4AE3-6146-A0F7-13309737E2E1}"/>
              </a:ext>
            </a:extLst>
          </p:cNvPr>
          <p:cNvSpPr txBox="1"/>
          <p:nvPr/>
        </p:nvSpPr>
        <p:spPr>
          <a:xfrm>
            <a:off x="4659059" y="5277953"/>
            <a:ext cx="20718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1" dirty="0"/>
              <a:t>~50 </a:t>
            </a:r>
            <a:r>
              <a:rPr lang="en-US" sz="1400" b="1" dirty="0" err="1"/>
              <a:t>keV</a:t>
            </a:r>
            <a:r>
              <a:rPr lang="en-US" sz="1400" b="1" dirty="0"/>
              <a:t> x-ray image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5E49446-CCED-1348-A513-6254B597319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9439"/>
          <a:stretch/>
        </p:blipFill>
        <p:spPr>
          <a:xfrm>
            <a:off x="7168369" y="1576047"/>
            <a:ext cx="4374942" cy="240207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03E6DE4-1F60-3646-BF0D-A6146ED2C7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26227" y="4015615"/>
            <a:ext cx="2959865" cy="2295405"/>
          </a:xfrm>
          <a:prstGeom prst="rect">
            <a:avLst/>
          </a:prstGeom>
        </p:spPr>
      </p:pic>
      <p:sp>
        <p:nvSpPr>
          <p:cNvPr id="19" name="Content Placeholder 1">
            <a:extLst>
              <a:ext uri="{FF2B5EF4-FFF2-40B4-BE49-F238E27FC236}">
                <a16:creationId xmlns:a16="http://schemas.microsoft.com/office/drawing/2014/main" id="{988EE772-040A-B64F-8593-EE4065E0BBDE}"/>
              </a:ext>
            </a:extLst>
          </p:cNvPr>
          <p:cNvSpPr txBox="1">
            <a:spLocks/>
          </p:cNvSpPr>
          <p:nvPr/>
        </p:nvSpPr>
        <p:spPr bwMode="auto">
          <a:xfrm>
            <a:off x="9413871" y="4379360"/>
            <a:ext cx="974796" cy="297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0" tIns="45708" rIns="0" bIns="45708" numCol="1" anchor="t" anchorCtr="0" compatLnSpc="1">
            <a:prstTxWarp prst="textNoShape">
              <a:avLst/>
            </a:prstTxWarp>
          </a:bodyPr>
          <a:lstStyle>
            <a:lvl1pPr marL="227013" indent="-227013" algn="l" rtl="0" eaLnBrk="0" fontAlgn="base" hangingPunct="0">
              <a:lnSpc>
                <a:spcPts val="2400"/>
              </a:lnSpc>
              <a:spcBef>
                <a:spcPct val="40000"/>
              </a:spcBef>
              <a:spcAft>
                <a:spcPct val="0"/>
              </a:spcAft>
              <a:buChar char="•"/>
              <a:defRPr sz="1200" b="1">
                <a:solidFill>
                  <a:schemeClr val="tx1"/>
                </a:solidFill>
                <a:latin typeface="+mn-lt"/>
                <a:ea typeface="ＭＳ Ｐゴシック" pitchFamily="34" charset="-128"/>
                <a:cs typeface="ＭＳ Ｐゴシック" charset="0"/>
              </a:defRPr>
            </a:lvl1pPr>
            <a:lvl2pPr marL="681038" indent="-227013" algn="l" rtl="0" eaLnBrk="0" fontAlgn="base" hangingPunct="0">
              <a:lnSpc>
                <a:spcPts val="2400"/>
              </a:lnSpc>
              <a:spcBef>
                <a:spcPct val="40000"/>
              </a:spcBef>
              <a:spcAft>
                <a:spcPct val="0"/>
              </a:spcAft>
              <a:buChar char="–"/>
              <a:defRPr sz="1200" b="1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2pPr>
            <a:lvl3pPr marL="1144588" indent="-227013" algn="l" rtl="0" eaLnBrk="0" fontAlgn="base" hangingPunct="0">
              <a:lnSpc>
                <a:spcPts val="2400"/>
              </a:lnSpc>
              <a:spcBef>
                <a:spcPct val="40000"/>
              </a:spcBef>
              <a:spcAft>
                <a:spcPct val="0"/>
              </a:spcAft>
              <a:buChar char="-"/>
              <a:defRPr sz="1200" b="1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3pPr>
            <a:lvl4pPr marL="19431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4pPr>
            <a:lvl5pPr marL="2286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5pPr>
            <a:lvl6pPr marL="2743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3200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657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4114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defTabSz="609310">
              <a:lnSpc>
                <a:spcPts val="1600"/>
              </a:lnSpc>
              <a:buNone/>
              <a:defRPr/>
            </a:pPr>
            <a:r>
              <a:rPr lang="en-US" kern="0" dirty="0">
                <a:solidFill>
                  <a:srgbClr val="023992"/>
                </a:solidFill>
                <a:latin typeface="Arial" panose="020B0604020202020204"/>
              </a:rPr>
              <a:t>CH ablator</a:t>
            </a:r>
            <a:br>
              <a:rPr lang="en-US" sz="1400" kern="0" dirty="0">
                <a:solidFill>
                  <a:srgbClr val="023992"/>
                </a:solidFill>
                <a:latin typeface="Arial" panose="020B0604020202020204"/>
              </a:rPr>
            </a:br>
            <a:endParaRPr lang="en-US" sz="1400" kern="0" dirty="0">
              <a:solidFill>
                <a:srgbClr val="023992"/>
              </a:solidFill>
              <a:latin typeface="Arial" panose="020B0604020202020204"/>
            </a:endParaRPr>
          </a:p>
        </p:txBody>
      </p:sp>
      <p:sp>
        <p:nvSpPr>
          <p:cNvPr id="20" name="Content Placeholder 1">
            <a:extLst>
              <a:ext uri="{FF2B5EF4-FFF2-40B4-BE49-F238E27FC236}">
                <a16:creationId xmlns:a16="http://schemas.microsoft.com/office/drawing/2014/main" id="{37970132-6769-6143-92BE-492D62B78753}"/>
              </a:ext>
            </a:extLst>
          </p:cNvPr>
          <p:cNvSpPr txBox="1">
            <a:spLocks/>
          </p:cNvSpPr>
          <p:nvPr/>
        </p:nvSpPr>
        <p:spPr bwMode="auto">
          <a:xfrm>
            <a:off x="10088217" y="5299133"/>
            <a:ext cx="1221208" cy="475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0" tIns="45708" rIns="0" bIns="45708" numCol="1" anchor="t" anchorCtr="0" compatLnSpc="1">
            <a:prstTxWarp prst="textNoShape">
              <a:avLst/>
            </a:prstTxWarp>
          </a:bodyPr>
          <a:lstStyle>
            <a:lvl1pPr marL="227013" indent="-227013" algn="l" rtl="0" eaLnBrk="0" fontAlgn="base" hangingPunct="0">
              <a:lnSpc>
                <a:spcPts val="2400"/>
              </a:lnSpc>
              <a:spcBef>
                <a:spcPct val="40000"/>
              </a:spcBef>
              <a:spcAft>
                <a:spcPct val="0"/>
              </a:spcAft>
              <a:buChar char="•"/>
              <a:defRPr sz="1200" b="1">
                <a:solidFill>
                  <a:schemeClr val="tx1"/>
                </a:solidFill>
                <a:latin typeface="+mn-lt"/>
                <a:ea typeface="ＭＳ Ｐゴシック" pitchFamily="34" charset="-128"/>
                <a:cs typeface="ＭＳ Ｐゴシック" charset="0"/>
              </a:defRPr>
            </a:lvl1pPr>
            <a:lvl2pPr marL="681038" indent="-227013" algn="l" rtl="0" eaLnBrk="0" fontAlgn="base" hangingPunct="0">
              <a:lnSpc>
                <a:spcPts val="2400"/>
              </a:lnSpc>
              <a:spcBef>
                <a:spcPct val="40000"/>
              </a:spcBef>
              <a:spcAft>
                <a:spcPct val="0"/>
              </a:spcAft>
              <a:buChar char="–"/>
              <a:defRPr sz="1200" b="1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2pPr>
            <a:lvl3pPr marL="1144588" indent="-227013" algn="l" rtl="0" eaLnBrk="0" fontAlgn="base" hangingPunct="0">
              <a:lnSpc>
                <a:spcPts val="2400"/>
              </a:lnSpc>
              <a:spcBef>
                <a:spcPct val="40000"/>
              </a:spcBef>
              <a:spcAft>
                <a:spcPct val="0"/>
              </a:spcAft>
              <a:buChar char="-"/>
              <a:defRPr sz="1200" b="1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3pPr>
            <a:lvl4pPr marL="19431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4pPr>
            <a:lvl5pPr marL="2286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5pPr>
            <a:lvl6pPr marL="2743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3200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657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4114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defTabSz="609310">
              <a:lnSpc>
                <a:spcPts val="1600"/>
              </a:lnSpc>
              <a:buNone/>
              <a:defRPr/>
            </a:pPr>
            <a:r>
              <a:rPr lang="en-US" kern="0" dirty="0">
                <a:solidFill>
                  <a:srgbClr val="019E54"/>
                </a:solidFill>
                <a:latin typeface="Arial" panose="020B0604020202020204"/>
              </a:rPr>
              <a:t>CH ablator with a Si layer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6081A6-5BF9-DA47-8D24-51723B5C84A4}"/>
              </a:ext>
            </a:extLst>
          </p:cNvPr>
          <p:cNvSpPr txBox="1"/>
          <p:nvPr/>
        </p:nvSpPr>
        <p:spPr>
          <a:xfrm>
            <a:off x="374061" y="6141162"/>
            <a:ext cx="5452217" cy="338554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NIF Beam quality makes this “worse case”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2537DA8-21B3-1A48-887C-27AD556411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8414" y="1817237"/>
            <a:ext cx="2357807" cy="176835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7A2CC0B-4F5D-2444-B27C-A415A66D99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63980" y="5811043"/>
            <a:ext cx="1170658" cy="877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4844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1CF6C68-80D8-6C40-BE5B-DA99DADE7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conversation at LLNL in 1960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1645CC-8FAB-2341-8430-683260FC0F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918152" y="2097761"/>
            <a:ext cx="2528795" cy="35527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B734E9-95DD-2443-B162-4F9FA9C990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4179" y="2737856"/>
            <a:ext cx="2430878" cy="31441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1B788F7-2269-C34F-94C7-629657EBD5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2289" y="2759306"/>
            <a:ext cx="1706013" cy="2962593"/>
          </a:xfrm>
          <a:prstGeom prst="rect">
            <a:avLst/>
          </a:prstGeom>
        </p:spPr>
      </p:pic>
      <p:sp>
        <p:nvSpPr>
          <p:cNvPr id="12" name="Rounded Rectangular Callout 11">
            <a:extLst>
              <a:ext uri="{FF2B5EF4-FFF2-40B4-BE49-F238E27FC236}">
                <a16:creationId xmlns:a16="http://schemas.microsoft.com/office/drawing/2014/main" id="{C8FBCC1C-D8CC-A04C-8CBB-48F1736CD7EB}"/>
              </a:ext>
            </a:extLst>
          </p:cNvPr>
          <p:cNvSpPr/>
          <p:nvPr/>
        </p:nvSpPr>
        <p:spPr>
          <a:xfrm>
            <a:off x="2331314" y="1655633"/>
            <a:ext cx="2231266" cy="884255"/>
          </a:xfrm>
          <a:prstGeom prst="wedgeRoundRectCallout">
            <a:avLst>
              <a:gd name="adj1" fmla="val -51956"/>
              <a:gd name="adj2" fmla="val 71759"/>
              <a:gd name="adj3" fmla="val 16667"/>
            </a:avLst>
          </a:prstGeom>
          <a:solidFill>
            <a:schemeClr val="tx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Edward, I think we can do fusion with this new invention, lasers!</a:t>
            </a:r>
            <a:endParaRPr lang="en-US" dirty="0"/>
          </a:p>
        </p:txBody>
      </p:sp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id="{578B6A63-1EB0-9948-966D-05B8C6435275}"/>
              </a:ext>
            </a:extLst>
          </p:cNvPr>
          <p:cNvSpPr/>
          <p:nvPr/>
        </p:nvSpPr>
        <p:spPr>
          <a:xfrm>
            <a:off x="6094962" y="2006435"/>
            <a:ext cx="2131732" cy="805174"/>
          </a:xfrm>
          <a:prstGeom prst="wedgeRoundRectCallout">
            <a:avLst>
              <a:gd name="adj1" fmla="val -31392"/>
              <a:gd name="adj2" fmla="val 85648"/>
              <a:gd name="adj3" fmla="val 16667"/>
            </a:avLst>
          </a:prstGeom>
          <a:solidFill>
            <a:schemeClr val="tx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Not if plasma physics gets in the way!</a:t>
            </a:r>
          </a:p>
        </p:txBody>
      </p:sp>
      <p:sp>
        <p:nvSpPr>
          <p:cNvPr id="14" name="Rounded Rectangular Callout 13">
            <a:extLst>
              <a:ext uri="{FF2B5EF4-FFF2-40B4-BE49-F238E27FC236}">
                <a16:creationId xmlns:a16="http://schemas.microsoft.com/office/drawing/2014/main" id="{5EF7CA5C-BCED-9A44-8CC7-BFF9691BC4C4}"/>
              </a:ext>
            </a:extLst>
          </p:cNvPr>
          <p:cNvSpPr/>
          <p:nvPr/>
        </p:nvSpPr>
        <p:spPr>
          <a:xfrm>
            <a:off x="9907675" y="2006435"/>
            <a:ext cx="1416140" cy="805174"/>
          </a:xfrm>
          <a:prstGeom prst="wedgeRoundRectCallout">
            <a:avLst>
              <a:gd name="adj1" fmla="val -39788"/>
              <a:gd name="adj2" fmla="val 86777"/>
              <a:gd name="adj3" fmla="val 16667"/>
            </a:avLst>
          </a:prstGeom>
          <a:solidFill>
            <a:schemeClr val="tx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You should </a:t>
            </a:r>
            <a:br>
              <a:rPr lang="en-US" sz="1400" b="1" dirty="0"/>
            </a:br>
            <a:r>
              <a:rPr lang="en-US" sz="1400" b="1" dirty="0"/>
              <a:t>be worried!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B4E457B-C80C-9041-9B9A-5393AE4CF4F0}"/>
              </a:ext>
            </a:extLst>
          </p:cNvPr>
          <p:cNvSpPr/>
          <p:nvPr/>
        </p:nvSpPr>
        <p:spPr>
          <a:xfrm>
            <a:off x="1113411" y="5650485"/>
            <a:ext cx="18080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/>
              <a:t>John Nuckolls </a:t>
            </a:r>
            <a:br>
              <a:rPr lang="en-US" sz="1400" b="1" dirty="0"/>
            </a:br>
            <a:r>
              <a:rPr lang="en-US" sz="1400" b="1" dirty="0"/>
              <a:t>(“father of ICF”)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2B1FD42-4C23-954A-A005-9FB5E728837F}"/>
              </a:ext>
            </a:extLst>
          </p:cNvPr>
          <p:cNvSpPr/>
          <p:nvPr/>
        </p:nvSpPr>
        <p:spPr>
          <a:xfrm>
            <a:off x="5190398" y="5650485"/>
            <a:ext cx="180802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/>
              <a:t>Edward Teller</a:t>
            </a:r>
          </a:p>
        </p:txBody>
      </p:sp>
    </p:spTree>
    <p:extLst>
      <p:ext uri="{BB962C8B-B14F-4D97-AF65-F5344CB8AC3E}">
        <p14:creationId xmlns:p14="http://schemas.microsoft.com/office/powerpoint/2010/main" val="9186348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9C4DCCB-242C-7C46-A9C0-E74DD75E5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188" y="105056"/>
            <a:ext cx="9327077" cy="1325563"/>
          </a:xfrm>
        </p:spPr>
        <p:txBody>
          <a:bodyPr/>
          <a:lstStyle/>
          <a:p>
            <a:r>
              <a:rPr lang="en-US" dirty="0"/>
              <a:t>LLE is developing Broadband (&gt;10 THz) UV lasers (FLUX) with flexible temporal formats to suppress LPI and laser imprint to expand parameter space for ICF and HEDP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6D4F222-6678-D944-BDA3-F1EC2E872060}"/>
              </a:ext>
            </a:extLst>
          </p:cNvPr>
          <p:cNvGrpSpPr/>
          <p:nvPr/>
        </p:nvGrpSpPr>
        <p:grpSpPr>
          <a:xfrm>
            <a:off x="481162" y="1381563"/>
            <a:ext cx="5295577" cy="2700877"/>
            <a:chOff x="481162" y="1381563"/>
            <a:chExt cx="5295577" cy="2700877"/>
          </a:xfrm>
        </p:grpSpPr>
        <p:pic>
          <p:nvPicPr>
            <p:cNvPr id="11" name="D7BDED26-2B17-421B-90AB-B96392D11849" descr="Signal and pump passing through Nonlinear crystal to idler and amplified signal: fiche#: E2059.">
              <a:extLst>
                <a:ext uri="{FF2B5EF4-FFF2-40B4-BE49-F238E27FC236}">
                  <a16:creationId xmlns:a16="http://schemas.microsoft.com/office/drawing/2014/main" id="{AB247C8C-F19A-2345-80B1-CAEBE21686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3375" y="2058303"/>
              <a:ext cx="3511613" cy="1633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3AFA3C4-55E6-5147-8D17-26B2FB2FF1C3}"/>
                </a:ext>
              </a:extLst>
            </p:cNvPr>
            <p:cNvSpPr txBox="1"/>
            <p:nvPr/>
          </p:nvSpPr>
          <p:spPr>
            <a:xfrm>
              <a:off x="702301" y="1830561"/>
              <a:ext cx="138649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/>
                <a:t>Broadband input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409B4CF4-79A7-E849-BBD9-96C111D5E1C8}"/>
                </a:ext>
              </a:extLst>
            </p:cNvPr>
            <p:cNvCxnSpPr/>
            <p:nvPr/>
          </p:nvCxnSpPr>
          <p:spPr>
            <a:xfrm>
              <a:off x="1409646" y="2058303"/>
              <a:ext cx="0" cy="25148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98E22F9-B117-A644-B62A-9D0A7BD064EF}"/>
                </a:ext>
              </a:extLst>
            </p:cNvPr>
            <p:cNvSpPr txBox="1"/>
            <p:nvPr/>
          </p:nvSpPr>
          <p:spPr>
            <a:xfrm>
              <a:off x="4229517" y="2371112"/>
              <a:ext cx="1547222" cy="907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107950" algn="l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1200" b="1"/>
                <a:t>Compensation gratings</a:t>
              </a:r>
            </a:p>
            <a:p>
              <a:pPr marL="285750" indent="-107950" algn="l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1200" b="1"/>
                <a:t>Frequency conversion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BFE819A-8EC3-DE41-8A4C-FA7473F6DD9B}"/>
                </a:ext>
              </a:extLst>
            </p:cNvPr>
            <p:cNvSpPr txBox="1"/>
            <p:nvPr/>
          </p:nvSpPr>
          <p:spPr>
            <a:xfrm>
              <a:off x="2159534" y="1671826"/>
              <a:ext cx="73930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200" b="1"/>
                <a:t>DKDP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FA480AC-5CA6-FD4E-96DA-80D806AAC3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56641" y="1381563"/>
              <a:ext cx="1257919" cy="838612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5E8311E-C561-5441-B400-0701B533AAA0}"/>
                </a:ext>
              </a:extLst>
            </p:cNvPr>
            <p:cNvSpPr txBox="1"/>
            <p:nvPr/>
          </p:nvSpPr>
          <p:spPr>
            <a:xfrm>
              <a:off x="481162" y="3651553"/>
              <a:ext cx="182876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/>
                <a:t>Narrowband, temporally shaped 530-nm pump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79207B52-D5F6-0D4D-B5C7-7CCCD838CF4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27094" y="3399098"/>
              <a:ext cx="0" cy="252395"/>
            </a:xfrm>
            <a:prstGeom prst="straightConnector1">
              <a:avLst/>
            </a:prstGeom>
            <a:ln>
              <a:solidFill>
                <a:srgbClr val="92D05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F487F78-3EC2-B54F-A7DE-56912CB42CE6}"/>
              </a:ext>
            </a:extLst>
          </p:cNvPr>
          <p:cNvGrpSpPr/>
          <p:nvPr/>
        </p:nvGrpSpPr>
        <p:grpSpPr>
          <a:xfrm>
            <a:off x="5814733" y="2502871"/>
            <a:ext cx="1396638" cy="982420"/>
            <a:chOff x="5814733" y="2502871"/>
            <a:chExt cx="1396638" cy="982420"/>
          </a:xfrm>
        </p:grpSpPr>
        <p:sp>
          <p:nvSpPr>
            <p:cNvPr id="10" name="Right Arrow 9">
              <a:extLst>
                <a:ext uri="{FF2B5EF4-FFF2-40B4-BE49-F238E27FC236}">
                  <a16:creationId xmlns:a16="http://schemas.microsoft.com/office/drawing/2014/main" id="{3E5518F8-2AA8-7749-80CE-9769DD4257F4}"/>
                </a:ext>
              </a:extLst>
            </p:cNvPr>
            <p:cNvSpPr/>
            <p:nvPr/>
          </p:nvSpPr>
          <p:spPr>
            <a:xfrm>
              <a:off x="5814733" y="2502871"/>
              <a:ext cx="1396638" cy="982420"/>
            </a:xfrm>
            <a:prstGeom prst="rightArrow">
              <a:avLst/>
            </a:prstGeom>
            <a:solidFill>
              <a:schemeClr val="tx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2E940D5-D7EE-E943-9E3D-BC1A1EF91BFE}"/>
                </a:ext>
              </a:extLst>
            </p:cNvPr>
            <p:cNvSpPr txBox="1"/>
            <p:nvPr/>
          </p:nvSpPr>
          <p:spPr>
            <a:xfrm>
              <a:off x="5903430" y="2824804"/>
              <a:ext cx="107977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b="1">
                  <a:solidFill>
                    <a:schemeClr val="bg1"/>
                  </a:solidFill>
                </a:rPr>
                <a:t>Physics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B722F64-75E4-5641-91C5-2827F1B10DDF}"/>
              </a:ext>
            </a:extLst>
          </p:cNvPr>
          <p:cNvGrpSpPr/>
          <p:nvPr/>
        </p:nvGrpSpPr>
        <p:grpSpPr>
          <a:xfrm>
            <a:off x="6831791" y="1466400"/>
            <a:ext cx="5000784" cy="2458825"/>
            <a:chOff x="6831791" y="1466400"/>
            <a:chExt cx="5000784" cy="245882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DFA7593-B738-AE41-8282-D676125661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38917" y="1724942"/>
              <a:ext cx="3786533" cy="220028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7990D31-A0E5-F94D-B76D-43E07104EFEE}"/>
                </a:ext>
              </a:extLst>
            </p:cNvPr>
            <p:cNvSpPr txBox="1"/>
            <p:nvPr/>
          </p:nvSpPr>
          <p:spPr>
            <a:xfrm>
              <a:off x="6831791" y="1466400"/>
              <a:ext cx="5000784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b="1" dirty="0"/>
                <a:t>Imprint reduction: ~picosecond beam smoothing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B6F534F-4D53-204F-8A23-ED91E82C4F6A}"/>
              </a:ext>
            </a:extLst>
          </p:cNvPr>
          <p:cNvGrpSpPr/>
          <p:nvPr/>
        </p:nvGrpSpPr>
        <p:grpSpPr>
          <a:xfrm>
            <a:off x="609441" y="4279692"/>
            <a:ext cx="4215592" cy="2014920"/>
            <a:chOff x="609441" y="4279692"/>
            <a:chExt cx="4215592" cy="201492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D5BAFCA-61C3-6944-8E2C-3C6735484332}"/>
                </a:ext>
              </a:extLst>
            </p:cNvPr>
            <p:cNvSpPr txBox="1"/>
            <p:nvPr/>
          </p:nvSpPr>
          <p:spPr>
            <a:xfrm>
              <a:off x="1011557" y="5956058"/>
              <a:ext cx="341135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/>
                <a:t>Bandwidth and spectral shaping</a:t>
              </a:r>
            </a:p>
          </p:txBody>
        </p:sp>
        <p:pic>
          <p:nvPicPr>
            <p:cNvPr id="26" name="Picture 25" descr="Graphs showing spectral density versus wavelength">
              <a:extLst>
                <a:ext uri="{FF2B5EF4-FFF2-40B4-BE49-F238E27FC236}">
                  <a16:creationId xmlns:a16="http://schemas.microsoft.com/office/drawing/2014/main" id="{AFD65BF1-3E22-E046-A55C-D955323315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9441" y="4279692"/>
              <a:ext cx="4215592" cy="1633193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5B8034E-748B-CE4E-8E90-22E1C006A70C}"/>
              </a:ext>
            </a:extLst>
          </p:cNvPr>
          <p:cNvGrpSpPr/>
          <p:nvPr/>
        </p:nvGrpSpPr>
        <p:grpSpPr>
          <a:xfrm>
            <a:off x="5218018" y="4330578"/>
            <a:ext cx="2878539" cy="1964034"/>
            <a:chOff x="5218018" y="4330578"/>
            <a:chExt cx="2878539" cy="1964034"/>
          </a:xfrm>
        </p:grpSpPr>
        <p:pic>
          <p:nvPicPr>
            <p:cNvPr id="16" name="Picture 5" descr="Graph showing intensity versus time.">
              <a:extLst>
                <a:ext uri="{FF2B5EF4-FFF2-40B4-BE49-F238E27FC236}">
                  <a16:creationId xmlns:a16="http://schemas.microsoft.com/office/drawing/2014/main" id="{0C771989-2F6C-6947-8171-F66009DF56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27031" y="4330578"/>
              <a:ext cx="2060515" cy="15453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3383E32-D8FD-354D-B05E-580D5A3F17B9}"/>
                </a:ext>
              </a:extLst>
            </p:cNvPr>
            <p:cNvSpPr txBox="1"/>
            <p:nvPr/>
          </p:nvSpPr>
          <p:spPr>
            <a:xfrm>
              <a:off x="5218018" y="5956058"/>
              <a:ext cx="287853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/>
                <a:t>Temporal pulse shaping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DBF086E-1268-3E4A-8BE2-FFFF27D7491B}"/>
              </a:ext>
            </a:extLst>
          </p:cNvPr>
          <p:cNvGrpSpPr/>
          <p:nvPr/>
        </p:nvGrpSpPr>
        <p:grpSpPr>
          <a:xfrm>
            <a:off x="7451242" y="4013880"/>
            <a:ext cx="3976196" cy="2094213"/>
            <a:chOff x="7408519" y="4013880"/>
            <a:chExt cx="3976196" cy="2094213"/>
          </a:xfrm>
        </p:grpSpPr>
        <p:pic>
          <p:nvPicPr>
            <p:cNvPr id="8" name="65A4FDAB-E790-49E7-8407-9B93E1482CD9" descr="Graph showing laser absorption versus delta omega over omega sub zero.">
              <a:extLst>
                <a:ext uri="{FF2B5EF4-FFF2-40B4-BE49-F238E27FC236}">
                  <a16:creationId xmlns:a16="http://schemas.microsoft.com/office/drawing/2014/main" id="{B184A420-0A15-A24B-8892-3CF36BAA07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34595" y="4356210"/>
              <a:ext cx="1953881" cy="1751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0CFE241-99DF-884A-9FD7-61088181971A}"/>
                </a:ext>
              </a:extLst>
            </p:cNvPr>
            <p:cNvSpPr txBox="1"/>
            <p:nvPr/>
          </p:nvSpPr>
          <p:spPr>
            <a:xfrm>
              <a:off x="7408519" y="4013880"/>
              <a:ext cx="39761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/>
                <a:t>Increased absorption (reduced CBET)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9C461FE1-15D7-5145-8A86-22A3B84471AF}"/>
              </a:ext>
            </a:extLst>
          </p:cNvPr>
          <p:cNvSpPr txBox="1"/>
          <p:nvPr/>
        </p:nvSpPr>
        <p:spPr>
          <a:xfrm>
            <a:off x="8879075" y="5425783"/>
            <a:ext cx="6754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800" b="1" dirty="0"/>
              <a:t>OMEGA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19E6551-D11B-F249-8DBD-8C0DFCB1C3BB}"/>
              </a:ext>
            </a:extLst>
          </p:cNvPr>
          <p:cNvSpPr txBox="1"/>
          <p:nvPr/>
        </p:nvSpPr>
        <p:spPr>
          <a:xfrm rot="16200000">
            <a:off x="7948819" y="4898755"/>
            <a:ext cx="10868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800" b="1" dirty="0"/>
              <a:t>CH ablators</a:t>
            </a:r>
          </a:p>
        </p:txBody>
      </p:sp>
    </p:spTree>
    <p:extLst>
      <p:ext uri="{BB962C8B-B14F-4D97-AF65-F5344CB8AC3E}">
        <p14:creationId xmlns:p14="http://schemas.microsoft.com/office/powerpoint/2010/main" val="42268983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44E4696-0C23-B148-8FBF-38D8CDFBB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188" y="0"/>
            <a:ext cx="9771128" cy="1302434"/>
          </a:xfrm>
        </p:spPr>
        <p:txBody>
          <a:bodyPr>
            <a:normAutofit/>
          </a:bodyPr>
          <a:lstStyle/>
          <a:p>
            <a:r>
              <a:rPr lang="en-US" dirty="0"/>
              <a:t>4</a:t>
            </a:r>
            <a:r>
              <a:rPr lang="en-US" baseline="30000" dirty="0"/>
              <a:t>th</a:t>
            </a:r>
            <a:r>
              <a:rPr lang="en-US" dirty="0"/>
              <a:t> generation Laser experimental platform;</a:t>
            </a:r>
            <a:br>
              <a:rPr lang="en-US" dirty="0"/>
            </a:br>
            <a:r>
              <a:rPr lang="en-US" dirty="0"/>
              <a:t>FLUX will be transported to OMEGA to provide independent plasma control, “coupling” beams, and extensive diagnostics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Content Placeholder 6">
                <a:extLst>
                  <a:ext uri="{FF2B5EF4-FFF2-40B4-BE49-F238E27FC236}">
                    <a16:creationId xmlns:a16="http://schemas.microsoft.com/office/drawing/2014/main" id="{1104C765-1238-BB48-9115-37E49AFEC12D}"/>
                  </a:ext>
                </a:extLst>
              </p:cNvPr>
              <p:cNvGraphicFramePr>
                <a:graphicFrameLocks noGrp="1"/>
              </p:cNvGraphicFramePr>
              <p:nvPr>
                <p:ph idx="1"/>
              </p:nvPr>
            </p:nvGraphicFramePr>
            <p:xfrm>
              <a:off x="571159" y="1405362"/>
              <a:ext cx="4930732" cy="3522238"/>
            </p:xfrm>
            <a:graphic>
              <a:graphicData uri="http://schemas.openxmlformats.org/drawingml/2006/table">
                <a:tbl>
                  <a:tblPr firstRow="1" bandRow="1">
                    <a:tableStyleId>{00A15C55-8517-42AA-B614-E9B94910E393}</a:tableStyleId>
                  </a:tblPr>
                  <a:tblGrid>
                    <a:gridCol w="2371205">
                      <a:extLst>
                        <a:ext uri="{9D8B030D-6E8A-4147-A177-3AD203B41FA5}">
                          <a16:colId xmlns:a16="http://schemas.microsoft.com/office/drawing/2014/main" val="1903058688"/>
                        </a:ext>
                      </a:extLst>
                    </a:gridCol>
                    <a:gridCol w="2559527">
                      <a:extLst>
                        <a:ext uri="{9D8B030D-6E8A-4147-A177-3AD203B41FA5}">
                          <a16:colId xmlns:a16="http://schemas.microsoft.com/office/drawing/2014/main" val="1716141920"/>
                        </a:ext>
                      </a:extLst>
                    </a:gridCol>
                  </a:tblGrid>
                  <a:tr h="558800">
                    <a:tc gridSpan="2">
                      <a:txBody>
                        <a:bodyPr/>
                        <a:lstStyle/>
                        <a:p>
                          <a:pPr marL="0" indent="0" algn="ctr">
                            <a:buNone/>
                          </a:pPr>
                          <a:r>
                            <a:rPr lang="en-US" sz="1200">
                              <a:solidFill>
                                <a:schemeClr val="bg1"/>
                              </a:solidFill>
                            </a:rPr>
                            <a:t>FLUX</a:t>
                          </a:r>
                        </a:p>
                        <a:p>
                          <a:pPr marL="0" indent="0" algn="ctr">
                            <a:buNone/>
                          </a:pPr>
                          <a:r>
                            <a:rPr lang="en-US" sz="1200">
                              <a:solidFill>
                                <a:schemeClr val="bg1"/>
                              </a:solidFill>
                            </a:rPr>
                            <a:t>(Fourth-generation Laser for Ultrabroadband </a:t>
                          </a:r>
                          <a:r>
                            <a:rPr lang="en-US" sz="1200" err="1">
                              <a:solidFill>
                                <a:schemeClr val="bg1"/>
                              </a:solidFill>
                            </a:rPr>
                            <a:t>eXperiments</a:t>
                          </a:r>
                          <a:r>
                            <a:rPr lang="en-US" sz="1200">
                              <a:solidFill>
                                <a:schemeClr val="bg1"/>
                              </a:solidFill>
                            </a:rPr>
                            <a:t>) </a:t>
                          </a:r>
                        </a:p>
                      </a:txBody>
                      <a:tcPr marL="68580" marR="68580" marT="34290" marB="34290" anchor="ctr">
                        <a:solidFill>
                          <a:schemeClr val="tx2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55015610"/>
                      </a:ext>
                    </a:extLst>
                  </a:tr>
                  <a:tr h="27377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1">
                              <a:solidFill>
                                <a:schemeClr val="bg1"/>
                              </a:solidFill>
                            </a:rPr>
                            <a:t>Physics</a:t>
                          </a:r>
                          <a:r>
                            <a:rPr lang="en-US" sz="1200" b="1" baseline="0">
                              <a:solidFill>
                                <a:schemeClr val="bg1"/>
                              </a:solidFill>
                            </a:rPr>
                            <a:t> requirement</a:t>
                          </a:r>
                          <a:endParaRPr lang="en-US" sz="1200" b="1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68580" marR="68580" marT="34290" marB="34290" anchor="ctr">
                        <a:solidFill>
                          <a:schemeClr val="accent4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1">
                              <a:solidFill>
                                <a:schemeClr val="bg1"/>
                              </a:solidFill>
                            </a:rPr>
                            <a:t>Specification</a:t>
                          </a:r>
                        </a:p>
                      </a:txBody>
                      <a:tcPr marL="68580" marR="68580" marT="34290" marB="34290" anchor="ctr">
                        <a:solidFill>
                          <a:schemeClr val="accent4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72054961"/>
                      </a:ext>
                    </a:extLst>
                  </a:tr>
                  <a:tr h="36671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1"/>
                            <a:t>Central wavelength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1"/>
                            <a:t>351</a:t>
                          </a:r>
                          <a:r>
                            <a:rPr lang="en-US" sz="1200" b="1" baseline="0"/>
                            <a:t> nm (3</a:t>
                          </a:r>
                          <a14:m>
                            <m:oMath xmlns:m="http://schemas.openxmlformats.org/officeDocument/2006/math">
                              <m:r>
                                <a:rPr lang="en-US" sz="1200" b="1" i="1" baseline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𝝎</m:t>
                              </m:r>
                            </m:oMath>
                          </a14:m>
                          <a:r>
                            <a:rPr lang="en-US" sz="1200" b="1" baseline="0"/>
                            <a:t>)</a:t>
                          </a:r>
                          <a:endParaRPr lang="en-US" sz="1200" b="1"/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2065876248"/>
                      </a:ext>
                    </a:extLst>
                  </a:tr>
                  <a:tr h="36671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1"/>
                            <a:t>Fractional</a:t>
                          </a:r>
                          <a:r>
                            <a:rPr lang="en-US" sz="1200" b="1" baseline="0"/>
                            <a:t> bandwidth </a:t>
                          </a:r>
                          <a:r>
                            <a:rPr lang="en-US" sz="1200" b="1" err="1">
                              <a:latin typeface="Symbol" panose="05050102010706020507" pitchFamily="18" charset="2"/>
                            </a:rPr>
                            <a:t>D</a:t>
                          </a:r>
                          <a14:m>
                            <m:oMath xmlns:m="http://schemas.openxmlformats.org/officeDocument/2006/math">
                              <m:r>
                                <a:rPr lang="en-US" sz="1200" b="1" i="1" baseline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𝝎</m:t>
                              </m:r>
                            </m:oMath>
                          </a14:m>
                          <a:r>
                            <a:rPr lang="en-US" sz="1200" b="0"/>
                            <a:t>/</a:t>
                          </a:r>
                          <a14:m>
                            <m:oMath xmlns:m="http://schemas.openxmlformats.org/officeDocument/2006/math">
                              <m:r>
                                <a:rPr lang="en-US" sz="1200" b="1" i="1" baseline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𝝎</m:t>
                              </m:r>
                              <m:r>
                                <a:rPr lang="en-US" sz="1200" b="1" i="1" baseline="-2500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𝟎</m:t>
                              </m:r>
                            </m:oMath>
                          </a14:m>
                          <a:endParaRPr lang="en-US" sz="1200" b="1" baseline="-25000">
                            <a:latin typeface="Symbol" panose="05050102010706020507" pitchFamily="18" charset="2"/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1"/>
                            <a:t>1.5%</a:t>
                          </a:r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1257680343"/>
                      </a:ext>
                    </a:extLst>
                  </a:tr>
                  <a:tr h="36671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1"/>
                            <a:t>Pulse duration</a:t>
                          </a:r>
                          <a:r>
                            <a:rPr lang="en-US" sz="1200" b="0"/>
                            <a:t>/</a:t>
                          </a:r>
                          <a:r>
                            <a:rPr lang="en-US" sz="1200" b="1"/>
                            <a:t>shape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1"/>
                            <a:t>1.5 ns</a:t>
                          </a:r>
                          <a:r>
                            <a:rPr lang="en-US" sz="1200" b="0" baseline="0"/>
                            <a:t>/</a:t>
                          </a:r>
                          <a:r>
                            <a:rPr lang="en-US" sz="1200" b="1" baseline="0"/>
                            <a:t>flat in time</a:t>
                          </a:r>
                          <a:endParaRPr lang="en-US" sz="1200" b="1"/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402144103"/>
                      </a:ext>
                    </a:extLst>
                  </a:tr>
                  <a:tr h="36671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1"/>
                            <a:t>Energy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1"/>
                            <a:t>150 J</a:t>
                          </a:r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2604775821"/>
                      </a:ext>
                    </a:extLst>
                  </a:tr>
                  <a:tr h="36671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1"/>
                            <a:t>On-target</a:t>
                          </a:r>
                          <a:r>
                            <a:rPr lang="en-US" sz="1200" b="1" baseline="0"/>
                            <a:t> power</a:t>
                          </a:r>
                          <a:endParaRPr lang="en-US" sz="1200" b="1"/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1"/>
                            <a:t>0.1 TW</a:t>
                          </a:r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1757527521"/>
                      </a:ext>
                    </a:extLst>
                  </a:tr>
                  <a:tr h="4894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1"/>
                            <a:t>Far-field</a:t>
                          </a:r>
                          <a:r>
                            <a:rPr lang="en-US" sz="1200" b="1" baseline="0"/>
                            <a:t> size</a:t>
                          </a:r>
                          <a:endParaRPr lang="en-US" sz="1200" b="1"/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1"/>
                            <a:t>Focusable to 100 </a:t>
                          </a:r>
                          <a14:m>
                            <m:oMath xmlns:m="http://schemas.openxmlformats.org/officeDocument/2006/math">
                              <m:r>
                                <a:rPr lang="en-US" sz="12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𝝁</m:t>
                              </m:r>
                            </m:oMath>
                          </a14:m>
                          <a:r>
                            <a:rPr lang="en-US" sz="1200" b="1"/>
                            <a:t>m</a:t>
                          </a:r>
                          <a:br>
                            <a:rPr lang="en-US" sz="1200" b="1"/>
                          </a:br>
                          <a:r>
                            <a:rPr lang="en-US" sz="1200" b="1"/>
                            <a:t>(with</a:t>
                          </a:r>
                          <a:r>
                            <a:rPr lang="en-US" sz="1200" b="1" baseline="0"/>
                            <a:t> distributed phase plates)</a:t>
                          </a:r>
                          <a:endParaRPr lang="en-US" sz="1200" b="1"/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1792136727"/>
                      </a:ext>
                    </a:extLst>
                  </a:tr>
                  <a:tr h="36671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1"/>
                            <a:t>On-target</a:t>
                          </a:r>
                          <a:r>
                            <a:rPr lang="en-US" sz="1200" b="1" baseline="0"/>
                            <a:t> intensity</a:t>
                          </a:r>
                          <a:endParaRPr lang="en-US" sz="1200" b="1"/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1" dirty="0"/>
                            <a:t>10</a:t>
                          </a:r>
                          <a:r>
                            <a:rPr lang="en-US" sz="1200" b="1" baseline="30000" dirty="0"/>
                            <a:t>15</a:t>
                          </a:r>
                          <a:r>
                            <a:rPr lang="en-US" sz="1200" b="1" dirty="0"/>
                            <a:t> W/cm</a:t>
                          </a:r>
                          <a:r>
                            <a:rPr lang="en-US" sz="1200" b="1" baseline="30000" dirty="0"/>
                            <a:t>2</a:t>
                          </a:r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100252778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Content Placeholder 6">
                <a:extLst>
                  <a:ext uri="{FF2B5EF4-FFF2-40B4-BE49-F238E27FC236}">
                    <a16:creationId xmlns:a16="http://schemas.microsoft.com/office/drawing/2014/main" id="{1104C765-1238-BB48-9115-37E49AFEC12D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3014561232"/>
                  </p:ext>
                </p:extLst>
              </p:nvPr>
            </p:nvGraphicFramePr>
            <p:xfrm>
              <a:off x="571159" y="1405362"/>
              <a:ext cx="4930732" cy="3522238"/>
            </p:xfrm>
            <a:graphic>
              <a:graphicData uri="http://schemas.openxmlformats.org/drawingml/2006/table">
                <a:tbl>
                  <a:tblPr firstRow="1" bandRow="1">
                    <a:tableStyleId>{00A15C55-8517-42AA-B614-E9B94910E393}</a:tableStyleId>
                  </a:tblPr>
                  <a:tblGrid>
                    <a:gridCol w="2371205">
                      <a:extLst>
                        <a:ext uri="{9D8B030D-6E8A-4147-A177-3AD203B41FA5}">
                          <a16:colId xmlns:a16="http://schemas.microsoft.com/office/drawing/2014/main" val="1903058688"/>
                        </a:ext>
                      </a:extLst>
                    </a:gridCol>
                    <a:gridCol w="2559527">
                      <a:extLst>
                        <a:ext uri="{9D8B030D-6E8A-4147-A177-3AD203B41FA5}">
                          <a16:colId xmlns:a16="http://schemas.microsoft.com/office/drawing/2014/main" val="1716141920"/>
                        </a:ext>
                      </a:extLst>
                    </a:gridCol>
                  </a:tblGrid>
                  <a:tr h="558800">
                    <a:tc gridSpan="2">
                      <a:txBody>
                        <a:bodyPr/>
                        <a:lstStyle/>
                        <a:p>
                          <a:pPr marL="0" indent="0" algn="ctr">
                            <a:buNone/>
                          </a:pPr>
                          <a:r>
                            <a:rPr lang="en-US" sz="1200">
                              <a:solidFill>
                                <a:schemeClr val="bg1"/>
                              </a:solidFill>
                            </a:rPr>
                            <a:t>FLUX</a:t>
                          </a:r>
                        </a:p>
                        <a:p>
                          <a:pPr marL="0" indent="0" algn="ctr">
                            <a:buNone/>
                          </a:pPr>
                          <a:r>
                            <a:rPr lang="en-US" sz="1200">
                              <a:solidFill>
                                <a:schemeClr val="bg1"/>
                              </a:solidFill>
                            </a:rPr>
                            <a:t>(Fourth-generation Laser for Ultrabroadband </a:t>
                          </a:r>
                          <a:r>
                            <a:rPr lang="en-US" sz="1200" err="1">
                              <a:solidFill>
                                <a:schemeClr val="bg1"/>
                              </a:solidFill>
                            </a:rPr>
                            <a:t>eXperiments</a:t>
                          </a:r>
                          <a:r>
                            <a:rPr lang="en-US" sz="1200">
                              <a:solidFill>
                                <a:schemeClr val="bg1"/>
                              </a:solidFill>
                            </a:rPr>
                            <a:t>) </a:t>
                          </a:r>
                        </a:p>
                      </a:txBody>
                      <a:tcPr marL="68580" marR="68580" marT="34290" marB="34290" anchor="ctr">
                        <a:solidFill>
                          <a:schemeClr val="tx2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55015610"/>
                      </a:ext>
                    </a:extLst>
                  </a:tr>
                  <a:tr h="27377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1">
                              <a:solidFill>
                                <a:schemeClr val="bg1"/>
                              </a:solidFill>
                            </a:rPr>
                            <a:t>Physics</a:t>
                          </a:r>
                          <a:r>
                            <a:rPr lang="en-US" sz="1200" b="1" baseline="0">
                              <a:solidFill>
                                <a:schemeClr val="bg1"/>
                              </a:solidFill>
                            </a:rPr>
                            <a:t> requirement</a:t>
                          </a:r>
                          <a:endParaRPr lang="en-US" sz="1200" b="1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68580" marR="68580" marT="34290" marB="34290" anchor="ctr">
                        <a:solidFill>
                          <a:schemeClr val="accent4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1">
                              <a:solidFill>
                                <a:schemeClr val="bg1"/>
                              </a:solidFill>
                            </a:rPr>
                            <a:t>Specification</a:t>
                          </a:r>
                        </a:p>
                      </a:txBody>
                      <a:tcPr marL="68580" marR="68580" marT="34290" marB="34290" anchor="ctr">
                        <a:solidFill>
                          <a:schemeClr val="accent4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72054961"/>
                      </a:ext>
                    </a:extLst>
                  </a:tr>
                  <a:tr h="36671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1"/>
                            <a:t>Central wavelength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 anchor="ctr">
                        <a:blipFill>
                          <a:blip r:embed="rId2"/>
                          <a:stretch>
                            <a:fillRect l="-93069" t="-231034" r="-990" b="-63793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65876248"/>
                      </a:ext>
                    </a:extLst>
                  </a:tr>
                  <a:tr h="36671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 anchor="ctr">
                        <a:blipFill>
                          <a:blip r:embed="rId2"/>
                          <a:stretch>
                            <a:fillRect t="-331034" r="-108511" b="-53793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1"/>
                            <a:t>1.5%</a:t>
                          </a:r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1257680343"/>
                      </a:ext>
                    </a:extLst>
                  </a:tr>
                  <a:tr h="36671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1"/>
                            <a:t>Pulse duration</a:t>
                          </a:r>
                          <a:r>
                            <a:rPr lang="en-US" sz="1200" b="0"/>
                            <a:t>/</a:t>
                          </a:r>
                          <a:r>
                            <a:rPr lang="en-US" sz="1200" b="1"/>
                            <a:t>shape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1"/>
                            <a:t>1.5 ns</a:t>
                          </a:r>
                          <a:r>
                            <a:rPr lang="en-US" sz="1200" b="0" baseline="0"/>
                            <a:t>/</a:t>
                          </a:r>
                          <a:r>
                            <a:rPr lang="en-US" sz="1200" b="1" baseline="0"/>
                            <a:t>flat in time</a:t>
                          </a:r>
                          <a:endParaRPr lang="en-US" sz="1200" b="1"/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402144103"/>
                      </a:ext>
                    </a:extLst>
                  </a:tr>
                  <a:tr h="36671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1"/>
                            <a:t>Energy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1"/>
                            <a:t>150 J</a:t>
                          </a:r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2604775821"/>
                      </a:ext>
                    </a:extLst>
                  </a:tr>
                  <a:tr h="36671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1"/>
                            <a:t>On-target</a:t>
                          </a:r>
                          <a:r>
                            <a:rPr lang="en-US" sz="1200" b="1" baseline="0"/>
                            <a:t> power</a:t>
                          </a:r>
                          <a:endParaRPr lang="en-US" sz="1200" b="1"/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1"/>
                            <a:t>0.1 TW</a:t>
                          </a:r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1757527521"/>
                      </a:ext>
                    </a:extLst>
                  </a:tr>
                  <a:tr h="4894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1"/>
                            <a:t>Far-field</a:t>
                          </a:r>
                          <a:r>
                            <a:rPr lang="en-US" sz="1200" b="1" baseline="0"/>
                            <a:t> size</a:t>
                          </a:r>
                          <a:endParaRPr lang="en-US" sz="1200" b="1"/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 anchor="ctr">
                        <a:blipFill>
                          <a:blip r:embed="rId2"/>
                          <a:stretch>
                            <a:fillRect l="-93069" t="-541026" r="-990" b="-7948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92136727"/>
                      </a:ext>
                    </a:extLst>
                  </a:tr>
                  <a:tr h="36671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1"/>
                            <a:t>On-target</a:t>
                          </a:r>
                          <a:r>
                            <a:rPr lang="en-US" sz="1200" b="1" baseline="0"/>
                            <a:t> intensity</a:t>
                          </a:r>
                          <a:endParaRPr lang="en-US" sz="1200" b="1"/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1"/>
                            <a:t>10</a:t>
                          </a:r>
                          <a:r>
                            <a:rPr lang="en-US" sz="1200" b="1" baseline="30000"/>
                            <a:t>15</a:t>
                          </a:r>
                          <a:r>
                            <a:rPr lang="en-US" sz="1200" b="1"/>
                            <a:t> W/cm</a:t>
                          </a:r>
                          <a:r>
                            <a:rPr lang="en-US" sz="1200" b="1" baseline="30000"/>
                            <a:t>2</a:t>
                          </a:r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1002527783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7" name="Picture 6" descr="Schematic of FLUX laser.">
            <a:extLst>
              <a:ext uri="{FF2B5EF4-FFF2-40B4-BE49-F238E27FC236}">
                <a16:creationId xmlns:a16="http://schemas.microsoft.com/office/drawing/2014/main" id="{DEBB436C-6B2C-6748-95B9-3A61DD83B75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7991" y="1379859"/>
            <a:ext cx="2869591" cy="34393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D7D3128-6FBF-2746-A348-B7E5DCEC91F5}"/>
              </a:ext>
            </a:extLst>
          </p:cNvPr>
          <p:cNvSpPr txBox="1"/>
          <p:nvPr/>
        </p:nvSpPr>
        <p:spPr>
          <a:xfrm>
            <a:off x="9815591" y="1923661"/>
            <a:ext cx="17637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/>
              <a:t>Multi-angle (120°) Thomson scattering</a:t>
            </a:r>
          </a:p>
        </p:txBody>
      </p:sp>
      <p:pic>
        <p:nvPicPr>
          <p:cNvPr id="13" name="Picture 12" descr="Thomson scatering and data graph.">
            <a:extLst>
              <a:ext uri="{FF2B5EF4-FFF2-40B4-BE49-F238E27FC236}">
                <a16:creationId xmlns:a16="http://schemas.microsoft.com/office/drawing/2014/main" id="{C4FE711D-616D-C74C-90D1-896C712917B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89985" y="2451317"/>
            <a:ext cx="2221308" cy="19071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628716-D1C2-7140-8EDE-472905905EA4}"/>
              </a:ext>
            </a:extLst>
          </p:cNvPr>
          <p:cNvSpPr txBox="1"/>
          <p:nvPr/>
        </p:nvSpPr>
        <p:spPr>
          <a:xfrm>
            <a:off x="2128906" y="5577163"/>
            <a:ext cx="1235413" cy="3410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dirty="0"/>
              <a:t>And……</a:t>
            </a: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0BD034D0-69E2-394D-A2AE-74A0D9A37A38}"/>
              </a:ext>
            </a:extLst>
          </p:cNvPr>
          <p:cNvSpPr/>
          <p:nvPr/>
        </p:nvSpPr>
        <p:spPr>
          <a:xfrm>
            <a:off x="3552026" y="5334118"/>
            <a:ext cx="1512831" cy="849954"/>
          </a:xfrm>
          <a:prstGeom prst="rightArrow">
            <a:avLst/>
          </a:prstGeom>
          <a:solidFill>
            <a:schemeClr val="tx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2DBE92-0439-BB48-987D-EC8FFB9F9A94}"/>
              </a:ext>
            </a:extLst>
          </p:cNvPr>
          <p:cNvSpPr txBox="1"/>
          <p:nvPr/>
        </p:nvSpPr>
        <p:spPr>
          <a:xfrm>
            <a:off x="3636693" y="5516866"/>
            <a:ext cx="1155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>
                <a:solidFill>
                  <a:schemeClr val="bg1"/>
                </a:solidFill>
              </a:rPr>
              <a:t>Bandwidth formats</a:t>
            </a:r>
          </a:p>
        </p:txBody>
      </p:sp>
      <p:pic>
        <p:nvPicPr>
          <p:cNvPr id="8" name="Picture 2" descr="Four grraphs depicting multiple carriers, chirped, fluorescence spread spectrum, and pickets.">
            <a:extLst>
              <a:ext uri="{FF2B5EF4-FFF2-40B4-BE49-F238E27FC236}">
                <a16:creationId xmlns:a16="http://schemas.microsoft.com/office/drawing/2014/main" id="{1EB3D987-4EFB-EB45-AAE1-350D7D720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8322" y="4981144"/>
            <a:ext cx="4380770" cy="1400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1E977A2-31EE-D949-BFB9-75A7C17A98C6}"/>
              </a:ext>
            </a:extLst>
          </p:cNvPr>
          <p:cNvSpPr txBox="1"/>
          <p:nvPr/>
        </p:nvSpPr>
        <p:spPr>
          <a:xfrm>
            <a:off x="9685496" y="5581458"/>
            <a:ext cx="10311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/>
              <a:t>Stud-like</a:t>
            </a:r>
          </a:p>
        </p:txBody>
      </p:sp>
    </p:spTree>
    <p:extLst>
      <p:ext uri="{BB962C8B-B14F-4D97-AF65-F5344CB8AC3E}">
        <p14:creationId xmlns:p14="http://schemas.microsoft.com/office/powerpoint/2010/main" val="19447621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73375-9D74-D54B-BF27-F89FA6253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on our laser technology and expertise, LLE designs and builds high-power lasers for the HEDP community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D2F616-BDE1-6244-85D8-7299574980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LLE delivered a precision 0.1 kJ  UV laser to Argonne National Laboratory and WSU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5F8E9F2-3193-F344-94DB-C8961F38B4F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solidFill>
            <a:schemeClr val="accent3">
              <a:lumMod val="25000"/>
            </a:schemeClr>
          </a:solidFill>
        </p:spPr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D76DE96-8650-5446-A4CE-7247A6CFD53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LLE will deliver a 1kJ green laser to SLAC as part of the Matter at Extreme Condition Upgrade (MEC-U) station at the </a:t>
            </a:r>
            <a:r>
              <a:rPr lang="en-US" dirty="0" err="1"/>
              <a:t>xFEL</a:t>
            </a:r>
            <a:r>
              <a:rPr lang="en-US" dirty="0"/>
              <a:t> </a:t>
            </a:r>
          </a:p>
        </p:txBody>
      </p:sp>
      <p:pic>
        <p:nvPicPr>
          <p:cNvPr id="7" name="Google Shape;66;p1">
            <a:extLst>
              <a:ext uri="{FF2B5EF4-FFF2-40B4-BE49-F238E27FC236}">
                <a16:creationId xmlns:a16="http://schemas.microsoft.com/office/drawing/2014/main" id="{A1D2B516-5DC0-5348-9061-D9F05BE99BAB}"/>
              </a:ext>
            </a:extLst>
          </p:cNvPr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0282" y="2487339"/>
            <a:ext cx="5215952" cy="2209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BA8E7308-42F7-D448-9407-EB7E20B4B96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8681" y="2206886"/>
            <a:ext cx="5405968" cy="277045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1F809E-CC84-0F41-8D7F-C2294D438EED}"/>
              </a:ext>
            </a:extLst>
          </p:cNvPr>
          <p:cNvSpPr txBox="1"/>
          <p:nvPr/>
        </p:nvSpPr>
        <p:spPr>
          <a:xfrm>
            <a:off x="1040861" y="6079784"/>
            <a:ext cx="99416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dirty="0"/>
              <a:t>In addition to lasers, LLE has world class expertise in “all things optical”: coatings, gratings, laser damage, non-linear optics (frequency conversion, optical parametric amplification)</a:t>
            </a:r>
          </a:p>
        </p:txBody>
      </p:sp>
    </p:spTree>
    <p:extLst>
      <p:ext uri="{BB962C8B-B14F-4D97-AF65-F5344CB8AC3E}">
        <p14:creationId xmlns:p14="http://schemas.microsoft.com/office/powerpoint/2010/main" val="26130919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7D163-2EBF-A04C-AB75-07F32D450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2" y="278620"/>
            <a:ext cx="9312226" cy="10451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2"/>
                </a:solidFill>
              </a:rPr>
              <a:t>Looking to the future: ICF/HEDP research is </a:t>
            </a:r>
            <a:r>
              <a:rPr lang="en-US" u="sng" dirty="0">
                <a:solidFill>
                  <a:schemeClr val="tx2"/>
                </a:solidFill>
              </a:rPr>
              <a:t>data </a:t>
            </a:r>
            <a:r>
              <a:rPr lang="en-US" u="sng" dirty="0" err="1">
                <a:solidFill>
                  <a:schemeClr val="tx2"/>
                </a:solidFill>
              </a:rPr>
              <a:t>starved</a:t>
            </a:r>
            <a:r>
              <a:rPr lang="en-US" dirty="0" err="1">
                <a:solidFill>
                  <a:schemeClr val="tx2"/>
                </a:solidFill>
              </a:rPr>
              <a:t>impacting</a:t>
            </a:r>
            <a:r>
              <a:rPr lang="en-US" dirty="0">
                <a:solidFill>
                  <a:schemeClr val="tx2"/>
                </a:solidFill>
              </a:rPr>
              <a:t> the ability to exploit modern machine learning tools for improving fusion performance, exploring novel concepts, and increasing the quality and accuracy of HEDP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3BECCC-B40F-EB4A-883C-C85563084C0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6900" y="2220868"/>
            <a:ext cx="3725658" cy="2043322"/>
          </a:xfrm>
          <a:prstGeom prst="rect">
            <a:avLst/>
          </a:prstGeom>
        </p:spPr>
      </p:pic>
      <p:grpSp>
        <p:nvGrpSpPr>
          <p:cNvPr id="6" name="Group 8">
            <a:extLst>
              <a:ext uri="{FF2B5EF4-FFF2-40B4-BE49-F238E27FC236}">
                <a16:creationId xmlns:a16="http://schemas.microsoft.com/office/drawing/2014/main" id="{1526FF1B-E0A6-2D49-A032-4E01DED60887}"/>
              </a:ext>
            </a:extLst>
          </p:cNvPr>
          <p:cNvGrpSpPr>
            <a:grpSpLocks/>
          </p:cNvGrpSpPr>
          <p:nvPr/>
        </p:nvGrpSpPr>
        <p:grpSpPr bwMode="auto">
          <a:xfrm>
            <a:off x="6350848" y="2079700"/>
            <a:ext cx="3257848" cy="3414484"/>
            <a:chOff x="395262" y="1823517"/>
            <a:chExt cx="3081654" cy="3353321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329C348E-D50F-2C4A-BBF8-4BBCD45A49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262" y="2057400"/>
              <a:ext cx="3038061" cy="3119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11">
              <a:extLst>
                <a:ext uri="{FF2B5EF4-FFF2-40B4-BE49-F238E27FC236}">
                  <a16:creationId xmlns:a16="http://schemas.microsoft.com/office/drawing/2014/main" id="{DD67C7AE-F688-8946-B678-47AEDA282E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9157" y="1823517"/>
              <a:ext cx="2737759" cy="4423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78" b="1" dirty="0"/>
                <a:t>Measured yield predicted from 1-D </a:t>
              </a:r>
              <a:r>
                <a:rPr lang="en-US" altLang="en-US" sz="978" b="1" i="1" dirty="0"/>
                <a:t>LILAC</a:t>
              </a:r>
              <a:r>
                <a:rPr lang="en-US" altLang="en-US" sz="978" b="1" dirty="0"/>
                <a:t>   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78" b="1" dirty="0"/>
                <a:t>parameters</a:t>
              </a:r>
              <a:r>
                <a:rPr lang="en-US" altLang="en-US" sz="978" b="1" baseline="30000" dirty="0"/>
                <a:t>1</a:t>
              </a:r>
              <a:r>
                <a:rPr lang="en-US" altLang="en-US" sz="978" b="1" dirty="0"/>
                <a:t> (for 160 shots)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9FD5E74-367B-6546-A4A9-A0D083F20022}"/>
              </a:ext>
            </a:extLst>
          </p:cNvPr>
          <p:cNvSpPr txBox="1"/>
          <p:nvPr/>
        </p:nvSpPr>
        <p:spPr>
          <a:xfrm>
            <a:off x="2147965" y="1675070"/>
            <a:ext cx="23384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dirty="0"/>
              <a:t>Experimental input</a:t>
            </a: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0A5251B5-DB7D-C34F-9941-B2F805A78FEA}"/>
              </a:ext>
            </a:extLst>
          </p:cNvPr>
          <p:cNvSpPr/>
          <p:nvPr/>
        </p:nvSpPr>
        <p:spPr>
          <a:xfrm>
            <a:off x="5309229" y="3044369"/>
            <a:ext cx="877563" cy="509666"/>
          </a:xfrm>
          <a:prstGeom prst="rightArrow">
            <a:avLst/>
          </a:prstGeom>
          <a:solidFill>
            <a:schemeClr val="tx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AA9AA1-6055-6045-AA73-41E03EE9A3AE}"/>
              </a:ext>
            </a:extLst>
          </p:cNvPr>
          <p:cNvSpPr txBox="1"/>
          <p:nvPr/>
        </p:nvSpPr>
        <p:spPr>
          <a:xfrm>
            <a:off x="5942286" y="1419068"/>
            <a:ext cx="46335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Data Driven Machine learning optimization (160 implosions over several years!)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331013-2586-624D-953F-76A33ABFEE07}"/>
              </a:ext>
            </a:extLst>
          </p:cNvPr>
          <p:cNvSpPr txBox="1"/>
          <p:nvPr/>
        </p:nvSpPr>
        <p:spPr>
          <a:xfrm>
            <a:off x="1469556" y="5714039"/>
            <a:ext cx="8110377" cy="58477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Future facilities must be designed with increased rep-rate but with values determined by the challenge/complexity of the experiment.</a:t>
            </a:r>
          </a:p>
        </p:txBody>
      </p:sp>
    </p:spTree>
    <p:extLst>
      <p:ext uri="{BB962C8B-B14F-4D97-AF65-F5344CB8AC3E}">
        <p14:creationId xmlns:p14="http://schemas.microsoft.com/office/powerpoint/2010/main" val="9642954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F96BF-2983-E847-8366-C09828E48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188" y="169487"/>
            <a:ext cx="8615446" cy="650908"/>
          </a:xfrm>
        </p:spPr>
        <p:txBody>
          <a:bodyPr>
            <a:normAutofit fontScale="90000"/>
          </a:bodyPr>
          <a:lstStyle/>
          <a:p>
            <a:r>
              <a:rPr lang="en-US" dirty="0"/>
              <a:t>Looking to the future: Address the issue of “Data Starved” ICF/HED:  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9FE28CB9-6A0B-7D45-88CE-648373E0600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6455" y="1820251"/>
            <a:ext cx="5232343" cy="142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2491E9A-5033-C148-BABA-AE0452E58AF7}"/>
              </a:ext>
            </a:extLst>
          </p:cNvPr>
          <p:cNvSpPr txBox="1"/>
          <p:nvPr/>
        </p:nvSpPr>
        <p:spPr>
          <a:xfrm>
            <a:off x="1734793" y="897306"/>
            <a:ext cx="38626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dirty="0"/>
              <a:t>Omega facilities are HED workhorses </a:t>
            </a:r>
            <a:r>
              <a:rPr lang="en-US" sz="1600" b="1" dirty="0">
                <a:solidFill>
                  <a:schemeClr val="bg2"/>
                </a:solidFill>
              </a:rPr>
              <a:t>(~2300 shots/</a:t>
            </a:r>
            <a:r>
              <a:rPr lang="en-US" sz="1600" b="1" dirty="0" err="1">
                <a:solidFill>
                  <a:schemeClr val="bg2"/>
                </a:solidFill>
              </a:rPr>
              <a:t>yr</a:t>
            </a:r>
            <a:r>
              <a:rPr lang="en-US" sz="1600" b="1" dirty="0">
                <a:solidFill>
                  <a:schemeClr val="bg2"/>
                </a:solidFill>
              </a:rPr>
              <a:t>) </a:t>
            </a:r>
            <a:r>
              <a:rPr lang="en-US" sz="1600" b="1" dirty="0"/>
              <a:t>based on late 20</a:t>
            </a:r>
            <a:r>
              <a:rPr lang="en-US" sz="1600" b="1" baseline="30000" dirty="0"/>
              <a:t>th</a:t>
            </a:r>
            <a:r>
              <a:rPr lang="en-US" sz="1600" b="1" dirty="0"/>
              <a:t> century laser S&amp;T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4A37354D-F6E1-2745-922B-C344A04252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03843" y="4513233"/>
            <a:ext cx="2349905" cy="1202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28600EE-43C4-C74B-B73F-7C0C792116FD}"/>
              </a:ext>
            </a:extLst>
          </p:cNvPr>
          <p:cNvSpPr txBox="1"/>
          <p:nvPr/>
        </p:nvSpPr>
        <p:spPr>
          <a:xfrm>
            <a:off x="589665" y="974220"/>
            <a:ext cx="8460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dirty="0"/>
              <a:t>Today: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75A97AF-1428-2A43-BE7B-5F449FEBE0E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939" y="4186444"/>
            <a:ext cx="3131762" cy="171817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08C1ADF-7D60-CD4D-B1C3-0072319DDB20}"/>
              </a:ext>
            </a:extLst>
          </p:cNvPr>
          <p:cNvSpPr txBox="1"/>
          <p:nvPr/>
        </p:nvSpPr>
        <p:spPr>
          <a:xfrm rot="19029578">
            <a:off x="4606188" y="4973652"/>
            <a:ext cx="1384418" cy="7691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/>
            <a:endParaRPr lang="en-US" sz="1600" b="1" dirty="0" err="1"/>
          </a:p>
        </p:txBody>
      </p:sp>
      <p:sp>
        <p:nvSpPr>
          <p:cNvPr id="17" name="Up Arrow 16">
            <a:extLst>
              <a:ext uri="{FF2B5EF4-FFF2-40B4-BE49-F238E27FC236}">
                <a16:creationId xmlns:a16="http://schemas.microsoft.com/office/drawing/2014/main" id="{AE44516C-8120-7C42-9F51-1CF1FAECD61D}"/>
              </a:ext>
            </a:extLst>
          </p:cNvPr>
          <p:cNvSpPr/>
          <p:nvPr/>
        </p:nvSpPr>
        <p:spPr>
          <a:xfrm>
            <a:off x="4965107" y="3922523"/>
            <a:ext cx="410198" cy="842784"/>
          </a:xfrm>
          <a:prstGeom prst="upArrow">
            <a:avLst/>
          </a:prstGeom>
          <a:solidFill>
            <a:schemeClr val="tx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022C5883-41E5-7649-850E-B3FD08F82550}"/>
              </a:ext>
            </a:extLst>
          </p:cNvPr>
          <p:cNvSpPr/>
          <p:nvPr/>
        </p:nvSpPr>
        <p:spPr>
          <a:xfrm>
            <a:off x="3999432" y="4911720"/>
            <a:ext cx="931491" cy="275579"/>
          </a:xfrm>
          <a:prstGeom prst="rightArrow">
            <a:avLst/>
          </a:prstGeom>
          <a:solidFill>
            <a:schemeClr val="tx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3D71674-0231-0D4D-8050-D5B8B792E1D1}"/>
              </a:ext>
            </a:extLst>
          </p:cNvPr>
          <p:cNvSpPr txBox="1"/>
          <p:nvPr/>
        </p:nvSpPr>
        <p:spPr>
          <a:xfrm>
            <a:off x="4648916" y="2871385"/>
            <a:ext cx="1922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1" dirty="0"/>
              <a:t>5 to 10 Joules/beamline @10Hz (&gt;1000s/day)</a:t>
            </a:r>
          </a:p>
        </p:txBody>
      </p:sp>
      <p:sp>
        <p:nvSpPr>
          <p:cNvPr id="23" name="Up Arrow 22">
            <a:extLst>
              <a:ext uri="{FF2B5EF4-FFF2-40B4-BE49-F238E27FC236}">
                <a16:creationId xmlns:a16="http://schemas.microsoft.com/office/drawing/2014/main" id="{8E1E23C1-A399-E944-B24A-8F484B08A92B}"/>
              </a:ext>
            </a:extLst>
          </p:cNvPr>
          <p:cNvSpPr/>
          <p:nvPr/>
        </p:nvSpPr>
        <p:spPr>
          <a:xfrm>
            <a:off x="8776531" y="3600590"/>
            <a:ext cx="487110" cy="826136"/>
          </a:xfrm>
          <a:prstGeom prst="upArrow">
            <a:avLst/>
          </a:prstGeom>
          <a:solidFill>
            <a:schemeClr val="tx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FEB3674-7263-164C-B824-4268031A68CB}"/>
              </a:ext>
            </a:extLst>
          </p:cNvPr>
          <p:cNvSpPr txBox="1"/>
          <p:nvPr/>
        </p:nvSpPr>
        <p:spPr>
          <a:xfrm>
            <a:off x="7195457" y="2845750"/>
            <a:ext cx="46969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30-50 kJ total UV (“LPI free”) Beamlines ~ 100 to 1000 @~5 to10 minutes) &gt;100/day</a:t>
            </a:r>
          </a:p>
          <a:p>
            <a:pPr algn="l"/>
            <a:endParaRPr lang="en-US" sz="1600" b="1" dirty="0"/>
          </a:p>
        </p:txBody>
      </p:sp>
      <p:sp>
        <p:nvSpPr>
          <p:cNvPr id="25" name="Right Arrow 24">
            <a:extLst>
              <a:ext uri="{FF2B5EF4-FFF2-40B4-BE49-F238E27FC236}">
                <a16:creationId xmlns:a16="http://schemas.microsoft.com/office/drawing/2014/main" id="{542A9184-FB16-A245-ABED-CE0B28DEDB09}"/>
              </a:ext>
            </a:extLst>
          </p:cNvPr>
          <p:cNvSpPr/>
          <p:nvPr/>
        </p:nvSpPr>
        <p:spPr>
          <a:xfrm>
            <a:off x="5570435" y="4970113"/>
            <a:ext cx="931491" cy="275579"/>
          </a:xfrm>
          <a:prstGeom prst="rightArrow">
            <a:avLst/>
          </a:prstGeom>
          <a:solidFill>
            <a:schemeClr val="tx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B15D422-7DB2-A84E-9E9B-C50D88F82443}"/>
              </a:ext>
            </a:extLst>
          </p:cNvPr>
          <p:cNvSpPr txBox="1"/>
          <p:nvPr/>
        </p:nvSpPr>
        <p:spPr>
          <a:xfrm>
            <a:off x="766300" y="3623414"/>
            <a:ext cx="9176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dirty="0"/>
              <a:t>2030s: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02F1D05-796D-324F-B516-21F465E417BE}"/>
              </a:ext>
            </a:extLst>
          </p:cNvPr>
          <p:cNvSpPr txBox="1"/>
          <p:nvPr/>
        </p:nvSpPr>
        <p:spPr>
          <a:xfrm>
            <a:off x="589665" y="6320395"/>
            <a:ext cx="10289131" cy="33855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Major improvements in operation technology/strategy, diagnostics, target fabrication will be required.</a:t>
            </a:r>
          </a:p>
        </p:txBody>
      </p:sp>
      <p:sp>
        <p:nvSpPr>
          <p:cNvPr id="20" name="object 5">
            <a:extLst>
              <a:ext uri="{FF2B5EF4-FFF2-40B4-BE49-F238E27FC236}">
                <a16:creationId xmlns:a16="http://schemas.microsoft.com/office/drawing/2014/main" id="{6E0D45AA-CF9E-8644-9EBA-7FF4C91075AA}"/>
              </a:ext>
            </a:extLst>
          </p:cNvPr>
          <p:cNvSpPr/>
          <p:nvPr/>
        </p:nvSpPr>
        <p:spPr>
          <a:xfrm>
            <a:off x="6674271" y="4512830"/>
            <a:ext cx="2585925" cy="120213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ED9D10-38D9-2948-A096-7BECAE97BD9F}"/>
              </a:ext>
            </a:extLst>
          </p:cNvPr>
          <p:cNvSpPr txBox="1"/>
          <p:nvPr/>
        </p:nvSpPr>
        <p:spPr>
          <a:xfrm>
            <a:off x="9335891" y="5050566"/>
            <a:ext cx="3764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40190591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12E656F-32AC-0E40-A17B-9169D5E7D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169" y="68100"/>
            <a:ext cx="9740788" cy="890016"/>
          </a:xfrm>
        </p:spPr>
        <p:txBody>
          <a:bodyPr>
            <a:normAutofit fontScale="90000"/>
          </a:bodyPr>
          <a:lstStyle/>
          <a:p>
            <a:r>
              <a:rPr lang="en-US" spc="-4" dirty="0"/>
              <a:t>Research in laser direct drive (LDD) includes multidiscipline expertise, multiple facilities, and integration of broad areas of science and technology 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369736-333F-6841-B0CC-742A96EDF32E}"/>
              </a:ext>
            </a:extLst>
          </p:cNvPr>
          <p:cNvSpPr txBox="1"/>
          <p:nvPr/>
        </p:nvSpPr>
        <p:spPr>
          <a:xfrm>
            <a:off x="6910086" y="1305671"/>
            <a:ext cx="5370653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B050"/>
                </a:solidFill>
              </a:rPr>
              <a:t>Positive Features of LDD</a:t>
            </a:r>
          </a:p>
          <a:p>
            <a:pPr marL="895243" lvl="1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B050"/>
                </a:solidFill>
              </a:rPr>
              <a:t>Efficient coupling of laser energy to target</a:t>
            </a:r>
          </a:p>
          <a:p>
            <a:pPr marL="1504737" lvl="2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B050"/>
                </a:solidFill>
              </a:rPr>
              <a:t>Lower pressure for ignition</a:t>
            </a:r>
          </a:p>
          <a:p>
            <a:pPr marL="2114230" lvl="3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B050"/>
                </a:solidFill>
              </a:rPr>
              <a:t>(P</a:t>
            </a:r>
            <a:r>
              <a:rPr lang="en-US" sz="1400" b="1" baseline="-25000" dirty="0">
                <a:solidFill>
                  <a:srgbClr val="00B050"/>
                </a:solidFill>
              </a:rPr>
              <a:t>ig</a:t>
            </a:r>
            <a:r>
              <a:rPr lang="en-US" sz="1400" b="1" dirty="0">
                <a:solidFill>
                  <a:srgbClr val="00B050"/>
                </a:solidFill>
              </a:rPr>
              <a:t>)</a:t>
            </a:r>
            <a:r>
              <a:rPr lang="en-US" sz="1400" b="1" baseline="30000" dirty="0" err="1">
                <a:solidFill>
                  <a:srgbClr val="00B050"/>
                </a:solidFill>
              </a:rPr>
              <a:t>th</a:t>
            </a:r>
            <a:r>
              <a:rPr lang="en-US" sz="1400" b="1" dirty="0">
                <a:solidFill>
                  <a:srgbClr val="00B050"/>
                </a:solidFill>
              </a:rPr>
              <a:t> ~(</a:t>
            </a:r>
            <a:r>
              <a:rPr lang="en-US" sz="1400" b="1" dirty="0" err="1">
                <a:solidFill>
                  <a:srgbClr val="00B050"/>
                </a:solidFill>
              </a:rPr>
              <a:t>E</a:t>
            </a:r>
            <a:r>
              <a:rPr lang="en-US" sz="1400" b="1" baseline="-25000" dirty="0" err="1">
                <a:solidFill>
                  <a:srgbClr val="00B050"/>
                </a:solidFill>
              </a:rPr>
              <a:t>hs</a:t>
            </a:r>
            <a:r>
              <a:rPr lang="en-US" sz="1400" b="1" dirty="0">
                <a:solidFill>
                  <a:srgbClr val="00B050"/>
                </a:solidFill>
              </a:rPr>
              <a:t>)</a:t>
            </a:r>
            <a:r>
              <a:rPr lang="en-US" sz="1400" b="1" baseline="30000" dirty="0">
                <a:solidFill>
                  <a:srgbClr val="00B050"/>
                </a:solidFill>
              </a:rPr>
              <a:t>-1/2</a:t>
            </a:r>
            <a:r>
              <a:rPr lang="en-US" sz="1400" b="1" dirty="0">
                <a:solidFill>
                  <a:srgbClr val="00B050"/>
                </a:solidFill>
              </a:rPr>
              <a:t> </a:t>
            </a:r>
          </a:p>
          <a:p>
            <a:pPr marL="2114230" lvl="3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B050"/>
                </a:solidFill>
              </a:rPr>
              <a:t>Lower convergence (~20-25)</a:t>
            </a:r>
          </a:p>
          <a:p>
            <a:pPr marL="2114230" lvl="3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B050"/>
                </a:solidFill>
              </a:rPr>
              <a:t>Higher adiabat</a:t>
            </a:r>
          </a:p>
          <a:p>
            <a:pPr marL="1504737" lvl="2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B050"/>
                </a:solidFill>
              </a:rPr>
              <a:t>Higher potential gain</a:t>
            </a:r>
          </a:p>
          <a:p>
            <a:pPr marL="1504737" lvl="2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B050"/>
                </a:solidFill>
              </a:rPr>
              <a:t>Innovative approaches</a:t>
            </a:r>
          </a:p>
          <a:p>
            <a:pPr marL="2114230" lvl="3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B050"/>
                </a:solidFill>
              </a:rPr>
              <a:t>Shock ignition</a:t>
            </a:r>
          </a:p>
          <a:p>
            <a:pPr marL="2114230" lvl="3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B050"/>
                </a:solidFill>
              </a:rPr>
              <a:t>Magnetic fields</a:t>
            </a:r>
          </a:p>
          <a:p>
            <a:pPr marL="1504737" lvl="2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B050"/>
                </a:solidFill>
              </a:rPr>
              <a:t>Diagnostic access (3-D)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0000"/>
                </a:solidFill>
              </a:rPr>
              <a:t>Challenges for LDD</a:t>
            </a:r>
          </a:p>
          <a:p>
            <a:pPr marL="895243" lvl="1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FF0000"/>
                </a:solidFill>
              </a:rPr>
              <a:t>Hydrodynamic instabilities</a:t>
            </a:r>
          </a:p>
          <a:p>
            <a:pPr marL="1504737" lvl="2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FF0000"/>
                </a:solidFill>
              </a:rPr>
              <a:t>Laser imprinting</a:t>
            </a:r>
          </a:p>
          <a:p>
            <a:pPr marL="1504737" lvl="2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FF0000"/>
                </a:solidFill>
              </a:rPr>
              <a:t>Electron driven ablation</a:t>
            </a:r>
          </a:p>
          <a:p>
            <a:pPr marL="2114230" lvl="3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FF0000"/>
                </a:solidFill>
              </a:rPr>
              <a:t>Higher RT growth rates</a:t>
            </a:r>
          </a:p>
          <a:p>
            <a:pPr marL="2114230" lvl="3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FF0000"/>
                </a:solidFill>
              </a:rPr>
              <a:t>Thin shells</a:t>
            </a:r>
          </a:p>
          <a:p>
            <a:pPr marL="895243" lvl="1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FF0000"/>
                </a:solidFill>
              </a:rPr>
              <a:t>Laser plasma instabilities</a:t>
            </a:r>
          </a:p>
          <a:p>
            <a:pPr marL="1504737" lvl="2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FF0000"/>
                </a:solidFill>
              </a:rPr>
              <a:t>Cross beam energy transport (CBET)</a:t>
            </a:r>
          </a:p>
          <a:p>
            <a:pPr marL="1504737" lvl="2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FF0000"/>
                </a:solidFill>
              </a:rPr>
              <a:t>2 </a:t>
            </a:r>
            <a:r>
              <a:rPr lang="en-US" sz="1400" b="1" dirty="0" err="1">
                <a:solidFill>
                  <a:srgbClr val="FF0000"/>
                </a:solidFill>
              </a:rPr>
              <a:t>ω</a:t>
            </a:r>
            <a:r>
              <a:rPr lang="en-US" sz="1400" b="1" baseline="-25000" dirty="0" err="1">
                <a:solidFill>
                  <a:srgbClr val="FF0000"/>
                </a:solidFill>
              </a:rPr>
              <a:t>pe</a:t>
            </a:r>
            <a:r>
              <a:rPr lang="en-US" sz="1400" b="1" baseline="-25000" dirty="0">
                <a:solidFill>
                  <a:srgbClr val="FF0000"/>
                </a:solidFill>
              </a:rPr>
              <a:t> </a:t>
            </a:r>
            <a:r>
              <a:rPr lang="en-US" sz="1400" b="1" dirty="0">
                <a:solidFill>
                  <a:srgbClr val="FF0000"/>
                </a:solidFill>
              </a:rPr>
              <a:t>, stimulated Raman scattering (SRS)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A8F6DE8-61CE-514E-A131-77BF6BA2B7A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653" y="1527244"/>
            <a:ext cx="6506433" cy="4403916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B4CAA99-9D96-1A4A-A295-3938C0DC0FF3}"/>
              </a:ext>
            </a:extLst>
          </p:cNvPr>
          <p:cNvSpPr txBox="1"/>
          <p:nvPr/>
        </p:nvSpPr>
        <p:spPr>
          <a:xfrm>
            <a:off x="4474720" y="1770434"/>
            <a:ext cx="1682886" cy="307777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400" b="1" dirty="0"/>
              <a:t>Omega, NIF,NIKE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C7D4BE-200B-4845-B043-09CA830F6EC3}"/>
              </a:ext>
            </a:extLst>
          </p:cNvPr>
          <p:cNvSpPr txBox="1"/>
          <p:nvPr/>
        </p:nvSpPr>
        <p:spPr>
          <a:xfrm>
            <a:off x="4679003" y="5710063"/>
            <a:ext cx="1366769" cy="307777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400" b="1" dirty="0"/>
              <a:t>Omega, NIF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C774D71-6F02-674A-BFE7-049BF3E9E5C0}"/>
              </a:ext>
            </a:extLst>
          </p:cNvPr>
          <p:cNvSpPr txBox="1"/>
          <p:nvPr/>
        </p:nvSpPr>
        <p:spPr>
          <a:xfrm>
            <a:off x="982494" y="5768431"/>
            <a:ext cx="1031132" cy="307777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400" b="1" dirty="0"/>
              <a:t>OMEGA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127833-EF7D-674D-8688-056B88917F21}"/>
              </a:ext>
            </a:extLst>
          </p:cNvPr>
          <p:cNvSpPr txBox="1"/>
          <p:nvPr/>
        </p:nvSpPr>
        <p:spPr>
          <a:xfrm>
            <a:off x="1037614" y="1844937"/>
            <a:ext cx="1031132" cy="307777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400" b="1" dirty="0"/>
              <a:t>OMEGA</a:t>
            </a:r>
          </a:p>
        </p:txBody>
      </p:sp>
    </p:spTree>
    <p:extLst>
      <p:ext uri="{BB962C8B-B14F-4D97-AF65-F5344CB8AC3E}">
        <p14:creationId xmlns:p14="http://schemas.microsoft.com/office/powerpoint/2010/main" val="4315618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10871" y="358260"/>
            <a:ext cx="8731912" cy="329098"/>
          </a:xfrm>
        </p:spPr>
        <p:txBody>
          <a:bodyPr>
            <a:noAutofit/>
          </a:bodyPr>
          <a:lstStyle/>
          <a:p>
            <a:r>
              <a:rPr lang="en-US" sz="2299" dirty="0"/>
              <a:t>The on-target laser drive uniformity of OMEGA is being improved and quantitively diagnosed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789" y="1284231"/>
            <a:ext cx="5740324" cy="2393137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5" name="Straight Arrow Connector 4"/>
          <p:cNvCxnSpPr>
            <a:stCxn id="28" idx="0"/>
          </p:cNvCxnSpPr>
          <p:nvPr/>
        </p:nvCxnSpPr>
        <p:spPr>
          <a:xfrm flipV="1">
            <a:off x="4694752" y="2466181"/>
            <a:ext cx="952083" cy="1341449"/>
          </a:xfrm>
          <a:prstGeom prst="straightConnector1">
            <a:avLst/>
          </a:prstGeom>
          <a:ln>
            <a:solidFill>
              <a:schemeClr val="tx1"/>
            </a:solidFill>
            <a:headEnd type="none" w="lg" len="lg"/>
            <a:tailEnd type="triangle"/>
          </a:ln>
          <a:effectLst>
            <a:outerShdw dist="20000" sx="1000" sy="1000" rotWithShape="0">
              <a:schemeClr val="tx1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6882511" y="1281957"/>
            <a:ext cx="4289009" cy="2462643"/>
            <a:chOff x="7166537" y="3549595"/>
            <a:chExt cx="4290126" cy="2463284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6115" y="3982303"/>
              <a:ext cx="4220548" cy="2030576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7215445" y="3549595"/>
              <a:ext cx="4064838" cy="23690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18" name="Rectangle 17"/>
            <p:cNvSpPr/>
            <p:nvPr/>
          </p:nvSpPr>
          <p:spPr>
            <a:xfrm rot="16200000">
              <a:off x="10315801" y="4786032"/>
              <a:ext cx="150233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/>
                <a:t>Normalized signal</a:t>
              </a:r>
              <a:endParaRPr lang="en-US" sz="1200" dirty="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7166537" y="5666622"/>
              <a:ext cx="60946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/>
                <a:t>90921</a:t>
              </a:r>
              <a:endParaRPr lang="en-US" sz="1200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547955" y="3990616"/>
              <a:ext cx="3150524" cy="1740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700355" y="3960137"/>
              <a:ext cx="3150524" cy="1740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321398" y="3561055"/>
              <a:ext cx="3908442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 dirty="0"/>
                <a:t>On-target, overlapped intensity (100 </a:t>
              </a:r>
              <a:r>
                <a:rPr lang="en-US" sz="1400" b="1" dirty="0" err="1"/>
                <a:t>ps</a:t>
              </a:r>
              <a:r>
                <a:rPr lang="en-US" sz="1400" b="1" dirty="0"/>
                <a:t> </a:t>
              </a:r>
              <a:r>
                <a:rPr lang="en-US" sz="1400" b="1" dirty="0" err="1"/>
                <a:t>avg</a:t>
              </a:r>
              <a:r>
                <a:rPr lang="en-US" sz="1400" b="1" dirty="0"/>
                <a:t>)</a:t>
              </a:r>
            </a:p>
            <a:p>
              <a:pPr algn="ctr"/>
              <a:r>
                <a:rPr lang="en-US" sz="1400" b="1" dirty="0"/>
                <a:t>based on laser power measurement 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911707" y="3659625"/>
            <a:ext cx="4275021" cy="2573642"/>
            <a:chOff x="6911912" y="1201480"/>
            <a:chExt cx="4276136" cy="2574312"/>
          </a:xfrm>
        </p:grpSpPr>
        <p:grpSp>
          <p:nvGrpSpPr>
            <p:cNvPr id="36" name="Group 35"/>
            <p:cNvGrpSpPr/>
            <p:nvPr/>
          </p:nvGrpSpPr>
          <p:grpSpPr>
            <a:xfrm>
              <a:off x="6911912" y="1201480"/>
              <a:ext cx="4276136" cy="2574312"/>
              <a:chOff x="6917850" y="1213356"/>
              <a:chExt cx="4276136" cy="2574312"/>
            </a:xfrm>
          </p:grpSpPr>
          <p:grpSp>
            <p:nvGrpSpPr>
              <p:cNvPr id="29" name="Group 28"/>
              <p:cNvGrpSpPr/>
              <p:nvPr/>
            </p:nvGrpSpPr>
            <p:grpSpPr>
              <a:xfrm>
                <a:off x="6917850" y="1592078"/>
                <a:ext cx="4092633" cy="2195590"/>
                <a:chOff x="6795533" y="1329620"/>
                <a:chExt cx="4092633" cy="2195590"/>
              </a:xfrm>
            </p:grpSpPr>
            <p:pic>
              <p:nvPicPr>
                <p:cNvPr id="14" name="Picture 13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95533" y="1329620"/>
                  <a:ext cx="4092633" cy="1969033"/>
                </a:xfrm>
                <a:prstGeom prst="rect">
                  <a:avLst/>
                </a:prstGeom>
              </p:spPr>
            </p:pic>
            <p:sp>
              <p:nvSpPr>
                <p:cNvPr id="27" name="Rectangle 26"/>
                <p:cNvSpPr/>
                <p:nvPr/>
              </p:nvSpPr>
              <p:spPr>
                <a:xfrm>
                  <a:off x="8514977" y="3248211"/>
                  <a:ext cx="866391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200" b="1" dirty="0"/>
                    <a:t>Time (</a:t>
                  </a:r>
                  <a:r>
                    <a:rPr lang="en-US" sz="1200" b="1" dirty="0" err="1"/>
                    <a:t>ps</a:t>
                  </a:r>
                  <a:r>
                    <a:rPr lang="en-US" sz="1200" b="1" dirty="0"/>
                    <a:t>)</a:t>
                  </a:r>
                  <a:endParaRPr lang="en-US" sz="1200" dirty="0"/>
                </a:p>
              </p:txBody>
            </p:sp>
          </p:grpSp>
          <p:sp>
            <p:nvSpPr>
              <p:cNvPr id="35" name="Rectangle 34"/>
              <p:cNvSpPr/>
              <p:nvPr/>
            </p:nvSpPr>
            <p:spPr>
              <a:xfrm>
                <a:off x="8389917" y="1557353"/>
                <a:ext cx="1270659" cy="15788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9"/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7091637" y="1213356"/>
                <a:ext cx="4102349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400" b="1" dirty="0"/>
                  <a:t>Time histories of </a:t>
                </a:r>
                <a:r>
                  <a:rPr lang="en-US" sz="1400" b="1" dirty="0" err="1"/>
                  <a:t>ave.</a:t>
                </a:r>
                <a:r>
                  <a:rPr lang="en-US" sz="1400" b="1" dirty="0"/>
                  <a:t> laser power per beam and </a:t>
                </a:r>
                <a:r>
                  <a:rPr lang="en-US" sz="1400" b="1" dirty="0" err="1">
                    <a:latin typeface="Symbol" panose="05050102010706020507" pitchFamily="18" charset="2"/>
                  </a:rPr>
                  <a:t>s</a:t>
                </a:r>
                <a:r>
                  <a:rPr lang="en-US" sz="1400" b="1" baseline="-25000" dirty="0" err="1"/>
                  <a:t>RMS</a:t>
                </a:r>
                <a:r>
                  <a:rPr lang="en-US" sz="1400" b="1" dirty="0"/>
                  <a:t> for overlapped, on-target intensity</a:t>
                </a:r>
                <a:endParaRPr lang="en-US" sz="1400" dirty="0"/>
              </a:p>
            </p:txBody>
          </p:sp>
        </p:grpSp>
        <p:sp>
          <p:nvSpPr>
            <p:cNvPr id="37" name="Rectangle 36"/>
            <p:cNvSpPr/>
            <p:nvPr/>
          </p:nvSpPr>
          <p:spPr>
            <a:xfrm>
              <a:off x="8855218" y="2586589"/>
              <a:ext cx="113786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/>
                <a:t>90921 </a:t>
              </a:r>
            </a:p>
            <a:p>
              <a:pPr algn="ctr"/>
              <a:r>
                <a:rPr lang="en-US" sz="1200" b="1" dirty="0"/>
                <a:t>(100 </a:t>
              </a:r>
              <a:r>
                <a:rPr lang="en-US" sz="1200" b="1" dirty="0" err="1"/>
                <a:t>ps</a:t>
              </a:r>
              <a:r>
                <a:rPr lang="en-US" sz="1200" b="1" dirty="0"/>
                <a:t> bins)</a:t>
              </a:r>
              <a:endParaRPr lang="en-US" sz="1200" dirty="0"/>
            </a:p>
          </p:txBody>
        </p:sp>
      </p:grpSp>
      <p:pic>
        <p:nvPicPr>
          <p:cNvPr id="28" name="Picture 27"/>
          <p:cNvPicPr preferRelativeResize="0"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2758" y="3807629"/>
            <a:ext cx="2663987" cy="25351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33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6195708" y="6238587"/>
            <a:ext cx="4869987" cy="603069"/>
          </a:xfrm>
        </p:spPr>
        <p:txBody>
          <a:bodyPr/>
          <a:lstStyle/>
          <a:p>
            <a:pPr algn="l"/>
            <a:r>
              <a:rPr lang="en-US" dirty="0"/>
              <a:t>Full-beam In-tank (FBIT) measurements inside the target chamber have begun.  </a:t>
            </a:r>
          </a:p>
        </p:txBody>
      </p:sp>
      <p:pic>
        <p:nvPicPr>
          <p:cNvPr id="34" name="Picture 33"/>
          <p:cNvPicPr preferRelativeResize="0"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789" y="3831375"/>
            <a:ext cx="2638142" cy="251052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AF524A-E2A2-D449-846C-38E06B657A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2725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5BA578E2-26A4-4821-9812-FB897D9BC655}"/>
              </a:ext>
            </a:extLst>
          </p:cNvPr>
          <p:cNvSpPr/>
          <p:nvPr/>
        </p:nvSpPr>
        <p:spPr>
          <a:xfrm>
            <a:off x="3505200" y="4948239"/>
            <a:ext cx="450850" cy="877887"/>
          </a:xfrm>
          <a:prstGeom prst="rect">
            <a:avLst/>
          </a:prstGeom>
          <a:solidFill>
            <a:srgbClr val="E7E6E6">
              <a:lumMod val="75000"/>
            </a:srgbClr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1400" kern="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4100" name="Straight Connector 50">
            <a:extLst>
              <a:ext uri="{FF2B5EF4-FFF2-40B4-BE49-F238E27FC236}">
                <a16:creationId xmlns:a16="http://schemas.microsoft.com/office/drawing/2014/main" id="{E8FC289D-1E67-EA4B-AEEC-A4C6B97D95C9}"/>
              </a:ext>
            </a:extLst>
          </p:cNvPr>
          <p:cNvCxnSpPr>
            <a:cxnSpLocks/>
          </p:cNvCxnSpPr>
          <p:nvPr/>
        </p:nvCxnSpPr>
        <p:spPr bwMode="auto">
          <a:xfrm>
            <a:off x="3705225" y="1831975"/>
            <a:ext cx="0" cy="2895600"/>
          </a:xfrm>
          <a:prstGeom prst="line">
            <a:avLst/>
          </a:prstGeom>
          <a:noFill/>
          <a:ln w="381000" algn="ctr">
            <a:solidFill>
              <a:srgbClr val="C5E0B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4101" name="Group 51">
            <a:extLst>
              <a:ext uri="{FF2B5EF4-FFF2-40B4-BE49-F238E27FC236}">
                <a16:creationId xmlns:a16="http://schemas.microsoft.com/office/drawing/2014/main" id="{D57ADFCF-0E37-D245-AE3D-27992A79DCF4}"/>
              </a:ext>
            </a:extLst>
          </p:cNvPr>
          <p:cNvGrpSpPr>
            <a:grpSpLocks/>
          </p:cNvGrpSpPr>
          <p:nvPr/>
        </p:nvGrpSpPr>
        <p:grpSpPr bwMode="auto">
          <a:xfrm rot="17827104">
            <a:off x="3051176" y="2317751"/>
            <a:ext cx="2282825" cy="606425"/>
            <a:chOff x="2359920" y="3686238"/>
            <a:chExt cx="2697482" cy="766147"/>
          </a:xfrm>
        </p:grpSpPr>
        <p:cxnSp>
          <p:nvCxnSpPr>
            <p:cNvPr id="4117" name="Straight Connector 52">
              <a:extLst>
                <a:ext uri="{FF2B5EF4-FFF2-40B4-BE49-F238E27FC236}">
                  <a16:creationId xmlns:a16="http://schemas.microsoft.com/office/drawing/2014/main" id="{DEAE1F35-6CF3-9A4B-A7A9-6012930E472C}"/>
                </a:ext>
              </a:extLst>
            </p:cNvPr>
            <p:cNvCxnSpPr>
              <a:cxnSpLocks/>
            </p:cNvCxnSpPr>
            <p:nvPr/>
          </p:nvCxnSpPr>
          <p:spPr bwMode="auto">
            <a:xfrm rot="5400000">
              <a:off x="4297588" y="3384593"/>
              <a:ext cx="0" cy="1367482"/>
            </a:xfrm>
            <a:prstGeom prst="line">
              <a:avLst/>
            </a:prstGeom>
            <a:noFill/>
            <a:ln w="381000" algn="ctr">
              <a:solidFill>
                <a:srgbClr val="94AED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AA4A9050-9D24-4665-982C-5EA805059C04}"/>
                </a:ext>
              </a:extLst>
            </p:cNvPr>
            <p:cNvSpPr/>
            <p:nvPr/>
          </p:nvSpPr>
          <p:spPr>
            <a:xfrm rot="5400000">
              <a:off x="2826737" y="3407887"/>
              <a:ext cx="354995" cy="1294341"/>
            </a:xfrm>
            <a:custGeom>
              <a:avLst/>
              <a:gdLst>
                <a:gd name="connsiteX0" fmla="*/ 0 w 354227"/>
                <a:gd name="connsiteY0" fmla="*/ 0 h 486032"/>
                <a:gd name="connsiteX1" fmla="*/ 140043 w 354227"/>
                <a:gd name="connsiteY1" fmla="*/ 486032 h 486032"/>
                <a:gd name="connsiteX2" fmla="*/ 214184 w 354227"/>
                <a:gd name="connsiteY2" fmla="*/ 486032 h 486032"/>
                <a:gd name="connsiteX3" fmla="*/ 354227 w 354227"/>
                <a:gd name="connsiteY3" fmla="*/ 0 h 486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4227" h="486032">
                  <a:moveTo>
                    <a:pt x="0" y="0"/>
                  </a:moveTo>
                  <a:lnTo>
                    <a:pt x="140043" y="486032"/>
                  </a:lnTo>
                  <a:lnTo>
                    <a:pt x="214184" y="486032"/>
                  </a:lnTo>
                  <a:lnTo>
                    <a:pt x="354227" y="0"/>
                  </a:lnTo>
                </a:path>
              </a:pathLst>
            </a:custGeom>
            <a:solidFill>
              <a:srgbClr val="94AED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 sz="140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F5FE5C5F-EEBD-491C-B1C1-19421BEAD220}"/>
                </a:ext>
              </a:extLst>
            </p:cNvPr>
            <p:cNvSpPr/>
            <p:nvPr/>
          </p:nvSpPr>
          <p:spPr>
            <a:xfrm rot="5400000" flipV="1">
              <a:off x="3223212" y="4003002"/>
              <a:ext cx="766147" cy="127558"/>
            </a:xfrm>
            <a:prstGeom prst="ellipse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 sz="140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C06C823A-9945-432A-903F-BF541F5C93DA}"/>
                </a:ext>
              </a:extLst>
            </p:cNvPr>
            <p:cNvSpPr/>
            <p:nvPr/>
          </p:nvSpPr>
          <p:spPr>
            <a:xfrm>
              <a:off x="3932825" y="3855052"/>
              <a:ext cx="677184" cy="38909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400" kern="0" dirty="0">
                  <a:solidFill>
                    <a:prstClr val="black"/>
                  </a:solidFill>
                  <a:latin typeface="Calibri" panose="020F0502020204030204"/>
                  <a:cs typeface="Arial" charset="0"/>
                </a:rPr>
                <a:t>90 </a:t>
              </a:r>
              <a:r>
                <a:rPr lang="en-US" sz="1400" kern="0" dirty="0" err="1">
                  <a:solidFill>
                    <a:prstClr val="black"/>
                  </a:solidFill>
                  <a:latin typeface="Calibri" panose="020F0502020204030204"/>
                  <a:cs typeface="Arial" charset="0"/>
                </a:rPr>
                <a:t>ps</a:t>
              </a:r>
              <a:endParaRPr lang="en-US" sz="1400" kern="0" dirty="0">
                <a:solidFill>
                  <a:prstClr val="black"/>
                </a:solidFill>
                <a:latin typeface="Calibri" panose="020F0502020204030204"/>
                <a:cs typeface="Arial" charset="0"/>
              </a:endParaRPr>
            </a:p>
          </p:txBody>
        </p:sp>
        <p:sp>
          <p:nvSpPr>
            <p:cNvPr id="57" name="Left Arrow 56">
              <a:extLst>
                <a:ext uri="{FF2B5EF4-FFF2-40B4-BE49-F238E27FC236}">
                  <a16:creationId xmlns:a16="http://schemas.microsoft.com/office/drawing/2014/main" id="{C9897D16-7206-4871-895D-8828C4F827A2}"/>
                </a:ext>
              </a:extLst>
            </p:cNvPr>
            <p:cNvSpPr/>
            <p:nvPr/>
          </p:nvSpPr>
          <p:spPr>
            <a:xfrm>
              <a:off x="4782728" y="3968292"/>
              <a:ext cx="273875" cy="198557"/>
            </a:xfrm>
            <a:prstGeom prst="leftArrow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 sz="140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58" name="Rectangle 57">
            <a:extLst>
              <a:ext uri="{FF2B5EF4-FFF2-40B4-BE49-F238E27FC236}">
                <a16:creationId xmlns:a16="http://schemas.microsoft.com/office/drawing/2014/main" id="{2318FDAC-388B-4F48-95CD-CB1289525D24}"/>
              </a:ext>
            </a:extLst>
          </p:cNvPr>
          <p:cNvSpPr/>
          <p:nvPr/>
        </p:nvSpPr>
        <p:spPr>
          <a:xfrm>
            <a:off x="3505200" y="4079875"/>
            <a:ext cx="450850" cy="877888"/>
          </a:xfrm>
          <a:prstGeom prst="rect">
            <a:avLst/>
          </a:prstGeom>
          <a:solidFill>
            <a:srgbClr val="E7E6E6">
              <a:lumMod val="75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1400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DF109159-ED9B-4B65-B035-1FB3C80D6EDF}"/>
              </a:ext>
            </a:extLst>
          </p:cNvPr>
          <p:cNvSpPr/>
          <p:nvPr/>
        </p:nvSpPr>
        <p:spPr>
          <a:xfrm>
            <a:off x="3381375" y="5795964"/>
            <a:ext cx="692150" cy="414337"/>
          </a:xfrm>
          <a:prstGeom prst="rect">
            <a:avLst/>
          </a:prstGeom>
          <a:solidFill>
            <a:srgbClr val="E7E6E6">
              <a:lumMod val="75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1400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104" name="TextBox 59">
            <a:extLst>
              <a:ext uri="{FF2B5EF4-FFF2-40B4-BE49-F238E27FC236}">
                <a16:creationId xmlns:a16="http://schemas.microsoft.com/office/drawing/2014/main" id="{AEF8CDC5-E0DD-1E40-A6CF-8110C04FDEC1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3278188" y="4327526"/>
            <a:ext cx="8540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2400"/>
              </a:lnSpc>
              <a:spcBef>
                <a:spcPct val="40000"/>
              </a:spcBef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ts val="2400"/>
              </a:lnSpc>
              <a:spcBef>
                <a:spcPct val="40000"/>
              </a:spcBef>
              <a:buChar char="–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ts val="2400"/>
              </a:lnSpc>
              <a:spcBef>
                <a:spcPct val="40000"/>
              </a:spcBef>
              <a:buChar char="-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 b="0">
                <a:solidFill>
                  <a:srgbClr val="000000"/>
                </a:solidFill>
                <a:latin typeface="Calibri" panose="020F0502020204030204" pitchFamily="34" charset="0"/>
              </a:rPr>
              <a:t>objective</a:t>
            </a:r>
          </a:p>
        </p:txBody>
      </p:sp>
      <p:sp>
        <p:nvSpPr>
          <p:cNvPr id="4105" name="TextBox 60">
            <a:extLst>
              <a:ext uri="{FF2B5EF4-FFF2-40B4-BE49-F238E27FC236}">
                <a16:creationId xmlns:a16="http://schemas.microsoft.com/office/drawing/2014/main" id="{9508431A-67CF-3F46-B610-A37B256627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7250" y="5832476"/>
            <a:ext cx="7239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2400"/>
              </a:lnSpc>
              <a:spcBef>
                <a:spcPct val="40000"/>
              </a:spcBef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ts val="2400"/>
              </a:lnSpc>
              <a:spcBef>
                <a:spcPct val="40000"/>
              </a:spcBef>
              <a:buChar char="–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ts val="2400"/>
              </a:lnSpc>
              <a:spcBef>
                <a:spcPct val="40000"/>
              </a:spcBef>
              <a:buChar char="-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 b="0">
                <a:solidFill>
                  <a:srgbClr val="000000"/>
                </a:solidFill>
                <a:latin typeface="Calibri" panose="020F0502020204030204" pitchFamily="34" charset="0"/>
              </a:rPr>
              <a:t>camera</a:t>
            </a:r>
          </a:p>
        </p:txBody>
      </p:sp>
      <p:grpSp>
        <p:nvGrpSpPr>
          <p:cNvPr id="4106" name="Group 61">
            <a:extLst>
              <a:ext uri="{FF2B5EF4-FFF2-40B4-BE49-F238E27FC236}">
                <a16:creationId xmlns:a16="http://schemas.microsoft.com/office/drawing/2014/main" id="{C380C7F4-991A-4849-AD63-47F63A814A3E}"/>
              </a:ext>
            </a:extLst>
          </p:cNvPr>
          <p:cNvGrpSpPr>
            <a:grpSpLocks/>
          </p:cNvGrpSpPr>
          <p:nvPr/>
        </p:nvGrpSpPr>
        <p:grpSpPr bwMode="auto">
          <a:xfrm rot="16200000">
            <a:off x="3548063" y="2468563"/>
            <a:ext cx="331787" cy="2649538"/>
            <a:chOff x="3675009" y="2059464"/>
            <a:chExt cx="1099751" cy="3262184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CE6F2D3B-73B1-45B8-BD24-2AB2741443AE}"/>
                </a:ext>
              </a:extLst>
            </p:cNvPr>
            <p:cNvSpPr/>
            <p:nvPr/>
          </p:nvSpPr>
          <p:spPr>
            <a:xfrm>
              <a:off x="3643437" y="2059464"/>
              <a:ext cx="915584" cy="1323247"/>
            </a:xfrm>
            <a:prstGeom prst="rect">
              <a:avLst/>
            </a:prstGeom>
            <a:solidFill>
              <a:srgbClr val="A5A5A5">
                <a:lumMod val="20000"/>
                <a:lumOff val="8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 sz="140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13320715-5AF9-45E4-96BA-C61FF38EC9D1}"/>
                </a:ext>
              </a:extLst>
            </p:cNvPr>
            <p:cNvSpPr/>
            <p:nvPr/>
          </p:nvSpPr>
          <p:spPr>
            <a:xfrm>
              <a:off x="4590594" y="2059465"/>
              <a:ext cx="184167" cy="3262184"/>
            </a:xfrm>
            <a:prstGeom prst="rect">
              <a:avLst/>
            </a:prstGeom>
            <a:solidFill>
              <a:srgbClr val="ED7D31">
                <a:lumMod val="20000"/>
                <a:lumOff val="8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 sz="140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7355DD8E-D3C1-4842-B6DF-5748F698779C}"/>
                </a:ext>
              </a:extLst>
            </p:cNvPr>
            <p:cNvSpPr/>
            <p:nvPr/>
          </p:nvSpPr>
          <p:spPr>
            <a:xfrm>
              <a:off x="3638174" y="3998401"/>
              <a:ext cx="915584" cy="1323247"/>
            </a:xfrm>
            <a:prstGeom prst="rect">
              <a:avLst/>
            </a:prstGeom>
            <a:solidFill>
              <a:srgbClr val="A5A5A5">
                <a:lumMod val="20000"/>
                <a:lumOff val="8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 sz="140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4107" name="TextBox 65">
            <a:extLst>
              <a:ext uri="{FF2B5EF4-FFF2-40B4-BE49-F238E27FC236}">
                <a16:creationId xmlns:a16="http://schemas.microsoft.com/office/drawing/2014/main" id="{5D8CA434-D4A6-E140-86A5-5586846349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3913" y="2051050"/>
            <a:ext cx="91122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2400"/>
              </a:lnSpc>
              <a:spcBef>
                <a:spcPct val="40000"/>
              </a:spcBef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ts val="2400"/>
              </a:lnSpc>
              <a:spcBef>
                <a:spcPct val="40000"/>
              </a:spcBef>
              <a:buChar char="–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ts val="2400"/>
              </a:lnSpc>
              <a:spcBef>
                <a:spcPct val="40000"/>
              </a:spcBef>
              <a:buChar char="-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 b="0">
                <a:solidFill>
                  <a:srgbClr val="000000"/>
                </a:solidFill>
                <a:latin typeface="Calibri" panose="020F0502020204030204" pitchFamily="34" charset="0"/>
              </a:rPr>
              <a:t>Vacuum chamber</a:t>
            </a:r>
          </a:p>
        </p:txBody>
      </p:sp>
      <p:sp>
        <p:nvSpPr>
          <p:cNvPr id="68" name="Rounded Rectangle 67">
            <a:extLst>
              <a:ext uri="{FF2B5EF4-FFF2-40B4-BE49-F238E27FC236}">
                <a16:creationId xmlns:a16="http://schemas.microsoft.com/office/drawing/2014/main" id="{A68D87ED-8B89-4680-977D-7F68E8238533}"/>
              </a:ext>
            </a:extLst>
          </p:cNvPr>
          <p:cNvSpPr/>
          <p:nvPr/>
        </p:nvSpPr>
        <p:spPr>
          <a:xfrm>
            <a:off x="1920876" y="2051051"/>
            <a:ext cx="3767137" cy="3000375"/>
          </a:xfrm>
          <a:prstGeom prst="roundRect">
            <a:avLst/>
          </a:prstGeom>
          <a:noFill/>
          <a:ln w="381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1400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110" name="Rectangle 68">
            <a:extLst>
              <a:ext uri="{FF2B5EF4-FFF2-40B4-BE49-F238E27FC236}">
                <a16:creationId xmlns:a16="http://schemas.microsoft.com/office/drawing/2014/main" id="{C43B94E9-98AB-FA4A-9386-95EE442673C5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3412332" y="2242345"/>
            <a:ext cx="5699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2400"/>
              </a:lnSpc>
              <a:spcBef>
                <a:spcPct val="40000"/>
              </a:spcBef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ts val="2400"/>
              </a:lnSpc>
              <a:spcBef>
                <a:spcPct val="40000"/>
              </a:spcBef>
              <a:buChar char="–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ts val="2400"/>
              </a:lnSpc>
              <a:spcBef>
                <a:spcPct val="40000"/>
              </a:spcBef>
              <a:buChar char="-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 b="0">
                <a:solidFill>
                  <a:srgbClr val="000000"/>
                </a:solidFill>
                <a:latin typeface="Calibri" panose="020F0502020204030204" pitchFamily="34" charset="0"/>
              </a:rPr>
              <a:t>20 fs </a:t>
            </a:r>
          </a:p>
        </p:txBody>
      </p:sp>
      <p:sp>
        <p:nvSpPr>
          <p:cNvPr id="70" name="Left Arrow 69">
            <a:extLst>
              <a:ext uri="{FF2B5EF4-FFF2-40B4-BE49-F238E27FC236}">
                <a16:creationId xmlns:a16="http://schemas.microsoft.com/office/drawing/2014/main" id="{C2F001B9-82FC-49D4-8C58-E31F7979DC88}"/>
              </a:ext>
            </a:extLst>
          </p:cNvPr>
          <p:cNvSpPr/>
          <p:nvPr/>
        </p:nvSpPr>
        <p:spPr>
          <a:xfrm rot="16200000">
            <a:off x="3590132" y="1805782"/>
            <a:ext cx="231775" cy="157163"/>
          </a:xfrm>
          <a:prstGeom prst="leftArrow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1400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112" name="TextBox 3">
            <a:extLst>
              <a:ext uri="{FF2B5EF4-FFF2-40B4-BE49-F238E27FC236}">
                <a16:creationId xmlns:a16="http://schemas.microsoft.com/office/drawing/2014/main" id="{F28732CC-B07F-C247-A9F7-43E9AA564B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9312" y="1465266"/>
            <a:ext cx="47371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lnSpc>
                <a:spcPts val="2400"/>
              </a:lnSpc>
              <a:spcBef>
                <a:spcPct val="40000"/>
              </a:spcBef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ts val="2400"/>
              </a:lnSpc>
              <a:spcBef>
                <a:spcPct val="40000"/>
              </a:spcBef>
              <a:buChar char="–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ts val="2400"/>
              </a:lnSpc>
              <a:spcBef>
                <a:spcPct val="40000"/>
              </a:spcBef>
              <a:buChar char="-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altLang="en-US" sz="1600" dirty="0"/>
              <a:t>The ≈20 fs, 450 nm probe pulse propagates through the region of the sample exposed to the 355 nm, ≈100 </a:t>
            </a:r>
            <a:r>
              <a:rPr lang="en-US" altLang="en-US" sz="1600" dirty="0" err="1"/>
              <a:t>ps</a:t>
            </a:r>
            <a:r>
              <a:rPr lang="en-US" altLang="en-US" sz="1600" dirty="0"/>
              <a:t> pulse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altLang="en-US" sz="1600" dirty="0"/>
              <a:t>Images captured using the fs pulse as “strobe illumination”  measure the plasma-induced absorption through the forming plasma region  </a:t>
            </a:r>
          </a:p>
        </p:txBody>
      </p:sp>
      <p:sp>
        <p:nvSpPr>
          <p:cNvPr id="27" name="Text Box 5">
            <a:extLst>
              <a:ext uri="{FF2B5EF4-FFF2-40B4-BE49-F238E27FC236}">
                <a16:creationId xmlns:a16="http://schemas.microsoft.com/office/drawing/2014/main" id="{BC5DD8E3-B06C-479E-85A6-DACFDF8767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283" y="197316"/>
            <a:ext cx="9520944" cy="115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469900">
              <a:spcBef>
                <a:spcPts val="600"/>
              </a:spcBef>
              <a:tabLst>
                <a:tab pos="756920" algn="l"/>
              </a:tabLst>
              <a:defRPr/>
            </a:pPr>
            <a:r>
              <a:rPr lang="en-US" sz="2300" b="1" dirty="0">
                <a:solidFill>
                  <a:schemeClr val="tx2"/>
                </a:solidFill>
                <a:latin typeface="+mj-lt"/>
                <a:cs typeface="Arial"/>
              </a:rPr>
              <a:t>Experiments and “first principle modeling of plasma formation”</a:t>
            </a:r>
            <a:r>
              <a:rPr lang="en-US" sz="2300" b="1" baseline="30000" dirty="0">
                <a:solidFill>
                  <a:schemeClr val="tx2"/>
                </a:solidFill>
                <a:latin typeface="+mj-lt"/>
                <a:cs typeface="Arial"/>
              </a:rPr>
              <a:t>1</a:t>
            </a:r>
            <a:r>
              <a:rPr lang="en-US" sz="2300" b="1" dirty="0">
                <a:solidFill>
                  <a:schemeClr val="tx2"/>
                </a:solidFill>
                <a:latin typeface="+mj-lt"/>
                <a:cs typeface="Arial"/>
              </a:rPr>
              <a:t> are underway to quantitatively understand laser imprint and develop mitigation strategies</a:t>
            </a:r>
          </a:p>
        </p:txBody>
      </p:sp>
      <p:pic>
        <p:nvPicPr>
          <p:cNvPr id="26" name="Picture 3">
            <a:extLst>
              <a:ext uri="{FF2B5EF4-FFF2-40B4-BE49-F238E27FC236}">
                <a16:creationId xmlns:a16="http://schemas.microsoft.com/office/drawing/2014/main" id="{195C68B0-4C6B-8046-9F80-75B48100F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883" y="3894410"/>
            <a:ext cx="4420704" cy="2499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7C18AA-46BD-EF4A-83DD-C8D04BF3CCB4}"/>
              </a:ext>
            </a:extLst>
          </p:cNvPr>
          <p:cNvSpPr txBox="1"/>
          <p:nvPr/>
        </p:nvSpPr>
        <p:spPr>
          <a:xfrm>
            <a:off x="6500814" y="3420512"/>
            <a:ext cx="3440041" cy="338554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Experiment-modeling comparison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B5C089-CFAA-AA4D-BD45-638333E10F12}"/>
              </a:ext>
            </a:extLst>
          </p:cNvPr>
          <p:cNvSpPr txBox="1"/>
          <p:nvPr/>
        </p:nvSpPr>
        <p:spPr>
          <a:xfrm>
            <a:off x="2168457" y="3137799"/>
            <a:ext cx="12183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Ablator material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3C8C1AF-CD91-434C-B523-912C8BC3D1C8}"/>
              </a:ext>
            </a:extLst>
          </p:cNvPr>
          <p:cNvCxnSpPr/>
          <p:nvPr/>
        </p:nvCxnSpPr>
        <p:spPr bwMode="auto">
          <a:xfrm>
            <a:off x="2955822" y="3328456"/>
            <a:ext cx="580282" cy="27741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DD0D969E-8EEF-634F-B009-BD0AEF7D4B35}"/>
              </a:ext>
            </a:extLst>
          </p:cNvPr>
          <p:cNvSpPr txBox="1"/>
          <p:nvPr/>
        </p:nvSpPr>
        <p:spPr>
          <a:xfrm>
            <a:off x="8297862" y="6412239"/>
            <a:ext cx="30495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baseline="30000" dirty="0"/>
              <a:t>1</a:t>
            </a:r>
            <a:r>
              <a:rPr lang="en-US" sz="1600" b="1" dirty="0"/>
              <a:t> Collaboration with CELIA</a:t>
            </a:r>
            <a:endParaRPr lang="en-US" sz="1600" b="1" baseline="30000" dirty="0"/>
          </a:p>
        </p:txBody>
      </p:sp>
    </p:spTree>
    <p:extLst>
      <p:ext uri="{BB962C8B-B14F-4D97-AF65-F5344CB8AC3E}">
        <p14:creationId xmlns:p14="http://schemas.microsoft.com/office/powerpoint/2010/main" val="31688838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BDC0880-D671-6444-96A7-51B89BB52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188" y="-17092"/>
            <a:ext cx="8925095" cy="1328073"/>
          </a:xfrm>
        </p:spPr>
        <p:txBody>
          <a:bodyPr/>
          <a:lstStyle/>
          <a:p>
            <a:r>
              <a:rPr lang="en-US" dirty="0"/>
              <a:t>“3-Dimensional” measurements are required to understand implosion performance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A08DB0-FE37-E849-8000-CB9185CD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25FD03-6503-7E45-A3F0-4FA85DC3C9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6608" y="1818677"/>
            <a:ext cx="2018978" cy="23506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452393-5F5B-7246-B387-033A5E68099E}"/>
              </a:ext>
            </a:extLst>
          </p:cNvPr>
          <p:cNvSpPr txBox="1"/>
          <p:nvPr/>
        </p:nvSpPr>
        <p:spPr>
          <a:xfrm>
            <a:off x="65079" y="2709017"/>
            <a:ext cx="12595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dirty="0">
                <a:solidFill>
                  <a:srgbClr val="0070C0"/>
                </a:solidFill>
              </a:rPr>
              <a:t>In flight</a:t>
            </a:r>
          </a:p>
          <a:p>
            <a:pPr algn="l"/>
            <a:r>
              <a:rPr lang="en-US" sz="1600" b="1" dirty="0">
                <a:solidFill>
                  <a:srgbClr val="0070C0"/>
                </a:solidFill>
              </a:rPr>
              <a:t>Drive uniformity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DFE6CE-6D2D-4140-B3E7-0C26BEBED9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957" t="18692" r="19055" b="3578"/>
          <a:stretch/>
        </p:blipFill>
        <p:spPr>
          <a:xfrm>
            <a:off x="4509524" y="2130493"/>
            <a:ext cx="1044161" cy="8329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5228E30-D3EA-7B49-9DFB-46044E531E8C}"/>
              </a:ext>
            </a:extLst>
          </p:cNvPr>
          <p:cNvSpPr txBox="1"/>
          <p:nvPr/>
        </p:nvSpPr>
        <p:spPr>
          <a:xfrm>
            <a:off x="2347265" y="1584447"/>
            <a:ext cx="1694896" cy="276977"/>
          </a:xfrm>
          <a:prstGeom prst="rect">
            <a:avLst/>
          </a:prstGeom>
          <a:noFill/>
        </p:spPr>
        <p:txBody>
          <a:bodyPr wrap="square" lIns="91416" tIns="45709" rIns="91416" bIns="45709" rtlCol="0">
            <a:spAutoFit/>
          </a:bodyPr>
          <a:lstStyle/>
          <a:p>
            <a:r>
              <a:rPr lang="en-US" sz="1200" b="1" dirty="0"/>
              <a:t>3-D in flight (CR ~ 3)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93210FE-CA19-F04C-82AD-E7FBC4010965}"/>
              </a:ext>
            </a:extLst>
          </p:cNvPr>
          <p:cNvCxnSpPr>
            <a:cxnSpLocks/>
          </p:cNvCxnSpPr>
          <p:nvPr/>
        </p:nvCxnSpPr>
        <p:spPr>
          <a:xfrm flipH="1">
            <a:off x="2441434" y="1861424"/>
            <a:ext cx="179461" cy="1328073"/>
          </a:xfrm>
          <a:prstGeom prst="straightConnector1">
            <a:avLst/>
          </a:prstGeom>
          <a:ln>
            <a:solidFill>
              <a:schemeClr val="tx1"/>
            </a:solidFill>
            <a:headEnd type="none" w="lg" len="lg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939975D7-544F-6C48-9AD2-1B7443B857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1921" y="1461329"/>
            <a:ext cx="2267278" cy="17911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6BA5512-33E3-3E4C-88E7-F89B9440AD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58550" y="1521716"/>
            <a:ext cx="2001296" cy="15685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FB1CF66-BD39-F741-974B-E51579EC3579}"/>
                  </a:ext>
                </a:extLst>
              </p:cNvPr>
              <p:cNvSpPr txBox="1"/>
              <p:nvPr/>
            </p:nvSpPr>
            <p:spPr>
              <a:xfrm>
                <a:off x="6376565" y="3409775"/>
                <a:ext cx="2267278" cy="400087"/>
              </a:xfrm>
              <a:prstGeom prst="rect">
                <a:avLst/>
              </a:prstGeom>
              <a:noFill/>
            </p:spPr>
            <p:txBody>
              <a:bodyPr wrap="square" lIns="91416" tIns="45709" rIns="91416" bIns="45709" rtlCol="0">
                <a:spAutoFit/>
              </a:bodyPr>
              <a:lstStyle/>
              <a:p>
                <a:pPr algn="ctr"/>
                <a:r>
                  <a:rPr lang="en-US" sz="1000" b="1" dirty="0"/>
                  <a:t>Radial location of ablation surface showing residual </a:t>
                </a:r>
                <a14:m>
                  <m:oMath xmlns:m="http://schemas.openxmlformats.org/officeDocument/2006/math">
                    <m:r>
                      <a:rPr lang="en-US" sz="1000" b="1" i="1" dirty="0">
                        <a:latin typeface="Cambria Math" panose="02040503050406030204" pitchFamily="18" charset="0"/>
                      </a:rPr>
                      <m:t>ℓ</m:t>
                    </m:r>
                  </m:oMath>
                </a14:m>
                <a:r>
                  <a:rPr lang="en-US" sz="1000" b="1" dirty="0"/>
                  <a:t> = 1 mode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FB1CF66-BD39-F741-974B-E51579EC35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6565" y="3409775"/>
                <a:ext cx="2267278" cy="400087"/>
              </a:xfrm>
              <a:prstGeom prst="rect">
                <a:avLst/>
              </a:prstGeom>
              <a:blipFill>
                <a:blip r:embed="rId6"/>
                <a:stretch>
                  <a:fillRect r="-559" b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0CC707A-71FC-6F45-A052-46526AEA4BB2}"/>
                  </a:ext>
                </a:extLst>
              </p:cNvPr>
              <p:cNvSpPr txBox="1"/>
              <p:nvPr/>
            </p:nvSpPr>
            <p:spPr>
              <a:xfrm>
                <a:off x="9366168" y="3408350"/>
                <a:ext cx="2267278" cy="400087"/>
              </a:xfrm>
              <a:prstGeom prst="rect">
                <a:avLst/>
              </a:prstGeom>
              <a:noFill/>
            </p:spPr>
            <p:txBody>
              <a:bodyPr wrap="square" lIns="91416" tIns="45709" rIns="91416" bIns="45709" rtlCol="0">
                <a:spAutoFit/>
              </a:bodyPr>
              <a:lstStyle/>
              <a:p>
                <a:pPr algn="ctr"/>
                <a:r>
                  <a:rPr lang="en-US" sz="1000" b="1" dirty="0"/>
                  <a:t>Radial location of ablation surface showing residual </a:t>
                </a:r>
                <a14:m>
                  <m:oMath xmlns:m="http://schemas.openxmlformats.org/officeDocument/2006/math">
                    <m:r>
                      <a:rPr lang="en-US" sz="1000" b="1" i="1" dirty="0">
                        <a:latin typeface="Cambria Math" panose="02040503050406030204" pitchFamily="18" charset="0"/>
                      </a:rPr>
                      <m:t>ℓ</m:t>
                    </m:r>
                  </m:oMath>
                </a14:m>
                <a:r>
                  <a:rPr lang="en-US" sz="1000" b="1" dirty="0"/>
                  <a:t> = 2 mode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0CC707A-71FC-6F45-A052-46526AEA4B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66168" y="3408350"/>
                <a:ext cx="2267278" cy="400087"/>
              </a:xfrm>
              <a:prstGeom prst="rect">
                <a:avLst/>
              </a:prstGeom>
              <a:blipFill>
                <a:blip r:embed="rId7"/>
                <a:stretch>
                  <a:fillRect r="-559" b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B8D161AA-F891-8540-A7AE-CC9FB207FB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67806" y="4492418"/>
            <a:ext cx="4604621" cy="138299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B1E6F31-1392-3345-95AB-10C99C069FDE}"/>
              </a:ext>
            </a:extLst>
          </p:cNvPr>
          <p:cNvSpPr txBox="1"/>
          <p:nvPr/>
        </p:nvSpPr>
        <p:spPr>
          <a:xfrm>
            <a:off x="4340605" y="1409810"/>
            <a:ext cx="18919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Multiple LOS x-ray imagers</a:t>
            </a:r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B0D6BCA9-10FF-994C-9FDC-39B024FF9AA9}"/>
              </a:ext>
            </a:extLst>
          </p:cNvPr>
          <p:cNvSpPr/>
          <p:nvPr/>
        </p:nvSpPr>
        <p:spPr>
          <a:xfrm>
            <a:off x="5776957" y="2053579"/>
            <a:ext cx="811850" cy="467429"/>
          </a:xfrm>
          <a:prstGeom prst="rightArrow">
            <a:avLst/>
          </a:prstGeom>
          <a:solidFill>
            <a:schemeClr val="tx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62559A9-4272-6A47-9DF4-4337CBDCCA14}"/>
              </a:ext>
            </a:extLst>
          </p:cNvPr>
          <p:cNvSpPr txBox="1"/>
          <p:nvPr/>
        </p:nvSpPr>
        <p:spPr>
          <a:xfrm>
            <a:off x="59818" y="4768553"/>
            <a:ext cx="17860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dirty="0">
                <a:solidFill>
                  <a:srgbClr val="0070C0"/>
                </a:solidFill>
              </a:rPr>
              <a:t>Stagnation (residual kinetic Energy)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D8BC0D2-514C-EC46-94CE-7225E0509070}"/>
              </a:ext>
            </a:extLst>
          </p:cNvPr>
          <p:cNvSpPr txBox="1"/>
          <p:nvPr/>
        </p:nvSpPr>
        <p:spPr>
          <a:xfrm>
            <a:off x="3905428" y="3832833"/>
            <a:ext cx="2188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Multiple LOS Neutron time of flight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EB3053A-A4C6-0548-8C86-A127AEE8E2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99308" y="4356053"/>
            <a:ext cx="4819576" cy="131835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69F555A-C2D0-A74A-A558-A4FE9236964E}"/>
              </a:ext>
            </a:extLst>
          </p:cNvPr>
          <p:cNvSpPr txBox="1"/>
          <p:nvPr/>
        </p:nvSpPr>
        <p:spPr>
          <a:xfrm>
            <a:off x="7974838" y="5854511"/>
            <a:ext cx="1408445" cy="40011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Average direction (𝜽,𝝓) = (142°,171°)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C5AB5E9-7D9B-624C-9C56-80ED24DDC338}"/>
              </a:ext>
            </a:extLst>
          </p:cNvPr>
          <p:cNvSpPr txBox="1"/>
          <p:nvPr/>
        </p:nvSpPr>
        <p:spPr>
          <a:xfrm>
            <a:off x="10245751" y="5834501"/>
            <a:ext cx="1314095" cy="400088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Average direction (𝜽,𝝓) = (128°,133°)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254FD7A-61F9-2944-8AA4-1AF62F9A805F}"/>
              </a:ext>
            </a:extLst>
          </p:cNvPr>
          <p:cNvSpPr txBox="1"/>
          <p:nvPr/>
        </p:nvSpPr>
        <p:spPr>
          <a:xfrm>
            <a:off x="6808633" y="4017764"/>
            <a:ext cx="32349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/>
              <a:t>DT cryogenic target implosions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B097EE-42A7-5045-8AEF-C36CA81C9348}"/>
              </a:ext>
            </a:extLst>
          </p:cNvPr>
          <p:cNvSpPr txBox="1"/>
          <p:nvPr/>
        </p:nvSpPr>
        <p:spPr>
          <a:xfrm>
            <a:off x="9164432" y="4017766"/>
            <a:ext cx="35410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/>
              <a:t>DT gas-fill plastic shell implosions</a:t>
            </a:r>
          </a:p>
        </p:txBody>
      </p:sp>
      <p:sp>
        <p:nvSpPr>
          <p:cNvPr id="26" name="Right Arrow 25">
            <a:extLst>
              <a:ext uri="{FF2B5EF4-FFF2-40B4-BE49-F238E27FC236}">
                <a16:creationId xmlns:a16="http://schemas.microsoft.com/office/drawing/2014/main" id="{C8A78585-C337-9E45-9469-4E2C5A440454}"/>
              </a:ext>
            </a:extLst>
          </p:cNvPr>
          <p:cNvSpPr/>
          <p:nvPr/>
        </p:nvSpPr>
        <p:spPr>
          <a:xfrm>
            <a:off x="6407923" y="4803904"/>
            <a:ext cx="811850" cy="467429"/>
          </a:xfrm>
          <a:prstGeom prst="rightArrow">
            <a:avLst/>
          </a:prstGeom>
          <a:solidFill>
            <a:schemeClr val="tx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4180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0D3E61A-D2A0-8146-9AD9-DCB4731EB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188" y="141009"/>
            <a:ext cx="9327077" cy="1325563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Statistical modeling of </a:t>
            </a:r>
            <a:r>
              <a:rPr lang="en-US" altLang="en-US" i="1" u="sng" dirty="0"/>
              <a:t>systematic</a:t>
            </a:r>
            <a:r>
              <a:rPr lang="en-US" altLang="en-US" dirty="0"/>
              <a:t> OMEGA experiments, 3-D diagnostics </a:t>
            </a:r>
            <a:br>
              <a:rPr lang="en-US" altLang="en-US" dirty="0"/>
            </a:br>
            <a:r>
              <a:rPr lang="en-US" altLang="en-US" dirty="0"/>
              <a:t>and simulations have successfully improved performance and developed </a:t>
            </a:r>
            <a:br>
              <a:rPr lang="en-US" altLang="en-US" dirty="0"/>
            </a:br>
            <a:r>
              <a:rPr lang="en-US" altLang="en-US" dirty="0"/>
              <a:t>an understanding of implosion degradation mechanisms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0861AD-A426-924D-9E0E-6779530A649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441" y="1309804"/>
            <a:ext cx="550492" cy="114209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BFA46B3-4FFF-4C4B-8BCC-57AF39322339}"/>
              </a:ext>
            </a:extLst>
          </p:cNvPr>
          <p:cNvGrpSpPr/>
          <p:nvPr/>
        </p:nvGrpSpPr>
        <p:grpSpPr>
          <a:xfrm>
            <a:off x="1005132" y="1401804"/>
            <a:ext cx="10655141" cy="4489594"/>
            <a:chOff x="766841" y="1756775"/>
            <a:chExt cx="10655141" cy="4489594"/>
          </a:xfrm>
        </p:grpSpPr>
        <p:pic>
          <p:nvPicPr>
            <p:cNvPr id="9" name="Picture 8" descr="Targets and graphs showing the results obtained by performing shots using them, fiche #: I3022.">
              <a:extLst>
                <a:ext uri="{FF2B5EF4-FFF2-40B4-BE49-F238E27FC236}">
                  <a16:creationId xmlns:a16="http://schemas.microsoft.com/office/drawing/2014/main" id="{6EBFFEB2-1129-0A4E-8F79-2D24864132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6841" y="1756775"/>
              <a:ext cx="10655141" cy="448959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1AA80016-6BF6-D040-A165-2F0C03B4F365}"/>
                    </a:ext>
                  </a:extLst>
                </p:cNvPr>
                <p:cNvSpPr txBox="1"/>
                <p:nvPr/>
              </p:nvSpPr>
              <p:spPr>
                <a:xfrm>
                  <a:off x="9176087" y="3821330"/>
                  <a:ext cx="2245895" cy="29354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en-US" sz="1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en-US" sz="1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𝜶</m:t>
                            </m:r>
                          </m:e>
                          <m:sup>
                            <m:r>
                              <a:rPr lang="en-US" altLang="en-US" sz="12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𝟎</m:t>
                            </m:r>
                            <m:r>
                              <a:rPr lang="en-US" altLang="en-US" sz="12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en-US" altLang="en-US" sz="12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𝟖</m:t>
                            </m:r>
                          </m:sup>
                        </m:sSup>
                        <m:sSubSup>
                          <m:sSubSupPr>
                            <m:ctrlPr>
                              <a:rPr lang="en-US" altLang="en-US" sz="1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̂"/>
                                <m:ctrlPr>
                                  <a:rPr lang="en-US" altLang="en-US" sz="1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en-US" sz="12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𝑻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en-US" sz="1200" b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𝐫𝐞𝐥</m:t>
                            </m:r>
                          </m:sub>
                          <m:sup>
                            <m:r>
                              <a:rPr lang="en-US" altLang="en-US" sz="12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  <m:r>
                              <a:rPr lang="en-US" altLang="en-US" sz="12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en-US" altLang="en-US" sz="12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𝟔</m:t>
                            </m:r>
                          </m:sup>
                        </m:sSubSup>
                        <m:sSub>
                          <m:sSubPr>
                            <m:ctrlPr>
                              <a:rPr lang="en-US" altLang="en-US" sz="1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altLang="en-US" sz="1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en-US" sz="12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𝑻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en-US" sz="1200" b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𝐜</m:t>
                            </m:r>
                          </m:sub>
                        </m:sSub>
                      </m:oMath>
                    </m:oMathPara>
                  </a14:m>
                  <a:endParaRPr lang="en-US" sz="1200" b="1" dirty="0" err="1"/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1AA80016-6BF6-D040-A165-2F0C03B4F36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76087" y="3821330"/>
                  <a:ext cx="2245895" cy="29354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41947156-43D5-E541-AD64-9DF42FBA3835}"/>
              </a:ext>
            </a:extLst>
          </p:cNvPr>
          <p:cNvSpPr txBox="1"/>
          <p:nvPr/>
        </p:nvSpPr>
        <p:spPr>
          <a:xfrm>
            <a:off x="1264596" y="5819508"/>
            <a:ext cx="10505872" cy="58477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Experiments on “Present day” NIF to study laser–plasma coupling in ignition scale plasmas to date have been encouraging, increase understanding, and exercise modeling/simulation tools. </a:t>
            </a:r>
          </a:p>
        </p:txBody>
      </p:sp>
    </p:spTree>
    <p:extLst>
      <p:ext uri="{BB962C8B-B14F-4D97-AF65-F5344CB8AC3E}">
        <p14:creationId xmlns:p14="http://schemas.microsoft.com/office/powerpoint/2010/main" val="12657899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504" y="462275"/>
            <a:ext cx="9327479" cy="460572"/>
          </a:xfrm>
        </p:spPr>
        <p:txBody>
          <a:bodyPr>
            <a:noAutofit/>
          </a:bodyPr>
          <a:lstStyle/>
          <a:p>
            <a:r>
              <a:rPr lang="en-US" sz="1800" dirty="0">
                <a:solidFill>
                  <a:schemeClr val="tx2"/>
                </a:solidFill>
              </a:rPr>
              <a:t>Recent OMEGA DT cryogenic implosion campaigns produced the highest yields (3.1 E14 DT) and highest scaled (NIF energies) Generalized Lawson Criteria (GLC) ~0.8 and fusion yield/shell kinetic energy ~0.9 (targets: convergence ~18, adiabat &gt;4)</a:t>
            </a:r>
          </a:p>
        </p:txBody>
      </p:sp>
      <p:sp>
        <p:nvSpPr>
          <p:cNvPr id="3" name="Rectangle 2"/>
          <p:cNvSpPr/>
          <p:nvPr/>
        </p:nvSpPr>
        <p:spPr>
          <a:xfrm>
            <a:off x="935446" y="1381683"/>
            <a:ext cx="25790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Measured neutron yield vs. time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D52EE5D-24DE-43AF-B5C3-AADC326D37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0495" y="2092922"/>
            <a:ext cx="3994878" cy="30928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9140342-C2F8-4EEF-8FF4-EB7A526939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9906" y="2204253"/>
            <a:ext cx="4408291" cy="24474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64BB29D-43C6-488C-8CF0-41866C4D8EE8}"/>
              </a:ext>
            </a:extLst>
          </p:cNvPr>
          <p:cNvSpPr txBox="1"/>
          <p:nvPr/>
        </p:nvSpPr>
        <p:spPr>
          <a:xfrm rot="16200000">
            <a:off x="11447821" y="3360067"/>
            <a:ext cx="74407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Ignition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4A7E7DC-C939-48E5-A113-5DB3F21C634B}"/>
              </a:ext>
            </a:extLst>
          </p:cNvPr>
          <p:cNvSpPr txBox="1"/>
          <p:nvPr/>
        </p:nvSpPr>
        <p:spPr>
          <a:xfrm rot="16200000">
            <a:off x="10898918" y="3244682"/>
            <a:ext cx="79479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Burning Plasma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076817" y="1366823"/>
            <a:ext cx="39308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/>
              <a:t>Statistical modeling (SM) predictions* </a:t>
            </a:r>
          </a:p>
          <a:p>
            <a:pPr algn="ctr"/>
            <a:r>
              <a:rPr lang="en-US" sz="1600" b="1" dirty="0"/>
              <a:t>vs. Measured neutron yield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555662" y="1366928"/>
            <a:ext cx="26837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/>
              <a:t>Extrapolated fusion yield </a:t>
            </a:r>
          </a:p>
          <a:p>
            <a:pPr algn="ctr"/>
            <a:r>
              <a:rPr lang="en-US" sz="1600" b="1" dirty="0"/>
              <a:t>vs. GLC (</a:t>
            </a:r>
            <a:r>
              <a:rPr lang="en-US" sz="1600" b="1" dirty="0" err="1">
                <a:latin typeface="Symbol" panose="05050102010706020507" pitchFamily="18" charset="2"/>
              </a:rPr>
              <a:t>c</a:t>
            </a:r>
            <a:r>
              <a:rPr lang="en-US" sz="1600" b="1" baseline="-25000" dirty="0" err="1"/>
              <a:t>no</a:t>
            </a:r>
            <a:r>
              <a:rPr lang="en-US" sz="1600" b="1" baseline="-25000" dirty="0"/>
              <a:t>-</a:t>
            </a:r>
            <a:r>
              <a:rPr lang="en-US" sz="1600" b="1" baseline="-25000" dirty="0">
                <a:latin typeface="Symbol" panose="05050102010706020507" pitchFamily="18" charset="2"/>
              </a:rPr>
              <a:t>a</a:t>
            </a:r>
            <a:r>
              <a:rPr lang="en-US" sz="1600" b="1" dirty="0"/>
              <a:t>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99754" y="5046513"/>
            <a:ext cx="10927392" cy="584775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The improved performance is based on using the insights from the SM to reduce the impact of degradation mechanisms** (LPI, ,low mode drive asymmetry, hydro, beta decay) through innovative target designs.  </a:t>
            </a:r>
          </a:p>
        </p:txBody>
      </p:sp>
      <p:sp>
        <p:nvSpPr>
          <p:cNvPr id="5" name="Rectangle 4"/>
          <p:cNvSpPr/>
          <p:nvPr/>
        </p:nvSpPr>
        <p:spPr>
          <a:xfrm>
            <a:off x="799676" y="5866646"/>
            <a:ext cx="107893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latin typeface="Times New Roman" panose="02020603050405020304" pitchFamily="18" charset="0"/>
                <a:ea typeface="Calibri" panose="020F0502020204030204" pitchFamily="34" charset="0"/>
              </a:rPr>
              <a:t>_______________</a:t>
            </a:r>
          </a:p>
          <a:p>
            <a:r>
              <a:rPr lang="en-US" sz="1000" b="1" dirty="0">
                <a:latin typeface="Times New Roman" panose="02020603050405020304" pitchFamily="18" charset="0"/>
                <a:ea typeface="Calibri" panose="020F0502020204030204" pitchFamily="34" charset="0"/>
              </a:rPr>
              <a:t>*V. </a:t>
            </a:r>
            <a:r>
              <a:rPr lang="en-US" sz="1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Gopalaswamy</a:t>
            </a:r>
            <a:r>
              <a:rPr lang="en-US" sz="1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0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et al.</a:t>
            </a:r>
            <a:r>
              <a:rPr lang="en-US" sz="1000" b="1" dirty="0">
                <a:latin typeface="Times New Roman" panose="02020603050405020304" pitchFamily="18" charset="0"/>
                <a:ea typeface="Calibri" panose="020F0502020204030204" pitchFamily="34" charset="0"/>
              </a:rPr>
              <a:t>, “Tripled Yield in Direct–Drive Laser Fusion Through Statistical Modelling,” </a:t>
            </a:r>
            <a:r>
              <a:rPr lang="en-US" sz="10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Nature</a:t>
            </a:r>
            <a:r>
              <a:rPr lang="en-US" sz="1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565 (7741), 581-586 (2019).</a:t>
            </a:r>
          </a:p>
          <a:p>
            <a:r>
              <a:rPr lang="en-US" sz="1000" b="1" dirty="0">
                <a:latin typeface="Times New Roman" panose="02020603050405020304" pitchFamily="18" charset="0"/>
                <a:ea typeface="Calibri" panose="020F0502020204030204" pitchFamily="34" charset="0"/>
              </a:rPr>
              <a:t>**A. Lees </a:t>
            </a:r>
            <a:r>
              <a:rPr lang="en-US" sz="10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et al.</a:t>
            </a:r>
            <a:r>
              <a:rPr lang="en-US" sz="1000" b="1" dirty="0">
                <a:latin typeface="Times New Roman" panose="02020603050405020304" pitchFamily="18" charset="0"/>
                <a:ea typeface="Calibri" panose="020F0502020204030204" pitchFamily="34" charset="0"/>
              </a:rPr>
              <a:t>, “Experimentally Inferred Fusion Yield Dependencies of OMEGA Inertial Confinement Fusion Implosions,” </a:t>
            </a:r>
            <a:r>
              <a:rPr lang="en-US" sz="1000" b="1" dirty="0"/>
              <a:t>Phys. Rev Lett. 127, 105001 (2021).</a:t>
            </a:r>
            <a:r>
              <a:rPr lang="en-US" sz="1000" u="sng" dirty="0"/>
              <a:t>  </a:t>
            </a:r>
          </a:p>
          <a:p>
            <a:r>
              <a:rPr lang="en-US" sz="1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endParaRPr lang="en-US" sz="10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4C9150-8434-E74D-9CFC-8DFE6BDC92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504" y="2228442"/>
            <a:ext cx="3504916" cy="2477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2089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I:\NIF\2020_01_22_I_MJDD_SldSph_PDD\Target request\Target overview_with-shield.jpg">
            <a:extLst>
              <a:ext uri="{FF2B5EF4-FFF2-40B4-BE49-F238E27FC236}">
                <a16:creationId xmlns:a16="http://schemas.microsoft.com/office/drawing/2014/main" id="{B9AAE0BC-CC69-FF41-81EF-3FF07EB8B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065" y="1822680"/>
            <a:ext cx="5464341" cy="3507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903F573-3914-C346-84C7-BC7133495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920" y="111192"/>
            <a:ext cx="9749299" cy="132556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300" dirty="0"/>
              <a:t>Energy-coupling experiments relevant to LDD ignition-target designs are being conducted on the NIF using a spherical, solid-plastic target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B53314-4908-3444-95AD-0EB8D8EBD03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75082" y="5622792"/>
            <a:ext cx="7358379" cy="639226"/>
          </a:xfrm>
          <a:solidFill>
            <a:srgbClr val="023992"/>
          </a:solidFill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Solid spheres offer the advantage of quantifying energy coupling without the challenges from hydrodynamic instabilities of thin-shell implosions</a:t>
            </a: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B9E7678B-223B-EB48-B947-DC600D02FA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2228" y="1564972"/>
            <a:ext cx="900974" cy="307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2400"/>
              </a:lnSpc>
              <a:spcBef>
                <a:spcPct val="40000"/>
              </a:spcBef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spcBef>
                <a:spcPct val="40000"/>
              </a:spcBef>
              <a:buChar char="–"/>
              <a:defRPr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spcBef>
                <a:spcPct val="40000"/>
              </a:spcBef>
              <a:buChar char="-"/>
              <a:defRPr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  <a:cs typeface="Arial" panose="020B0604020202020204" pitchFamily="34" charset="0"/>
              </a:rPr>
              <a:t>4 beams</a:t>
            </a: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9FBEE46F-BA8D-8A46-A989-68D1D950D3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5561" y="5367649"/>
            <a:ext cx="900974" cy="307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2400"/>
              </a:lnSpc>
              <a:spcBef>
                <a:spcPct val="40000"/>
              </a:spcBef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spcBef>
                <a:spcPct val="40000"/>
              </a:spcBef>
              <a:buChar char="–"/>
              <a:defRPr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spcBef>
                <a:spcPct val="40000"/>
              </a:spcBef>
              <a:buChar char="-"/>
              <a:defRPr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  <a:cs typeface="Arial" panose="020B0604020202020204" pitchFamily="34" charset="0"/>
              </a:rPr>
              <a:t>4 beams</a:t>
            </a: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33FBDB32-490B-1549-B537-44427BE2EE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7157" y="3799531"/>
            <a:ext cx="1742247" cy="953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2400"/>
              </a:lnSpc>
              <a:spcBef>
                <a:spcPct val="40000"/>
              </a:spcBef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spcBef>
                <a:spcPct val="40000"/>
              </a:spcBef>
              <a:buChar char="–"/>
              <a:defRPr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spcBef>
                <a:spcPct val="40000"/>
              </a:spcBef>
              <a:buChar char="-"/>
              <a:defRPr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 dirty="0">
                <a:cs typeface="Arial" panose="020B0604020202020204" pitchFamily="34" charset="0"/>
              </a:rPr>
              <a:t>Solid CH sphere (2.1-mm diameter) driven by 184 beams</a:t>
            </a:r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7112D9B5-220F-5143-875A-51B3AFF544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691" y="2149528"/>
            <a:ext cx="1811097" cy="307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2400"/>
              </a:lnSpc>
              <a:spcBef>
                <a:spcPct val="40000"/>
              </a:spcBef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spcBef>
                <a:spcPct val="40000"/>
              </a:spcBef>
              <a:buChar char="–"/>
              <a:defRPr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spcBef>
                <a:spcPct val="40000"/>
              </a:spcBef>
              <a:buChar char="-"/>
              <a:defRPr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 dirty="0">
                <a:cs typeface="Arial" panose="020B0604020202020204" pitchFamily="34" charset="0"/>
              </a:rPr>
              <a:t>Cu </a:t>
            </a:r>
            <a:r>
              <a:rPr lang="en-US" altLang="en-US" sz="1400" dirty="0" err="1">
                <a:cs typeface="Arial" panose="020B0604020202020204" pitchFamily="34" charset="0"/>
              </a:rPr>
              <a:t>backlighter</a:t>
            </a:r>
            <a:r>
              <a:rPr lang="en-US" altLang="en-US" sz="1400" dirty="0">
                <a:cs typeface="Arial" panose="020B0604020202020204" pitchFamily="34" charset="0"/>
              </a:rPr>
              <a:t> foil</a:t>
            </a:r>
          </a:p>
        </p:txBody>
      </p:sp>
      <p:cxnSp>
        <p:nvCxnSpPr>
          <p:cNvPr id="13" name="Straight Arrow Connector 3">
            <a:extLst>
              <a:ext uri="{FF2B5EF4-FFF2-40B4-BE49-F238E27FC236}">
                <a16:creationId xmlns:a16="http://schemas.microsoft.com/office/drawing/2014/main" id="{2744A19E-B49C-9E43-948C-EFDE8AA331F9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3784191" y="3749543"/>
            <a:ext cx="409476" cy="174691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Arrow Connector 19">
            <a:extLst>
              <a:ext uri="{FF2B5EF4-FFF2-40B4-BE49-F238E27FC236}">
                <a16:creationId xmlns:a16="http://schemas.microsoft.com/office/drawing/2014/main" id="{8F3F3212-A37E-1C41-9E6A-A57A970FBF3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921283" y="2435864"/>
            <a:ext cx="190065" cy="423453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TextBox 6">
            <a:extLst>
              <a:ext uri="{FF2B5EF4-FFF2-40B4-BE49-F238E27FC236}">
                <a16:creationId xmlns:a16="http://schemas.microsoft.com/office/drawing/2014/main" id="{0FC49538-AAE0-504A-9FFB-D6B0058529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9181" y="2951638"/>
            <a:ext cx="1365904" cy="523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2400"/>
              </a:lnSpc>
              <a:spcBef>
                <a:spcPct val="40000"/>
              </a:spcBef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spcBef>
                <a:spcPct val="40000"/>
              </a:spcBef>
              <a:buChar char="–"/>
              <a:defRPr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spcBef>
                <a:spcPct val="40000"/>
              </a:spcBef>
              <a:buChar char="-"/>
              <a:defRPr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 dirty="0">
                <a:cs typeface="Arial" panose="020B0604020202020204" pitchFamily="34" charset="0"/>
              </a:rPr>
              <a:t>Au shield for DIM-90-124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BAFFF14-9144-8C43-B413-4927522800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1631"/>
          <a:stretch/>
        </p:blipFill>
        <p:spPr>
          <a:xfrm>
            <a:off x="6754523" y="1822681"/>
            <a:ext cx="4389680" cy="3972424"/>
          </a:xfrm>
          <a:prstGeom prst="rect">
            <a:avLst/>
          </a:prstGeom>
        </p:spPr>
      </p:pic>
      <p:sp>
        <p:nvSpPr>
          <p:cNvPr id="23" name="TextBox 6">
            <a:extLst>
              <a:ext uri="{FF2B5EF4-FFF2-40B4-BE49-F238E27FC236}">
                <a16:creationId xmlns:a16="http://schemas.microsoft.com/office/drawing/2014/main" id="{7112D9B5-220F-5143-875A-51B3AFF544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7768" y="1582718"/>
            <a:ext cx="4684777" cy="307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2400"/>
              </a:lnSpc>
              <a:spcBef>
                <a:spcPct val="40000"/>
              </a:spcBef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spcBef>
                <a:spcPct val="40000"/>
              </a:spcBef>
              <a:buChar char="–"/>
              <a:defRPr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spcBef>
                <a:spcPct val="40000"/>
              </a:spcBef>
              <a:buChar char="-"/>
              <a:defRPr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 dirty="0">
                <a:cs typeface="Arial" panose="020B0604020202020204" pitchFamily="34" charset="0"/>
              </a:rPr>
              <a:t>Time-gated x-ray radiographs of converging shock</a:t>
            </a:r>
          </a:p>
        </p:txBody>
      </p:sp>
    </p:spTree>
    <p:extLst>
      <p:ext uri="{BB962C8B-B14F-4D97-AF65-F5344CB8AC3E}">
        <p14:creationId xmlns:p14="http://schemas.microsoft.com/office/powerpoint/2010/main" val="17705041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38C99DC-C00A-F346-BEB3-7476F8EF8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71" y="607183"/>
            <a:ext cx="9586678" cy="32909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dirty="0">
                <a:ea typeface="Times New Roman" panose="02020603050405020304" pitchFamily="18" charset="0"/>
              </a:rPr>
              <a:t>2-D </a:t>
            </a:r>
            <a:r>
              <a:rPr lang="en-US" i="1" dirty="0">
                <a:ea typeface="Times New Roman" panose="02020603050405020304" pitchFamily="18" charset="0"/>
              </a:rPr>
              <a:t>DRACO</a:t>
            </a:r>
            <a:r>
              <a:rPr lang="en-US" dirty="0">
                <a:ea typeface="Times New Roman" panose="02020603050405020304" pitchFamily="18" charset="0"/>
              </a:rPr>
              <a:t> simulations using CBET and nonlocal heat-transport models predict accurately the energy coupling diagnosed with shock-trajectory measurements at different intensities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050370" y="5414167"/>
            <a:ext cx="10332336" cy="603085"/>
          </a:xfrm>
          <a:solidFill>
            <a:srgbClr val="023992"/>
          </a:solidFill>
        </p:spPr>
        <p:txBody>
          <a:bodyPr/>
          <a:lstStyle/>
          <a:p>
            <a:pPr algn="l">
              <a:lnSpc>
                <a:spcPct val="100000"/>
              </a:lnSpc>
            </a:pPr>
            <a:r>
              <a:rPr lang="en-US" dirty="0"/>
              <a:t>Ongoing experiments will diagnose energy coupling through trajectory of multiple shocks and scattered light measurements* and use laser pulses where shock trajectory is more sensitive to CBET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B11B013-1BB7-DB41-99B4-6229A8B561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870" y="1809904"/>
            <a:ext cx="5025854" cy="33264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25541AB-14C5-8545-B7BE-81A3125C059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519306" y="1809904"/>
            <a:ext cx="4931393" cy="326394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135579" y="6227415"/>
            <a:ext cx="3053246" cy="215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/>
              <a:t>*M. J. Rosenberg </a:t>
            </a:r>
            <a:r>
              <a:rPr lang="en-US" sz="800" b="1" i="1" dirty="0"/>
              <a:t>et al. Rev. Sci. </a:t>
            </a:r>
            <a:r>
              <a:rPr lang="en-US" sz="800" b="1" i="1" dirty="0" err="1"/>
              <a:t>Instrum</a:t>
            </a:r>
            <a:r>
              <a:rPr lang="en-US" sz="800" b="1" i="1" dirty="0"/>
              <a:t>. </a:t>
            </a:r>
            <a:r>
              <a:rPr lang="en-US" sz="800" b="1" dirty="0"/>
              <a:t>92, 033511 (2021)</a:t>
            </a:r>
          </a:p>
        </p:txBody>
      </p:sp>
    </p:spTree>
    <p:extLst>
      <p:ext uri="{BB962C8B-B14F-4D97-AF65-F5344CB8AC3E}">
        <p14:creationId xmlns:p14="http://schemas.microsoft.com/office/powerpoint/2010/main" val="19755707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7">
      <a:dk1>
        <a:srgbClr val="000000"/>
      </a:dk1>
      <a:lt1>
        <a:srgbClr val="FFFFFF"/>
      </a:lt1>
      <a:dk2>
        <a:srgbClr val="023992"/>
      </a:dk2>
      <a:lt2>
        <a:srgbClr val="D62230"/>
      </a:lt2>
      <a:accent1>
        <a:srgbClr val="FFC70A"/>
      </a:accent1>
      <a:accent2>
        <a:srgbClr val="4861C1"/>
      </a:accent2>
      <a:accent3>
        <a:srgbClr val="EEF3FF"/>
      </a:accent3>
      <a:accent4>
        <a:srgbClr val="0063B4"/>
      </a:accent4>
      <a:accent5>
        <a:srgbClr val="008EDC"/>
      </a:accent5>
      <a:accent6>
        <a:srgbClr val="822685"/>
      </a:accent6>
      <a:hlink>
        <a:srgbClr val="053A92"/>
      </a:hlink>
      <a:folHlink>
        <a:srgbClr val="4A8ED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solidFill>
            <a:schemeClr val="tx1"/>
          </a:solidFill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lg"/>
          <a:tailEnd type="triangle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1600" b="1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9ECD0FC7-741D-0F47-B5BE-5BAF9E384BF1}" vid="{4703CC0E-EBDF-774D-AAFC-03EDB1E628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Props1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B6F2769-7194-4217-93D3-3AF3A4742282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sharepoint/v3/field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3429</TotalTime>
  <Words>1305</Words>
  <Application>Microsoft Macintosh PowerPoint</Application>
  <PresentationFormat>Custom</PresentationFormat>
  <Paragraphs>156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Calibri</vt:lpstr>
      <vt:lpstr>Cambria Math</vt:lpstr>
      <vt:lpstr>Helvetica Neue</vt:lpstr>
      <vt:lpstr>Lucida Grande</vt:lpstr>
      <vt:lpstr>Symbol</vt:lpstr>
      <vt:lpstr>Times New Roman</vt:lpstr>
      <vt:lpstr>Office Theme</vt:lpstr>
      <vt:lpstr>PowerPoint Presentation</vt:lpstr>
      <vt:lpstr>Research in laser direct drive (LDD) includes multidiscipline expertise, multiple facilities, and integration of broad areas of science and technology </vt:lpstr>
      <vt:lpstr>The on-target laser drive uniformity of OMEGA is being improved and quantitively diagnosed</vt:lpstr>
      <vt:lpstr>PowerPoint Presentation</vt:lpstr>
      <vt:lpstr>“3-Dimensional” measurements are required to understand implosion performance</vt:lpstr>
      <vt:lpstr>Statistical modeling of systematic OMEGA experiments, 3-D diagnostics  and simulations have successfully improved performance and developed  an understanding of implosion degradation mechanisms</vt:lpstr>
      <vt:lpstr>Recent OMEGA DT cryogenic implosion campaigns produced the highest yields (3.1 E14 DT) and highest scaled (NIF energies) Generalized Lawson Criteria (GLC) ~0.8 and fusion yield/shell kinetic energy ~0.9 (targets: convergence ~18, adiabat &gt;4)</vt:lpstr>
      <vt:lpstr>Energy-coupling experiments relevant to LDD ignition-target designs are being conducted on the NIF using a spherical, solid-plastic target</vt:lpstr>
      <vt:lpstr>2-D DRACO simulations using CBET and nonlocal heat-transport models predict accurately the energy coupling diagnosed with shock-trajectory measurements at different intensities</vt:lpstr>
      <vt:lpstr>Energetic electron and transport; Hot electron preheat has been diagnosed in NIF PDD and OMEGA SDD implosions and demonstrate that target modifications using mid-Z layers can mitigate preheat </vt:lpstr>
      <vt:lpstr>A conversation at LLNL in 1960</vt:lpstr>
      <vt:lpstr>LLE is developing Broadband (&gt;10 THz) UV lasers (FLUX) with flexible temporal formats to suppress LPI and laser imprint to expand parameter space for ICF and HEDP</vt:lpstr>
      <vt:lpstr>4th generation Laser experimental platform; FLUX will be transported to OMEGA to provide independent plasma control, “coupling” beams, and extensive diagnostics</vt:lpstr>
      <vt:lpstr>Building on our laser technology and expertise, LLE designs and builds high-power lasers for the HEDP community</vt:lpstr>
      <vt:lpstr>Looking to the future: ICF/HEDP research is data starvedimpacting the ability to exploit modern machine learning tools for improving fusion performance, exploring novel concepts, and increasing the quality and accuracy of HEDP</vt:lpstr>
      <vt:lpstr>Looking to the future: Address the issue of “Data Starved” ICF/HED:  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LLE Presentation</dc:title>
  <dc:subject/>
  <dc:creator>Laboratory for Laser Energetics</dc:creator>
  <cp:keywords/>
  <dc:description/>
  <cp:lastModifiedBy>Steve, Jean</cp:lastModifiedBy>
  <cp:revision>461</cp:revision>
  <cp:lastPrinted>2021-11-11T21:57:02Z</cp:lastPrinted>
  <dcterms:created xsi:type="dcterms:W3CDTF">2021-09-29T13:44:40Z</dcterms:created>
  <dcterms:modified xsi:type="dcterms:W3CDTF">2021-12-09T17:42:46Z</dcterms:modified>
  <cp:category/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