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5"/>
  </p:sldMasterIdLst>
  <p:notesMasterIdLst>
    <p:notesMasterId r:id="rId12"/>
  </p:notesMasterIdLst>
  <p:sldIdLst>
    <p:sldId id="2230" r:id="rId6"/>
    <p:sldId id="4484" r:id="rId7"/>
    <p:sldId id="4483" r:id="rId8"/>
    <p:sldId id="4482" r:id="rId9"/>
    <p:sldId id="4481" r:id="rId10"/>
    <p:sldId id="4474" r:id="rId11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yler Abrams" initials="TA" lastIdx="10" clrIdx="0"/>
  <p:cmAuthor id="2" name="Richard Buttery" initials="RB" lastIdx="6" clrIdx="1">
    <p:extLst>
      <p:ext uri="{19B8F6BF-5375-455C-9EA6-DF929625EA0E}">
        <p15:presenceInfo xmlns:p15="http://schemas.microsoft.com/office/powerpoint/2012/main" userId="S::buttery@fusion.gat.com::69feff8c-6616-47f3-9077-05277d35e93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8FF"/>
    <a:srgbClr val="FF40FF"/>
    <a:srgbClr val="D9E3FF"/>
    <a:srgbClr val="9437FF"/>
    <a:srgbClr val="0393DB"/>
    <a:srgbClr val="8154FF"/>
    <a:srgbClr val="0432FF"/>
    <a:srgbClr val="008055"/>
    <a:srgbClr val="00D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67" autoAdjust="0"/>
    <p:restoredTop sz="96405" autoAdjust="0"/>
  </p:normalViewPr>
  <p:slideViewPr>
    <p:cSldViewPr snapToGrid="0">
      <p:cViewPr varScale="1">
        <p:scale>
          <a:sx n="122" d="100"/>
          <a:sy n="122" d="100"/>
        </p:scale>
        <p:origin x="904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04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D1495D0-2600-074B-8B11-08EF2E202E27}" type="datetimeFigureOut">
              <a:rPr lang="en-US"/>
              <a:pPr>
                <a:defRPr/>
              </a:pPr>
              <a:t>12/20/23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6CD3D00-B53C-954D-BD0B-77740C195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124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914400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5144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17257"/>
            <a:ext cx="10972801" cy="49299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482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133929"/>
            <a:ext cx="2743200" cy="49922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33929"/>
            <a:ext cx="8026400" cy="4992234"/>
          </a:xfrm>
        </p:spPr>
        <p:txBody>
          <a:bodyPr vert="eaVert"/>
          <a:lstStyle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2376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 userDrawn="1"/>
        </p:nvSpPr>
        <p:spPr bwMode="auto">
          <a:xfrm>
            <a:off x="1" y="6374748"/>
            <a:ext cx="11988031" cy="483253"/>
          </a:xfrm>
          <a:prstGeom prst="rect">
            <a:avLst/>
          </a:prstGeom>
          <a:solidFill>
            <a:srgbClr val="00418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 dirty="0">
              <a:latin typeface="Arial" pitchFamily="-108" charset="0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"/>
            <a:ext cx="12192000" cy="95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00418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1800" dirty="0">
              <a:latin typeface="Arial" pitchFamily="-108" charset="0"/>
            </a:endParaRPr>
          </a:p>
        </p:txBody>
      </p:sp>
      <p:pic>
        <p:nvPicPr>
          <p:cNvPr id="5" name="Picture 16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016" y="6131020"/>
            <a:ext cx="1625984" cy="72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0"/>
          <p:cNvSpPr txBox="1">
            <a:spLocks noChangeArrowheads="1"/>
          </p:cNvSpPr>
          <p:nvPr userDrawn="1"/>
        </p:nvSpPr>
        <p:spPr bwMode="auto">
          <a:xfrm>
            <a:off x="10402455" y="6401362"/>
            <a:ext cx="1266152" cy="24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chemeClr val="bg1"/>
                </a:solidFill>
                <a:latin typeface="Arial Narrow" pitchFamily="-110" charset="0"/>
              </a:rPr>
              <a:t>049-10/TST/jy</a:t>
            </a: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4298757" y="6387353"/>
            <a:ext cx="3519440" cy="26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latin typeface="Arial Narrow"/>
                <a:ea typeface="Helvetica" pitchFamily="-108" charset="0"/>
                <a:cs typeface="Arial Narrow"/>
              </a:rPr>
              <a:t>TS Taylor/OS-DOE/Mar 2010</a:t>
            </a:r>
            <a:endParaRPr lang="en-US" sz="1100" dirty="0">
              <a:solidFill>
                <a:srgbClr val="FFFFFF"/>
              </a:solidFill>
              <a:latin typeface="Arial Narrow"/>
              <a:ea typeface="Helvetica" pitchFamily="-108" charset="0"/>
              <a:cs typeface="Arial Narrow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473365" y="6589060"/>
            <a:ext cx="11083636" cy="26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1981" tIns="40991" rIns="81981" bIns="40991">
            <a:prstTxWarp prst="textNoShape">
              <a:avLst/>
            </a:prstTxWarp>
          </a:bodyPr>
          <a:lstStyle/>
          <a:p>
            <a:pPr algn="ctr">
              <a:defRPr/>
            </a:pPr>
            <a:fld id="{1106347E-05EA-864F-8B87-1DD6DF53C4E6}" type="slidenum">
              <a:rPr lang="ko-KR" altLang="en-US" sz="900">
                <a:solidFill>
                  <a:schemeClr val="bg1"/>
                </a:solidFill>
                <a:latin typeface="Century Gothic" charset="0"/>
                <a:ea typeface="Gulim" pitchFamily="34" charset="-127"/>
                <a:cs typeface="Gulim" pitchFamily="34" charset="-127"/>
              </a:rPr>
              <a:pPr algn="ctr">
                <a:defRPr/>
              </a:pPr>
              <a:t>‹#›</a:t>
            </a:fld>
            <a:endParaRPr lang="en-US" altLang="ko-KR" sz="900" dirty="0">
              <a:solidFill>
                <a:schemeClr val="bg1"/>
              </a:solidFill>
              <a:latin typeface="Times" charset="0"/>
              <a:ea typeface="Gulim" pitchFamily="34" charset="-127"/>
              <a:cs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9096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406405" y="-1"/>
            <a:ext cx="10261601" cy="914401"/>
          </a:xfrm>
          <a:prstGeom prst="rect">
            <a:avLst/>
          </a:prstGeom>
        </p:spPr>
        <p:txBody>
          <a:bodyPr lIns="60956" tIns="60956" rIns="60956" bIns="60956" anchor="ctr">
            <a:noAutofit/>
          </a:bodyPr>
          <a:lstStyle>
            <a:lvl1pPr algn="l" defTabSz="857199">
              <a:defRPr sz="33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300" b="1" dirty="0">
                <a:solidFill>
                  <a:srgbClr val="FFFFFF"/>
                </a:solidFill>
              </a:rPr>
              <a:t>Click to edit Master title style</a:t>
            </a:r>
            <a:endParaRPr sz="33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66607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3811" marR="0" indent="-223811" algn="l" defTabSz="457143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200">
                <a:solidFill>
                  <a:schemeClr val="tx1"/>
                </a:solidFill>
              </a:defRPr>
            </a:lvl1pPr>
            <a:lvl2pPr marL="598942" indent="-224339">
              <a:buClr>
                <a:schemeClr val="tx2"/>
              </a:buClr>
              <a:tabLst/>
              <a:defRPr sz="2000">
                <a:solidFill>
                  <a:schemeClr val="tx1"/>
                </a:solidFill>
              </a:defRPr>
            </a:lvl2pPr>
            <a:lvl3pPr marL="948148" indent="-224339">
              <a:buClr>
                <a:schemeClr val="tx2"/>
              </a:buClr>
              <a:tabLst/>
              <a:defRPr sz="1800" i="1">
                <a:solidFill>
                  <a:schemeClr val="tx1"/>
                </a:solidFill>
              </a:defRPr>
            </a:lvl3pPr>
            <a:lvl4pPr marL="1305820" indent="-222223">
              <a:buClr>
                <a:schemeClr val="tx2"/>
              </a:buClr>
              <a:tabLst/>
              <a:defRPr sz="1600"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4" y="217260"/>
            <a:ext cx="10972802" cy="49299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290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79237"/>
            <a:ext cx="10972800" cy="4754563"/>
          </a:xfrm>
        </p:spPr>
        <p:txBody>
          <a:bodyPr/>
          <a:lstStyle>
            <a:lvl1pPr marL="225425" marR="0" indent="-225425" algn="l" defTabSz="4572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400"/>
            </a:lvl1pPr>
            <a:lvl2pPr marL="539496" indent="-201168">
              <a:spcBef>
                <a:spcPts val="400"/>
              </a:spcBef>
              <a:tabLst/>
              <a:defRPr sz="2000"/>
            </a:lvl2pPr>
            <a:lvl3pPr marL="877824" indent="-177800">
              <a:spcBef>
                <a:spcPts val="200"/>
              </a:spcBef>
              <a:tabLst/>
              <a:defRPr sz="1800" i="1"/>
            </a:lvl3pPr>
            <a:lvl4pPr marL="1206500" indent="-176213">
              <a:buClr>
                <a:schemeClr val="tx2"/>
              </a:buClr>
              <a:buSzPct val="80000"/>
              <a:buFont typeface="Wingdings" pitchFamily="2" charset="2"/>
              <a:buChar char="Ø"/>
              <a:tabLst/>
              <a:defRPr sz="16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17257"/>
            <a:ext cx="10972801" cy="49299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288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>
                <a:solidFill>
                  <a:schemeClr val="tx1"/>
                </a:solidFill>
              </a:defRPr>
            </a:lvl1pPr>
            <a:lvl2pPr marL="800100" indent="-342900">
              <a:buFont typeface="Lucida Grande"/>
              <a:buChar char="−"/>
              <a:defRPr sz="1800">
                <a:solidFill>
                  <a:srgbClr val="000000"/>
                </a:solidFill>
              </a:defRPr>
            </a:lvl2pPr>
            <a:lvl3pPr marL="1371600" indent="-457200">
              <a:buFont typeface="Arial"/>
              <a:buChar char="•"/>
              <a:defRPr sz="1600">
                <a:solidFill>
                  <a:srgbClr val="000000"/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671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/>
            </a:lvl1pPr>
            <a:lvl2pPr>
              <a:defRPr sz="1800"/>
            </a:lvl2pPr>
            <a:lvl3pPr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/>
            </a:lvl1pPr>
            <a:lvl2pPr>
              <a:defRPr sz="1800"/>
            </a:lvl2pPr>
            <a:lvl3pPr marL="1257300" indent="-342900">
              <a:buFont typeface="Arial"/>
              <a:buChar char="•"/>
              <a:defRPr lang="en-US" dirty="0" smtClean="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17257"/>
            <a:ext cx="10972800" cy="49299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41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/>
            </a:lvl1pPr>
            <a:lvl2pPr>
              <a:defRPr sz="1800"/>
            </a:lvl2pPr>
            <a:lvl3pPr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Font typeface="Arial"/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/>
            </a:lvl1pPr>
            <a:lvl2pPr>
              <a:defRPr sz="1800"/>
            </a:lvl2pPr>
            <a:lvl3pPr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17257"/>
            <a:ext cx="10972801" cy="49299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970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17257"/>
            <a:ext cx="10972801" cy="49299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462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Cover_energy__gradie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6464"/>
            <a:ext cx="121920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17257"/>
            <a:ext cx="10972801" cy="49299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28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197430"/>
            <a:ext cx="4011084" cy="1006927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97429"/>
            <a:ext cx="6815667" cy="4928734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204357"/>
            <a:ext cx="4011084" cy="392180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7533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70214"/>
            <a:ext cx="7315200" cy="3557361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838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owerPoint_Template_Cover_2012_white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320800"/>
            <a:ext cx="10972800" cy="47545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Century gothic 20 bold</a:t>
            </a:r>
          </a:p>
          <a:p>
            <a:pPr lvl="0"/>
            <a:r>
              <a:rPr lang="en-US" dirty="0"/>
              <a:t>Century gothic 20 bold</a:t>
            </a:r>
          </a:p>
          <a:p>
            <a:pPr lvl="1"/>
            <a:r>
              <a:rPr lang="en-US" dirty="0"/>
              <a:t>Century gothic 18</a:t>
            </a:r>
          </a:p>
          <a:p>
            <a:pPr lvl="1"/>
            <a:r>
              <a:rPr lang="en-US" dirty="0"/>
              <a:t>Century gothic 18</a:t>
            </a:r>
          </a:p>
          <a:p>
            <a:pPr lvl="2"/>
            <a:r>
              <a:rPr lang="en-US" dirty="0"/>
              <a:t>Century gothic 16</a:t>
            </a:r>
          </a:p>
          <a:p>
            <a:pPr lvl="2"/>
            <a:r>
              <a:rPr lang="en-US" dirty="0"/>
              <a:t>Century gothic 16</a:t>
            </a:r>
          </a:p>
          <a:p>
            <a:pPr lvl="0"/>
            <a:r>
              <a:rPr lang="en-US" dirty="0"/>
              <a:t>Century gothic 20 bold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4284714" y="6654971"/>
            <a:ext cx="33591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900" b="0" dirty="0">
                <a:solidFill>
                  <a:srgbClr val="000090"/>
                </a:solidFill>
                <a:cs typeface="Century Gothic" charset="0"/>
              </a:rPr>
              <a:t>RJ</a:t>
            </a:r>
            <a:r>
              <a:rPr lang="en-US" sz="900" b="0" baseline="0" dirty="0">
                <a:solidFill>
                  <a:srgbClr val="000090"/>
                </a:solidFill>
                <a:cs typeface="Century Gothic" charset="0"/>
              </a:rPr>
              <a:t> Buttery</a:t>
            </a:r>
            <a:r>
              <a:rPr lang="en-US" sz="900" b="0" dirty="0">
                <a:solidFill>
                  <a:srgbClr val="000090"/>
                </a:solidFill>
                <a:cs typeface="Century Gothic" charset="0"/>
              </a:rPr>
              <a:t>/FPA 2023/</a:t>
            </a:r>
            <a:fld id="{B6D75428-9E12-ED49-ACCC-02DE1B1C34B4}" type="slidenum">
              <a:rPr lang="en-US" altLang="x-none" sz="900" b="0" smtClean="0">
                <a:solidFill>
                  <a:srgbClr val="000090"/>
                </a:solidFill>
              </a:rPr>
              <a:pPr/>
              <a:t>‹#›</a:t>
            </a:fld>
            <a:endParaRPr lang="en-US" sz="900" b="0" dirty="0">
              <a:solidFill>
                <a:srgbClr val="000090"/>
              </a:solidFill>
              <a:cs typeface="Century Gothic" charset="0"/>
            </a:endParaRPr>
          </a:p>
        </p:txBody>
      </p:sp>
      <p:pic>
        <p:nvPicPr>
          <p:cNvPr id="8" name="Picture 8" descr="D3D_logo.png">
            <a:extLst>
              <a:ext uri="{FF2B5EF4-FFF2-40B4-BE49-F238E27FC236}">
                <a16:creationId xmlns:a16="http://schemas.microsoft.com/office/drawing/2014/main" id="{AB282A8B-9797-3242-A2CF-705CA26F9B8D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42" y="6133172"/>
            <a:ext cx="1280258" cy="7248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700" r:id="rId1"/>
    <p:sldLayoutId id="2147493701" r:id="rId2"/>
    <p:sldLayoutId id="2147493702" r:id="rId3"/>
    <p:sldLayoutId id="2147493703" r:id="rId4"/>
    <p:sldLayoutId id="2147493704" r:id="rId5"/>
    <p:sldLayoutId id="2147493705" r:id="rId6"/>
    <p:sldLayoutId id="2147493711" r:id="rId7"/>
    <p:sldLayoutId id="2147493706" r:id="rId8"/>
    <p:sldLayoutId id="2147493707" r:id="rId9"/>
    <p:sldLayoutId id="2147493708" r:id="rId10"/>
    <p:sldLayoutId id="2147493709" r:id="rId11"/>
    <p:sldLayoutId id="2147493712" r:id="rId12"/>
    <p:sldLayoutId id="2147493714" r:id="rId13"/>
    <p:sldLayoutId id="2147493715" r:id="rId14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230188" indent="-230188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b="1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4213" indent="-227013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2pPr>
      <a:lvl3pPr marL="1146175" indent="-231775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134678" y="914989"/>
            <a:ext cx="8057324" cy="5805303"/>
            <a:chOff x="2940436" y="747770"/>
            <a:chExt cx="6203566" cy="4353977"/>
          </a:xfrm>
        </p:grpSpPr>
        <p:sp>
          <p:nvSpPr>
            <p:cNvPr id="3" name="Curved Up Arrow 2"/>
            <p:cNvSpPr/>
            <p:nvPr/>
          </p:nvSpPr>
          <p:spPr bwMode="auto">
            <a:xfrm rot="606656">
              <a:off x="4327868" y="887212"/>
              <a:ext cx="4706257" cy="2774532"/>
            </a:xfrm>
            <a:custGeom>
              <a:avLst/>
              <a:gdLst>
                <a:gd name="connsiteX0" fmla="*/ 7912006 w 8605610"/>
                <a:gd name="connsiteY0" fmla="*/ 0 h 2774418"/>
                <a:gd name="connsiteX1" fmla="*/ 8485497 w 8605610"/>
                <a:gd name="connsiteY1" fmla="*/ 693605 h 2774418"/>
                <a:gd name="connsiteX2" fmla="*/ 8138694 w 8605610"/>
                <a:gd name="connsiteY2" fmla="*/ 693605 h 2774418"/>
                <a:gd name="connsiteX3" fmla="*/ 4129403 w 8605610"/>
                <a:gd name="connsiteY3" fmla="*/ 2762733 h 2774418"/>
                <a:gd name="connsiteX4" fmla="*/ 7445090 w 8605610"/>
                <a:gd name="connsiteY4" fmla="*/ 693605 h 2774418"/>
                <a:gd name="connsiteX5" fmla="*/ 7098288 w 8605610"/>
                <a:gd name="connsiteY5" fmla="*/ 693605 h 2774418"/>
                <a:gd name="connsiteX6" fmla="*/ 7912006 w 8605610"/>
                <a:gd name="connsiteY6" fmla="*/ 0 h 2774418"/>
                <a:gd name="connsiteX0" fmla="*/ 3782602 w 8605610"/>
                <a:gd name="connsiteY0" fmla="*/ 2774418 h 2774418"/>
                <a:gd name="connsiteX1" fmla="*/ 0 w 8605610"/>
                <a:gd name="connsiteY1" fmla="*/ 0 h 2774418"/>
                <a:gd name="connsiteX2" fmla="*/ 693605 w 8605610"/>
                <a:gd name="connsiteY2" fmla="*/ 0 h 2774418"/>
                <a:gd name="connsiteX3" fmla="*/ 4476207 w 8605610"/>
                <a:gd name="connsiteY3" fmla="*/ 2774418 h 2774418"/>
                <a:gd name="connsiteX4" fmla="*/ 3782602 w 8605610"/>
                <a:gd name="connsiteY4" fmla="*/ 2774418 h 2774418"/>
                <a:gd name="connsiteX0" fmla="*/ 4129404 w 8605610"/>
                <a:gd name="connsiteY0" fmla="*/ 2762733 h 2774418"/>
                <a:gd name="connsiteX1" fmla="*/ 7445091 w 8605610"/>
                <a:gd name="connsiteY1" fmla="*/ 693605 h 2774418"/>
                <a:gd name="connsiteX2" fmla="*/ 7098288 w 8605610"/>
                <a:gd name="connsiteY2" fmla="*/ 693605 h 2774418"/>
                <a:gd name="connsiteX3" fmla="*/ 7912006 w 8605610"/>
                <a:gd name="connsiteY3" fmla="*/ 0 h 2774418"/>
                <a:gd name="connsiteX4" fmla="*/ 8485497 w 8605610"/>
                <a:gd name="connsiteY4" fmla="*/ 693605 h 2774418"/>
                <a:gd name="connsiteX5" fmla="*/ 8138694 w 8605610"/>
                <a:gd name="connsiteY5" fmla="*/ 693605 h 2774418"/>
                <a:gd name="connsiteX6" fmla="*/ 4476205 w 8605610"/>
                <a:gd name="connsiteY6" fmla="*/ 2774418 h 2774418"/>
                <a:gd name="connsiteX7" fmla="*/ 3782602 w 8605610"/>
                <a:gd name="connsiteY7" fmla="*/ 2774418 h 2774418"/>
                <a:gd name="connsiteX8" fmla="*/ 0 w 8605610"/>
                <a:gd name="connsiteY8" fmla="*/ 0 h 2774418"/>
                <a:gd name="connsiteX9" fmla="*/ 693605 w 8605610"/>
                <a:gd name="connsiteY9" fmla="*/ 0 h 2774418"/>
                <a:gd name="connsiteX10" fmla="*/ 4476207 w 8605610"/>
                <a:gd name="connsiteY10" fmla="*/ 2774418 h 2774418"/>
                <a:gd name="connsiteX0" fmla="*/ 7912006 w 8485497"/>
                <a:gd name="connsiteY0" fmla="*/ 0 h 2774532"/>
                <a:gd name="connsiteX1" fmla="*/ 8485497 w 8485497"/>
                <a:gd name="connsiteY1" fmla="*/ 693605 h 2774532"/>
                <a:gd name="connsiteX2" fmla="*/ 8138694 w 8485497"/>
                <a:gd name="connsiteY2" fmla="*/ 693605 h 2774532"/>
                <a:gd name="connsiteX3" fmla="*/ 4129403 w 8485497"/>
                <a:gd name="connsiteY3" fmla="*/ 2762733 h 2774532"/>
                <a:gd name="connsiteX4" fmla="*/ 7445090 w 8485497"/>
                <a:gd name="connsiteY4" fmla="*/ 693605 h 2774532"/>
                <a:gd name="connsiteX5" fmla="*/ 7098288 w 8485497"/>
                <a:gd name="connsiteY5" fmla="*/ 693605 h 2774532"/>
                <a:gd name="connsiteX6" fmla="*/ 7912006 w 8485497"/>
                <a:gd name="connsiteY6" fmla="*/ 0 h 2774532"/>
                <a:gd name="connsiteX0" fmla="*/ 3782602 w 8485497"/>
                <a:gd name="connsiteY0" fmla="*/ 2774418 h 2774532"/>
                <a:gd name="connsiteX1" fmla="*/ 0 w 8485497"/>
                <a:gd name="connsiteY1" fmla="*/ 0 h 2774532"/>
                <a:gd name="connsiteX2" fmla="*/ 693605 w 8485497"/>
                <a:gd name="connsiteY2" fmla="*/ 0 h 2774532"/>
                <a:gd name="connsiteX3" fmla="*/ 4476207 w 8485497"/>
                <a:gd name="connsiteY3" fmla="*/ 2774418 h 2774532"/>
                <a:gd name="connsiteX4" fmla="*/ 3782602 w 8485497"/>
                <a:gd name="connsiteY4" fmla="*/ 2774418 h 2774532"/>
                <a:gd name="connsiteX0" fmla="*/ 4129404 w 8485497"/>
                <a:gd name="connsiteY0" fmla="*/ 2762733 h 2774532"/>
                <a:gd name="connsiteX1" fmla="*/ 7445091 w 8485497"/>
                <a:gd name="connsiteY1" fmla="*/ 693605 h 2774532"/>
                <a:gd name="connsiteX2" fmla="*/ 7098288 w 8485497"/>
                <a:gd name="connsiteY2" fmla="*/ 693605 h 2774532"/>
                <a:gd name="connsiteX3" fmla="*/ 7912006 w 8485497"/>
                <a:gd name="connsiteY3" fmla="*/ 0 h 2774532"/>
                <a:gd name="connsiteX4" fmla="*/ 8485497 w 8485497"/>
                <a:gd name="connsiteY4" fmla="*/ 693605 h 2774532"/>
                <a:gd name="connsiteX5" fmla="*/ 8138694 w 8485497"/>
                <a:gd name="connsiteY5" fmla="*/ 693605 h 2774532"/>
                <a:gd name="connsiteX6" fmla="*/ 4476205 w 8485497"/>
                <a:gd name="connsiteY6" fmla="*/ 2774418 h 2774532"/>
                <a:gd name="connsiteX7" fmla="*/ 0 w 8485497"/>
                <a:gd name="connsiteY7" fmla="*/ 0 h 2774532"/>
                <a:gd name="connsiteX8" fmla="*/ 693605 w 8485497"/>
                <a:gd name="connsiteY8" fmla="*/ 0 h 2774532"/>
                <a:gd name="connsiteX9" fmla="*/ 4476207 w 8485497"/>
                <a:gd name="connsiteY9" fmla="*/ 2774418 h 2774532"/>
                <a:gd name="connsiteX0" fmla="*/ 7912006 w 8485497"/>
                <a:gd name="connsiteY0" fmla="*/ 0 h 2774532"/>
                <a:gd name="connsiteX1" fmla="*/ 8485497 w 8485497"/>
                <a:gd name="connsiteY1" fmla="*/ 693605 h 2774532"/>
                <a:gd name="connsiteX2" fmla="*/ 8138694 w 8485497"/>
                <a:gd name="connsiteY2" fmla="*/ 693605 h 2774532"/>
                <a:gd name="connsiteX3" fmla="*/ 4129403 w 8485497"/>
                <a:gd name="connsiteY3" fmla="*/ 2762733 h 2774532"/>
                <a:gd name="connsiteX4" fmla="*/ 7445090 w 8485497"/>
                <a:gd name="connsiteY4" fmla="*/ 693605 h 2774532"/>
                <a:gd name="connsiteX5" fmla="*/ 7098288 w 8485497"/>
                <a:gd name="connsiteY5" fmla="*/ 693605 h 2774532"/>
                <a:gd name="connsiteX6" fmla="*/ 7912006 w 8485497"/>
                <a:gd name="connsiteY6" fmla="*/ 0 h 2774532"/>
                <a:gd name="connsiteX0" fmla="*/ 3782602 w 8485497"/>
                <a:gd name="connsiteY0" fmla="*/ 2774418 h 2774532"/>
                <a:gd name="connsiteX1" fmla="*/ 0 w 8485497"/>
                <a:gd name="connsiteY1" fmla="*/ 0 h 2774532"/>
                <a:gd name="connsiteX2" fmla="*/ 693605 w 8485497"/>
                <a:gd name="connsiteY2" fmla="*/ 0 h 2774532"/>
                <a:gd name="connsiteX3" fmla="*/ 4476207 w 8485497"/>
                <a:gd name="connsiteY3" fmla="*/ 2774418 h 2774532"/>
                <a:gd name="connsiteX4" fmla="*/ 3782602 w 8485497"/>
                <a:gd name="connsiteY4" fmla="*/ 2774418 h 2774532"/>
                <a:gd name="connsiteX0" fmla="*/ 7445091 w 8485497"/>
                <a:gd name="connsiteY0" fmla="*/ 693605 h 2774532"/>
                <a:gd name="connsiteX1" fmla="*/ 7098288 w 8485497"/>
                <a:gd name="connsiteY1" fmla="*/ 693605 h 2774532"/>
                <a:gd name="connsiteX2" fmla="*/ 7912006 w 8485497"/>
                <a:gd name="connsiteY2" fmla="*/ 0 h 2774532"/>
                <a:gd name="connsiteX3" fmla="*/ 8485497 w 8485497"/>
                <a:gd name="connsiteY3" fmla="*/ 693605 h 2774532"/>
                <a:gd name="connsiteX4" fmla="*/ 8138694 w 8485497"/>
                <a:gd name="connsiteY4" fmla="*/ 693605 h 2774532"/>
                <a:gd name="connsiteX5" fmla="*/ 4476205 w 8485497"/>
                <a:gd name="connsiteY5" fmla="*/ 2774418 h 2774532"/>
                <a:gd name="connsiteX6" fmla="*/ 0 w 8485497"/>
                <a:gd name="connsiteY6" fmla="*/ 0 h 2774532"/>
                <a:gd name="connsiteX7" fmla="*/ 693605 w 8485497"/>
                <a:gd name="connsiteY7" fmla="*/ 0 h 2774532"/>
                <a:gd name="connsiteX8" fmla="*/ 4476207 w 8485497"/>
                <a:gd name="connsiteY8" fmla="*/ 2774418 h 2774532"/>
                <a:gd name="connsiteX0" fmla="*/ 7912006 w 8485497"/>
                <a:gd name="connsiteY0" fmla="*/ 0 h 2774532"/>
                <a:gd name="connsiteX1" fmla="*/ 8485497 w 8485497"/>
                <a:gd name="connsiteY1" fmla="*/ 693605 h 2774532"/>
                <a:gd name="connsiteX2" fmla="*/ 8138694 w 8485497"/>
                <a:gd name="connsiteY2" fmla="*/ 693605 h 2774532"/>
                <a:gd name="connsiteX3" fmla="*/ 4129403 w 8485497"/>
                <a:gd name="connsiteY3" fmla="*/ 2762733 h 2774532"/>
                <a:gd name="connsiteX4" fmla="*/ 7445090 w 8485497"/>
                <a:gd name="connsiteY4" fmla="*/ 693605 h 2774532"/>
                <a:gd name="connsiteX5" fmla="*/ 7098288 w 8485497"/>
                <a:gd name="connsiteY5" fmla="*/ 693605 h 2774532"/>
                <a:gd name="connsiteX6" fmla="*/ 7912006 w 8485497"/>
                <a:gd name="connsiteY6" fmla="*/ 0 h 2774532"/>
                <a:gd name="connsiteX0" fmla="*/ 3782602 w 8485497"/>
                <a:gd name="connsiteY0" fmla="*/ 2774418 h 2774532"/>
                <a:gd name="connsiteX1" fmla="*/ 0 w 8485497"/>
                <a:gd name="connsiteY1" fmla="*/ 0 h 2774532"/>
                <a:gd name="connsiteX2" fmla="*/ 693605 w 8485497"/>
                <a:gd name="connsiteY2" fmla="*/ 0 h 2774532"/>
                <a:gd name="connsiteX3" fmla="*/ 4476207 w 8485497"/>
                <a:gd name="connsiteY3" fmla="*/ 2774418 h 2774532"/>
                <a:gd name="connsiteX4" fmla="*/ 3782602 w 8485497"/>
                <a:gd name="connsiteY4" fmla="*/ 2774418 h 2774532"/>
                <a:gd name="connsiteX0" fmla="*/ 7445091 w 8485497"/>
                <a:gd name="connsiteY0" fmla="*/ 693605 h 2774532"/>
                <a:gd name="connsiteX1" fmla="*/ 7098288 w 8485497"/>
                <a:gd name="connsiteY1" fmla="*/ 693605 h 2774532"/>
                <a:gd name="connsiteX2" fmla="*/ 7912006 w 8485497"/>
                <a:gd name="connsiteY2" fmla="*/ 0 h 2774532"/>
                <a:gd name="connsiteX3" fmla="*/ 8485497 w 8485497"/>
                <a:gd name="connsiteY3" fmla="*/ 693605 h 2774532"/>
                <a:gd name="connsiteX4" fmla="*/ 8138694 w 8485497"/>
                <a:gd name="connsiteY4" fmla="*/ 693605 h 2774532"/>
                <a:gd name="connsiteX5" fmla="*/ 4476205 w 8485497"/>
                <a:gd name="connsiteY5" fmla="*/ 2774418 h 2774532"/>
                <a:gd name="connsiteX6" fmla="*/ 1475908 w 8485497"/>
                <a:gd name="connsiteY6" fmla="*/ 2064325 h 2774532"/>
                <a:gd name="connsiteX7" fmla="*/ 693605 w 8485497"/>
                <a:gd name="connsiteY7" fmla="*/ 0 h 2774532"/>
                <a:gd name="connsiteX8" fmla="*/ 4476207 w 8485497"/>
                <a:gd name="connsiteY8" fmla="*/ 2774418 h 2774532"/>
                <a:gd name="connsiteX0" fmla="*/ 7912006 w 8485497"/>
                <a:gd name="connsiteY0" fmla="*/ 0 h 2774532"/>
                <a:gd name="connsiteX1" fmla="*/ 8485497 w 8485497"/>
                <a:gd name="connsiteY1" fmla="*/ 693605 h 2774532"/>
                <a:gd name="connsiteX2" fmla="*/ 8138694 w 8485497"/>
                <a:gd name="connsiteY2" fmla="*/ 693605 h 2774532"/>
                <a:gd name="connsiteX3" fmla="*/ 4129403 w 8485497"/>
                <a:gd name="connsiteY3" fmla="*/ 2762733 h 2774532"/>
                <a:gd name="connsiteX4" fmla="*/ 7445090 w 8485497"/>
                <a:gd name="connsiteY4" fmla="*/ 693605 h 2774532"/>
                <a:gd name="connsiteX5" fmla="*/ 7098288 w 8485497"/>
                <a:gd name="connsiteY5" fmla="*/ 693605 h 2774532"/>
                <a:gd name="connsiteX6" fmla="*/ 7912006 w 8485497"/>
                <a:gd name="connsiteY6" fmla="*/ 0 h 2774532"/>
                <a:gd name="connsiteX0" fmla="*/ 3782602 w 8485497"/>
                <a:gd name="connsiteY0" fmla="*/ 2774418 h 2774532"/>
                <a:gd name="connsiteX1" fmla="*/ 0 w 8485497"/>
                <a:gd name="connsiteY1" fmla="*/ 0 h 2774532"/>
                <a:gd name="connsiteX2" fmla="*/ 693605 w 8485497"/>
                <a:gd name="connsiteY2" fmla="*/ 0 h 2774532"/>
                <a:gd name="connsiteX3" fmla="*/ 4476207 w 8485497"/>
                <a:gd name="connsiteY3" fmla="*/ 2774418 h 2774532"/>
                <a:gd name="connsiteX4" fmla="*/ 3782602 w 8485497"/>
                <a:gd name="connsiteY4" fmla="*/ 2774418 h 2774532"/>
                <a:gd name="connsiteX0" fmla="*/ 7445091 w 8485497"/>
                <a:gd name="connsiteY0" fmla="*/ 693605 h 2774532"/>
                <a:gd name="connsiteX1" fmla="*/ 7098288 w 8485497"/>
                <a:gd name="connsiteY1" fmla="*/ 693605 h 2774532"/>
                <a:gd name="connsiteX2" fmla="*/ 7912006 w 8485497"/>
                <a:gd name="connsiteY2" fmla="*/ 0 h 2774532"/>
                <a:gd name="connsiteX3" fmla="*/ 8485497 w 8485497"/>
                <a:gd name="connsiteY3" fmla="*/ 693605 h 2774532"/>
                <a:gd name="connsiteX4" fmla="*/ 8138694 w 8485497"/>
                <a:gd name="connsiteY4" fmla="*/ 693605 h 2774532"/>
                <a:gd name="connsiteX5" fmla="*/ 4476205 w 8485497"/>
                <a:gd name="connsiteY5" fmla="*/ 2774418 h 2774532"/>
                <a:gd name="connsiteX6" fmla="*/ 3779240 w 8485497"/>
                <a:gd name="connsiteY6" fmla="*/ 2635068 h 2774532"/>
                <a:gd name="connsiteX7" fmla="*/ 693605 w 8485497"/>
                <a:gd name="connsiteY7" fmla="*/ 0 h 2774532"/>
                <a:gd name="connsiteX8" fmla="*/ 4476207 w 8485497"/>
                <a:gd name="connsiteY8" fmla="*/ 2774418 h 2774532"/>
                <a:gd name="connsiteX0" fmla="*/ 7218401 w 7791892"/>
                <a:gd name="connsiteY0" fmla="*/ 0 h 3578513"/>
                <a:gd name="connsiteX1" fmla="*/ 7791892 w 7791892"/>
                <a:gd name="connsiteY1" fmla="*/ 693605 h 3578513"/>
                <a:gd name="connsiteX2" fmla="*/ 7445089 w 7791892"/>
                <a:gd name="connsiteY2" fmla="*/ 693605 h 3578513"/>
                <a:gd name="connsiteX3" fmla="*/ 3435798 w 7791892"/>
                <a:gd name="connsiteY3" fmla="*/ 2762733 h 3578513"/>
                <a:gd name="connsiteX4" fmla="*/ 6751485 w 7791892"/>
                <a:gd name="connsiteY4" fmla="*/ 693605 h 3578513"/>
                <a:gd name="connsiteX5" fmla="*/ 6404683 w 7791892"/>
                <a:gd name="connsiteY5" fmla="*/ 693605 h 3578513"/>
                <a:gd name="connsiteX6" fmla="*/ 7218401 w 7791892"/>
                <a:gd name="connsiteY6" fmla="*/ 0 h 3578513"/>
                <a:gd name="connsiteX0" fmla="*/ 3088997 w 7791892"/>
                <a:gd name="connsiteY0" fmla="*/ 2774418 h 3578513"/>
                <a:gd name="connsiteX1" fmla="*/ 2648740 w 7791892"/>
                <a:gd name="connsiteY1" fmla="*/ 2937316 h 3578513"/>
                <a:gd name="connsiteX2" fmla="*/ 0 w 7791892"/>
                <a:gd name="connsiteY2" fmla="*/ 0 h 3578513"/>
                <a:gd name="connsiteX3" fmla="*/ 3782602 w 7791892"/>
                <a:gd name="connsiteY3" fmla="*/ 2774418 h 3578513"/>
                <a:gd name="connsiteX4" fmla="*/ 3088997 w 7791892"/>
                <a:gd name="connsiteY4" fmla="*/ 2774418 h 3578513"/>
                <a:gd name="connsiteX0" fmla="*/ 6751486 w 7791892"/>
                <a:gd name="connsiteY0" fmla="*/ 693605 h 3578513"/>
                <a:gd name="connsiteX1" fmla="*/ 6404683 w 7791892"/>
                <a:gd name="connsiteY1" fmla="*/ 693605 h 3578513"/>
                <a:gd name="connsiteX2" fmla="*/ 7218401 w 7791892"/>
                <a:gd name="connsiteY2" fmla="*/ 0 h 3578513"/>
                <a:gd name="connsiteX3" fmla="*/ 7791892 w 7791892"/>
                <a:gd name="connsiteY3" fmla="*/ 693605 h 3578513"/>
                <a:gd name="connsiteX4" fmla="*/ 7445089 w 7791892"/>
                <a:gd name="connsiteY4" fmla="*/ 693605 h 3578513"/>
                <a:gd name="connsiteX5" fmla="*/ 3782600 w 7791892"/>
                <a:gd name="connsiteY5" fmla="*/ 2774418 h 3578513"/>
                <a:gd name="connsiteX6" fmla="*/ 3085635 w 7791892"/>
                <a:gd name="connsiteY6" fmla="*/ 2635068 h 3578513"/>
                <a:gd name="connsiteX7" fmla="*/ 0 w 7791892"/>
                <a:gd name="connsiteY7" fmla="*/ 0 h 3578513"/>
                <a:gd name="connsiteX8" fmla="*/ 3782602 w 7791892"/>
                <a:gd name="connsiteY8" fmla="*/ 2774418 h 3578513"/>
                <a:gd name="connsiteX0" fmla="*/ 7218401 w 7791892"/>
                <a:gd name="connsiteY0" fmla="*/ 0 h 3829051"/>
                <a:gd name="connsiteX1" fmla="*/ 7791892 w 7791892"/>
                <a:gd name="connsiteY1" fmla="*/ 693605 h 3829051"/>
                <a:gd name="connsiteX2" fmla="*/ 7445089 w 7791892"/>
                <a:gd name="connsiteY2" fmla="*/ 693605 h 3829051"/>
                <a:gd name="connsiteX3" fmla="*/ 3435798 w 7791892"/>
                <a:gd name="connsiteY3" fmla="*/ 2762733 h 3829051"/>
                <a:gd name="connsiteX4" fmla="*/ 6751485 w 7791892"/>
                <a:gd name="connsiteY4" fmla="*/ 693605 h 3829051"/>
                <a:gd name="connsiteX5" fmla="*/ 6404683 w 7791892"/>
                <a:gd name="connsiteY5" fmla="*/ 693605 h 3829051"/>
                <a:gd name="connsiteX6" fmla="*/ 7218401 w 7791892"/>
                <a:gd name="connsiteY6" fmla="*/ 0 h 3829051"/>
                <a:gd name="connsiteX0" fmla="*/ 3088997 w 7791892"/>
                <a:gd name="connsiteY0" fmla="*/ 2774418 h 3829051"/>
                <a:gd name="connsiteX1" fmla="*/ 2648740 w 7791892"/>
                <a:gd name="connsiteY1" fmla="*/ 2937316 h 3829051"/>
                <a:gd name="connsiteX2" fmla="*/ 0 w 7791892"/>
                <a:gd name="connsiteY2" fmla="*/ 0 h 3829051"/>
                <a:gd name="connsiteX3" fmla="*/ 3782602 w 7791892"/>
                <a:gd name="connsiteY3" fmla="*/ 2774418 h 3829051"/>
                <a:gd name="connsiteX4" fmla="*/ 3088997 w 7791892"/>
                <a:gd name="connsiteY4" fmla="*/ 2774418 h 3829051"/>
                <a:gd name="connsiteX0" fmla="*/ 6751486 w 7791892"/>
                <a:gd name="connsiteY0" fmla="*/ 693605 h 3829051"/>
                <a:gd name="connsiteX1" fmla="*/ 6404683 w 7791892"/>
                <a:gd name="connsiteY1" fmla="*/ 693605 h 3829051"/>
                <a:gd name="connsiteX2" fmla="*/ 7218401 w 7791892"/>
                <a:gd name="connsiteY2" fmla="*/ 0 h 3829051"/>
                <a:gd name="connsiteX3" fmla="*/ 7791892 w 7791892"/>
                <a:gd name="connsiteY3" fmla="*/ 693605 h 3829051"/>
                <a:gd name="connsiteX4" fmla="*/ 7445089 w 7791892"/>
                <a:gd name="connsiteY4" fmla="*/ 693605 h 3829051"/>
                <a:gd name="connsiteX5" fmla="*/ 3782600 w 7791892"/>
                <a:gd name="connsiteY5" fmla="*/ 2774418 h 3829051"/>
                <a:gd name="connsiteX6" fmla="*/ 3085635 w 7791892"/>
                <a:gd name="connsiteY6" fmla="*/ 2635068 h 3829051"/>
                <a:gd name="connsiteX7" fmla="*/ 3693173 w 7791892"/>
                <a:gd name="connsiteY7" fmla="*/ 3253325 h 3829051"/>
                <a:gd name="connsiteX8" fmla="*/ 3782602 w 7791892"/>
                <a:gd name="connsiteY8" fmla="*/ 2774418 h 3829051"/>
                <a:gd name="connsiteX0" fmla="*/ 5288442 w 5861933"/>
                <a:gd name="connsiteY0" fmla="*/ 0 h 3829051"/>
                <a:gd name="connsiteX1" fmla="*/ 5861933 w 5861933"/>
                <a:gd name="connsiteY1" fmla="*/ 693605 h 3829051"/>
                <a:gd name="connsiteX2" fmla="*/ 5515130 w 5861933"/>
                <a:gd name="connsiteY2" fmla="*/ 693605 h 3829051"/>
                <a:gd name="connsiteX3" fmla="*/ 1505839 w 5861933"/>
                <a:gd name="connsiteY3" fmla="*/ 2762733 h 3829051"/>
                <a:gd name="connsiteX4" fmla="*/ 4821526 w 5861933"/>
                <a:gd name="connsiteY4" fmla="*/ 693605 h 3829051"/>
                <a:gd name="connsiteX5" fmla="*/ 4474724 w 5861933"/>
                <a:gd name="connsiteY5" fmla="*/ 693605 h 3829051"/>
                <a:gd name="connsiteX6" fmla="*/ 5288442 w 5861933"/>
                <a:gd name="connsiteY6" fmla="*/ 0 h 3829051"/>
                <a:gd name="connsiteX0" fmla="*/ 1159038 w 5861933"/>
                <a:gd name="connsiteY0" fmla="*/ 2774418 h 3829051"/>
                <a:gd name="connsiteX1" fmla="*/ 718781 w 5861933"/>
                <a:gd name="connsiteY1" fmla="*/ 2937316 h 3829051"/>
                <a:gd name="connsiteX2" fmla="*/ 8873 w 5861933"/>
                <a:gd name="connsiteY2" fmla="*/ 2458496 h 3829051"/>
                <a:gd name="connsiteX3" fmla="*/ 1852643 w 5861933"/>
                <a:gd name="connsiteY3" fmla="*/ 2774418 h 3829051"/>
                <a:gd name="connsiteX4" fmla="*/ 1159038 w 5861933"/>
                <a:gd name="connsiteY4" fmla="*/ 2774418 h 3829051"/>
                <a:gd name="connsiteX0" fmla="*/ 4821527 w 5861933"/>
                <a:gd name="connsiteY0" fmla="*/ 693605 h 3829051"/>
                <a:gd name="connsiteX1" fmla="*/ 4474724 w 5861933"/>
                <a:gd name="connsiteY1" fmla="*/ 693605 h 3829051"/>
                <a:gd name="connsiteX2" fmla="*/ 5288442 w 5861933"/>
                <a:gd name="connsiteY2" fmla="*/ 0 h 3829051"/>
                <a:gd name="connsiteX3" fmla="*/ 5861933 w 5861933"/>
                <a:gd name="connsiteY3" fmla="*/ 693605 h 3829051"/>
                <a:gd name="connsiteX4" fmla="*/ 5515130 w 5861933"/>
                <a:gd name="connsiteY4" fmla="*/ 693605 h 3829051"/>
                <a:gd name="connsiteX5" fmla="*/ 1852641 w 5861933"/>
                <a:gd name="connsiteY5" fmla="*/ 2774418 h 3829051"/>
                <a:gd name="connsiteX6" fmla="*/ 1155676 w 5861933"/>
                <a:gd name="connsiteY6" fmla="*/ 2635068 h 3829051"/>
                <a:gd name="connsiteX7" fmla="*/ 1763214 w 5861933"/>
                <a:gd name="connsiteY7" fmla="*/ 3253325 h 3829051"/>
                <a:gd name="connsiteX8" fmla="*/ 1852643 w 5861933"/>
                <a:gd name="connsiteY8" fmla="*/ 2774418 h 3829051"/>
                <a:gd name="connsiteX0" fmla="*/ 5187579 w 5761070"/>
                <a:gd name="connsiteY0" fmla="*/ 0 h 3829051"/>
                <a:gd name="connsiteX1" fmla="*/ 5761070 w 5761070"/>
                <a:gd name="connsiteY1" fmla="*/ 693605 h 3829051"/>
                <a:gd name="connsiteX2" fmla="*/ 5414267 w 5761070"/>
                <a:gd name="connsiteY2" fmla="*/ 693605 h 3829051"/>
                <a:gd name="connsiteX3" fmla="*/ 1404976 w 5761070"/>
                <a:gd name="connsiteY3" fmla="*/ 2762733 h 3829051"/>
                <a:gd name="connsiteX4" fmla="*/ 4720663 w 5761070"/>
                <a:gd name="connsiteY4" fmla="*/ 693605 h 3829051"/>
                <a:gd name="connsiteX5" fmla="*/ 4373861 w 5761070"/>
                <a:gd name="connsiteY5" fmla="*/ 693605 h 3829051"/>
                <a:gd name="connsiteX6" fmla="*/ 5187579 w 5761070"/>
                <a:gd name="connsiteY6" fmla="*/ 0 h 3829051"/>
                <a:gd name="connsiteX0" fmla="*/ 1058175 w 5761070"/>
                <a:gd name="connsiteY0" fmla="*/ 2774418 h 3829051"/>
                <a:gd name="connsiteX1" fmla="*/ 617918 w 5761070"/>
                <a:gd name="connsiteY1" fmla="*/ 2937316 h 3829051"/>
                <a:gd name="connsiteX2" fmla="*/ 1751780 w 5761070"/>
                <a:gd name="connsiteY2" fmla="*/ 2774418 h 3829051"/>
                <a:gd name="connsiteX3" fmla="*/ 1058175 w 5761070"/>
                <a:gd name="connsiteY3" fmla="*/ 2774418 h 3829051"/>
                <a:gd name="connsiteX0" fmla="*/ 4720664 w 5761070"/>
                <a:gd name="connsiteY0" fmla="*/ 693605 h 3829051"/>
                <a:gd name="connsiteX1" fmla="*/ 4373861 w 5761070"/>
                <a:gd name="connsiteY1" fmla="*/ 693605 h 3829051"/>
                <a:gd name="connsiteX2" fmla="*/ 5187579 w 5761070"/>
                <a:gd name="connsiteY2" fmla="*/ 0 h 3829051"/>
                <a:gd name="connsiteX3" fmla="*/ 5761070 w 5761070"/>
                <a:gd name="connsiteY3" fmla="*/ 693605 h 3829051"/>
                <a:gd name="connsiteX4" fmla="*/ 5414267 w 5761070"/>
                <a:gd name="connsiteY4" fmla="*/ 693605 h 3829051"/>
                <a:gd name="connsiteX5" fmla="*/ 1751778 w 5761070"/>
                <a:gd name="connsiteY5" fmla="*/ 2774418 h 3829051"/>
                <a:gd name="connsiteX6" fmla="*/ 1054813 w 5761070"/>
                <a:gd name="connsiteY6" fmla="*/ 2635068 h 3829051"/>
                <a:gd name="connsiteX7" fmla="*/ 1662351 w 5761070"/>
                <a:gd name="connsiteY7" fmla="*/ 3253325 h 3829051"/>
                <a:gd name="connsiteX8" fmla="*/ 1751780 w 5761070"/>
                <a:gd name="connsiteY8" fmla="*/ 2774418 h 3829051"/>
                <a:gd name="connsiteX0" fmla="*/ 4388043 w 4961534"/>
                <a:gd name="connsiteY0" fmla="*/ 0 h 3829051"/>
                <a:gd name="connsiteX1" fmla="*/ 4961534 w 4961534"/>
                <a:gd name="connsiteY1" fmla="*/ 693605 h 3829051"/>
                <a:gd name="connsiteX2" fmla="*/ 4614731 w 4961534"/>
                <a:gd name="connsiteY2" fmla="*/ 693605 h 3829051"/>
                <a:gd name="connsiteX3" fmla="*/ 605440 w 4961534"/>
                <a:gd name="connsiteY3" fmla="*/ 2762733 h 3829051"/>
                <a:gd name="connsiteX4" fmla="*/ 3921127 w 4961534"/>
                <a:gd name="connsiteY4" fmla="*/ 693605 h 3829051"/>
                <a:gd name="connsiteX5" fmla="*/ 3574325 w 4961534"/>
                <a:gd name="connsiteY5" fmla="*/ 693605 h 3829051"/>
                <a:gd name="connsiteX6" fmla="*/ 4388043 w 4961534"/>
                <a:gd name="connsiteY6" fmla="*/ 0 h 3829051"/>
                <a:gd name="connsiteX0" fmla="*/ 258639 w 4961534"/>
                <a:gd name="connsiteY0" fmla="*/ 2774418 h 3829051"/>
                <a:gd name="connsiteX1" fmla="*/ 952244 w 4961534"/>
                <a:gd name="connsiteY1" fmla="*/ 2774418 h 3829051"/>
                <a:gd name="connsiteX2" fmla="*/ 258639 w 4961534"/>
                <a:gd name="connsiteY2" fmla="*/ 2774418 h 3829051"/>
                <a:gd name="connsiteX0" fmla="*/ 3921128 w 4961534"/>
                <a:gd name="connsiteY0" fmla="*/ 693605 h 3829051"/>
                <a:gd name="connsiteX1" fmla="*/ 3574325 w 4961534"/>
                <a:gd name="connsiteY1" fmla="*/ 693605 h 3829051"/>
                <a:gd name="connsiteX2" fmla="*/ 4388043 w 4961534"/>
                <a:gd name="connsiteY2" fmla="*/ 0 h 3829051"/>
                <a:gd name="connsiteX3" fmla="*/ 4961534 w 4961534"/>
                <a:gd name="connsiteY3" fmla="*/ 693605 h 3829051"/>
                <a:gd name="connsiteX4" fmla="*/ 4614731 w 4961534"/>
                <a:gd name="connsiteY4" fmla="*/ 693605 h 3829051"/>
                <a:gd name="connsiteX5" fmla="*/ 952242 w 4961534"/>
                <a:gd name="connsiteY5" fmla="*/ 2774418 h 3829051"/>
                <a:gd name="connsiteX6" fmla="*/ 255277 w 4961534"/>
                <a:gd name="connsiteY6" fmla="*/ 2635068 h 3829051"/>
                <a:gd name="connsiteX7" fmla="*/ 862815 w 4961534"/>
                <a:gd name="connsiteY7" fmla="*/ 3253325 h 3829051"/>
                <a:gd name="connsiteX8" fmla="*/ 952244 w 4961534"/>
                <a:gd name="connsiteY8" fmla="*/ 2774418 h 3829051"/>
                <a:gd name="connsiteX0" fmla="*/ 4132766 w 4706257"/>
                <a:gd name="connsiteY0" fmla="*/ 0 h 2774532"/>
                <a:gd name="connsiteX1" fmla="*/ 4706257 w 4706257"/>
                <a:gd name="connsiteY1" fmla="*/ 693605 h 2774532"/>
                <a:gd name="connsiteX2" fmla="*/ 4359454 w 4706257"/>
                <a:gd name="connsiteY2" fmla="*/ 693605 h 2774532"/>
                <a:gd name="connsiteX3" fmla="*/ 350163 w 4706257"/>
                <a:gd name="connsiteY3" fmla="*/ 2762733 h 2774532"/>
                <a:gd name="connsiteX4" fmla="*/ 3665850 w 4706257"/>
                <a:gd name="connsiteY4" fmla="*/ 693605 h 2774532"/>
                <a:gd name="connsiteX5" fmla="*/ 3319048 w 4706257"/>
                <a:gd name="connsiteY5" fmla="*/ 693605 h 2774532"/>
                <a:gd name="connsiteX6" fmla="*/ 4132766 w 4706257"/>
                <a:gd name="connsiteY6" fmla="*/ 0 h 2774532"/>
                <a:gd name="connsiteX0" fmla="*/ 3362 w 4706257"/>
                <a:gd name="connsiteY0" fmla="*/ 2774418 h 2774532"/>
                <a:gd name="connsiteX1" fmla="*/ 696967 w 4706257"/>
                <a:gd name="connsiteY1" fmla="*/ 2774418 h 2774532"/>
                <a:gd name="connsiteX2" fmla="*/ 3362 w 4706257"/>
                <a:gd name="connsiteY2" fmla="*/ 2774418 h 2774532"/>
                <a:gd name="connsiteX0" fmla="*/ 3665851 w 4706257"/>
                <a:gd name="connsiteY0" fmla="*/ 693605 h 2774532"/>
                <a:gd name="connsiteX1" fmla="*/ 3319048 w 4706257"/>
                <a:gd name="connsiteY1" fmla="*/ 693605 h 2774532"/>
                <a:gd name="connsiteX2" fmla="*/ 4132766 w 4706257"/>
                <a:gd name="connsiteY2" fmla="*/ 0 h 2774532"/>
                <a:gd name="connsiteX3" fmla="*/ 4706257 w 4706257"/>
                <a:gd name="connsiteY3" fmla="*/ 693605 h 2774532"/>
                <a:gd name="connsiteX4" fmla="*/ 4359454 w 4706257"/>
                <a:gd name="connsiteY4" fmla="*/ 693605 h 2774532"/>
                <a:gd name="connsiteX5" fmla="*/ 696965 w 4706257"/>
                <a:gd name="connsiteY5" fmla="*/ 2774418 h 2774532"/>
                <a:gd name="connsiteX6" fmla="*/ 0 w 4706257"/>
                <a:gd name="connsiteY6" fmla="*/ 2635068 h 2774532"/>
                <a:gd name="connsiteX7" fmla="*/ 696967 w 4706257"/>
                <a:gd name="connsiteY7" fmla="*/ 2774418 h 277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06257" h="2774532" stroke="0" extrusionOk="0">
                  <a:moveTo>
                    <a:pt x="4132766" y="0"/>
                  </a:moveTo>
                  <a:lnTo>
                    <a:pt x="4706257" y="693605"/>
                  </a:lnTo>
                  <a:lnTo>
                    <a:pt x="4359454" y="693605"/>
                  </a:lnTo>
                  <a:cubicBezTo>
                    <a:pt x="3895651" y="2011133"/>
                    <a:pt x="2197559" y="2887490"/>
                    <a:pt x="350163" y="2762733"/>
                  </a:cubicBezTo>
                  <a:cubicBezTo>
                    <a:pt x="1939980" y="2655371"/>
                    <a:pt x="3266714" y="1827433"/>
                    <a:pt x="3665850" y="693605"/>
                  </a:cubicBezTo>
                  <a:lnTo>
                    <a:pt x="3319048" y="693605"/>
                  </a:lnTo>
                  <a:lnTo>
                    <a:pt x="4132766" y="0"/>
                  </a:lnTo>
                  <a:close/>
                </a:path>
                <a:path w="4706257" h="2774532" fill="darkenLess" stroke="0" extrusionOk="0">
                  <a:moveTo>
                    <a:pt x="3362" y="2774418"/>
                  </a:moveTo>
                  <a:lnTo>
                    <a:pt x="696967" y="2774418"/>
                  </a:lnTo>
                  <a:lnTo>
                    <a:pt x="3362" y="2774418"/>
                  </a:lnTo>
                  <a:close/>
                </a:path>
                <a:path w="4706257" h="2774532" fill="none" extrusionOk="0">
                  <a:moveTo>
                    <a:pt x="3665851" y="693605"/>
                  </a:moveTo>
                  <a:lnTo>
                    <a:pt x="3319048" y="693605"/>
                  </a:lnTo>
                  <a:lnTo>
                    <a:pt x="4132766" y="0"/>
                  </a:lnTo>
                  <a:lnTo>
                    <a:pt x="4706257" y="693605"/>
                  </a:lnTo>
                  <a:lnTo>
                    <a:pt x="4359454" y="693605"/>
                  </a:lnTo>
                  <a:cubicBezTo>
                    <a:pt x="3928239" y="1918562"/>
                    <a:pt x="2421825" y="2774418"/>
                    <a:pt x="696965" y="2774418"/>
                  </a:cubicBezTo>
                  <a:lnTo>
                    <a:pt x="0" y="2635068"/>
                  </a:lnTo>
                  <a:lnTo>
                    <a:pt x="696967" y="2774418"/>
                  </a:lnTo>
                </a:path>
              </a:pathLst>
            </a:custGeom>
            <a:solidFill>
              <a:srgbClr val="00009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eaLnBrk="0" hangingPunct="0"/>
              <a:endParaRPr lang="en-US" sz="3200">
                <a:latin typeface="Times" charset="0"/>
              </a:endParaRPr>
            </a:p>
          </p:txBody>
        </p:sp>
        <p:pic>
          <p:nvPicPr>
            <p:cNvPr id="4" name="Picture 3" descr="D3D_compacttokamak_path2-01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40436" y="747770"/>
              <a:ext cx="6203566" cy="435397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920229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FPA 2023</a:t>
            </a:r>
            <a:r>
              <a:rPr lang="en-US" sz="3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– Questions to Prompt</a:t>
            </a:r>
            <a:endParaRPr lang="en-US" sz="3400" i="1" dirty="0">
              <a:solidFill>
                <a:srgbClr val="D9E3F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633C3B97-0004-794E-83F7-99D3364EA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974" y="1505396"/>
            <a:ext cx="3871309" cy="441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852" tIns="60925" rIns="121852" bIns="60925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n-US" sz="1900" i="1" dirty="0">
                <a:solidFill>
                  <a:srgbClr val="0223BA"/>
                </a:solidFill>
                <a:effectLst/>
                <a:latin typeface="Avenir Next" panose="020B0503020202020204" pitchFamily="34" charset="0"/>
              </a:rPr>
              <a:t>Presented by </a:t>
            </a:r>
          </a:p>
          <a:p>
            <a:pPr>
              <a:defRPr/>
            </a:pPr>
            <a:r>
              <a:rPr lang="en-US" sz="3200" b="1" dirty="0">
                <a:solidFill>
                  <a:srgbClr val="0223BA"/>
                </a:solidFill>
                <a:effectLst/>
                <a:latin typeface="Avenir Next" panose="020B0503020202020204" pitchFamily="34" charset="0"/>
              </a:rPr>
              <a:t>RJ Buttery </a:t>
            </a:r>
          </a:p>
          <a:p>
            <a:pPr>
              <a:defRPr/>
            </a:pPr>
            <a:r>
              <a:rPr lang="en-US" sz="2100" b="1" i="1" dirty="0">
                <a:solidFill>
                  <a:srgbClr val="0223BA"/>
                </a:solidFill>
                <a:latin typeface="Avenir Next" panose="020B0503020202020204" pitchFamily="34" charset="0"/>
              </a:rPr>
              <a:t>from community discussion</a:t>
            </a:r>
            <a:br>
              <a:rPr lang="en-US" sz="2100" b="1" i="1" dirty="0">
                <a:solidFill>
                  <a:srgbClr val="0223BA"/>
                </a:solidFill>
                <a:latin typeface="Avenir Next" panose="020B0503020202020204" pitchFamily="34" charset="0"/>
              </a:rPr>
            </a:br>
            <a:r>
              <a:rPr lang="en-US" sz="2100" b="1" i="1" dirty="0">
                <a:solidFill>
                  <a:srgbClr val="0223BA"/>
                </a:solidFill>
                <a:latin typeface="Avenir Next" panose="020B0503020202020204" pitchFamily="34" charset="0"/>
              </a:rPr>
              <a:t>at FPA meeting in 2023</a:t>
            </a:r>
            <a:endParaRPr lang="en-US" altLang="x-none" sz="1900" b="1" dirty="0">
              <a:solidFill>
                <a:srgbClr val="0223BA"/>
              </a:solidFill>
              <a:latin typeface="Avenir Next" panose="020B0503020202020204" pitchFamily="34" charset="0"/>
            </a:endParaRPr>
          </a:p>
          <a:p>
            <a:pPr>
              <a:defRPr/>
            </a:pPr>
            <a:endParaRPr lang="en-US" altLang="x-none" sz="2800" b="1" dirty="0">
              <a:solidFill>
                <a:srgbClr val="0223BA"/>
              </a:solidFill>
              <a:latin typeface="Avenir Next" panose="020B0503020202020204" pitchFamily="34" charset="0"/>
            </a:endParaRPr>
          </a:p>
          <a:p>
            <a:pPr>
              <a:defRPr/>
            </a:pPr>
            <a:endParaRPr lang="en-US" altLang="x-none" sz="3200" b="1" dirty="0">
              <a:solidFill>
                <a:srgbClr val="0223BA"/>
              </a:solidFill>
              <a:latin typeface="Avenir Next" panose="020B0503020202020204" pitchFamily="34" charset="0"/>
            </a:endParaRPr>
          </a:p>
          <a:p>
            <a:pPr>
              <a:defRPr/>
            </a:pPr>
            <a:r>
              <a:rPr lang="en-US" sz="1900" i="1" dirty="0">
                <a:solidFill>
                  <a:srgbClr val="0223BA"/>
                </a:solidFill>
                <a:effectLst/>
                <a:latin typeface="Avenir Next" panose="020B0503020202020204" pitchFamily="34" charset="0"/>
              </a:rPr>
              <a:t>To</a:t>
            </a:r>
          </a:p>
          <a:p>
            <a:pPr>
              <a:defRPr/>
            </a:pPr>
            <a:r>
              <a:rPr lang="en-US" altLang="x-none" sz="2800" b="1" dirty="0">
                <a:solidFill>
                  <a:srgbClr val="0223BA"/>
                </a:solidFill>
                <a:latin typeface="Avenir Next" panose="020B0503020202020204" pitchFamily="34" charset="0"/>
              </a:rPr>
              <a:t>Fusion Power </a:t>
            </a:r>
            <a:br>
              <a:rPr lang="en-US" altLang="x-none" sz="2800" b="1" dirty="0">
                <a:solidFill>
                  <a:srgbClr val="0223BA"/>
                </a:solidFill>
                <a:latin typeface="Avenir Next" panose="020B0503020202020204" pitchFamily="34" charset="0"/>
              </a:rPr>
            </a:br>
            <a:r>
              <a:rPr lang="en-US" altLang="x-none" sz="2800" b="1" dirty="0">
                <a:solidFill>
                  <a:srgbClr val="0223BA"/>
                </a:solidFill>
                <a:latin typeface="Avenir Next" panose="020B0503020202020204" pitchFamily="34" charset="0"/>
              </a:rPr>
              <a:t>Associates</a:t>
            </a:r>
          </a:p>
          <a:p>
            <a:pPr>
              <a:defRPr/>
            </a:pPr>
            <a:r>
              <a:rPr lang="en-US" sz="2800" b="1" dirty="0">
                <a:solidFill>
                  <a:srgbClr val="0223BA"/>
                </a:solidFill>
                <a:latin typeface="Avenir Next" panose="020B0503020202020204" pitchFamily="34" charset="0"/>
              </a:rPr>
              <a:t>Annual Meeting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>
                <a:solidFill>
                  <a:srgbClr val="0223BA"/>
                </a:solidFill>
                <a:latin typeface="Avenir Next" panose="020B0503020202020204" pitchFamily="34" charset="0"/>
              </a:rPr>
              <a:t>Dec 20</a:t>
            </a:r>
            <a:r>
              <a:rPr lang="en-US" sz="2000" baseline="30000" dirty="0">
                <a:solidFill>
                  <a:srgbClr val="0223BA"/>
                </a:solidFill>
                <a:latin typeface="Avenir Next" panose="020B0503020202020204" pitchFamily="34" charset="0"/>
              </a:rPr>
              <a:t>th</a:t>
            </a:r>
            <a:r>
              <a:rPr lang="en-US" sz="2000" dirty="0">
                <a:solidFill>
                  <a:srgbClr val="0223BA"/>
                </a:solidFill>
                <a:latin typeface="Avenir Next" panose="020B0503020202020204" pitchFamily="34" charset="0"/>
              </a:rPr>
              <a:t>  2023</a:t>
            </a:r>
            <a:endParaRPr lang="en-US" sz="2000" dirty="0">
              <a:solidFill>
                <a:srgbClr val="0223BA"/>
              </a:solidFill>
              <a:effectLst/>
              <a:latin typeface="Avenir Next" panose="020B0503020202020204" pitchFamily="34" charset="0"/>
            </a:endParaRPr>
          </a:p>
        </p:txBody>
      </p:sp>
      <p:pic>
        <p:nvPicPr>
          <p:cNvPr id="7" name="Picture 6" descr="GA Logo_0219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4726" y="6321226"/>
            <a:ext cx="2764559" cy="658229"/>
          </a:xfrm>
          <a:prstGeom prst="rect">
            <a:avLst/>
          </a:prstGeom>
        </p:spPr>
      </p:pic>
      <p:pic>
        <p:nvPicPr>
          <p:cNvPr id="11" name="Picture 8" descr="D3D_logo.png">
            <a:extLst>
              <a:ext uri="{FF2B5EF4-FFF2-40B4-BE49-F238E27FC236}">
                <a16:creationId xmlns:a16="http://schemas.microsoft.com/office/drawing/2014/main" id="{5BA404E6-E84F-2949-A3AA-9B0966CC031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42" y="6133172"/>
            <a:ext cx="1280258" cy="7248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F9E874B-C9D9-A3CF-3F0B-3C425C56289B}"/>
              </a:ext>
            </a:extLst>
          </p:cNvPr>
          <p:cNvSpPr/>
          <p:nvPr/>
        </p:nvSpPr>
        <p:spPr>
          <a:xfrm>
            <a:off x="1524000" y="641042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Work supported by US DOE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under DE-FC02-04ER54698.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67070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20B95B-246E-4770-1DE9-D4F7B4222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29407"/>
            <a:ext cx="10972800" cy="4604393"/>
          </a:xfrm>
        </p:spPr>
        <p:txBody>
          <a:bodyPr/>
          <a:lstStyle/>
          <a:p>
            <a:pPr marL="457200" indent="-457200">
              <a:spcBef>
                <a:spcPts val="3900"/>
              </a:spcBef>
              <a:buFont typeface="+mj-lt"/>
              <a:buAutoNum type="arabicPeriod"/>
            </a:pPr>
            <a:r>
              <a:rPr lang="en-US" sz="2800" dirty="0"/>
              <a:t>How to engage in PPP – what does it look like, what scale,</a:t>
            </a:r>
            <a:br>
              <a:rPr lang="en-US" sz="2800" dirty="0"/>
            </a:br>
            <a:r>
              <a:rPr lang="en-US" sz="2800" dirty="0"/>
              <a:t>how to make it work, what is degree of need?</a:t>
            </a:r>
          </a:p>
          <a:p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004032-AF91-9F29-F74A-5F4DF8834AC3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15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20B95B-246E-4770-1DE9-D4F7B4222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29407"/>
            <a:ext cx="10972800" cy="4604393"/>
          </a:xfrm>
        </p:spPr>
        <p:txBody>
          <a:bodyPr/>
          <a:lstStyle/>
          <a:p>
            <a:pPr marL="457200" indent="-457200">
              <a:spcBef>
                <a:spcPts val="3900"/>
              </a:spcBef>
              <a:buFont typeface="+mj-lt"/>
              <a:buAutoNum type="arabicPeriod"/>
            </a:pPr>
            <a:r>
              <a:rPr lang="en-US" sz="2800" dirty="0"/>
              <a:t>How to engage in PPP – what does it look like, what scale,</a:t>
            </a:r>
            <a:br>
              <a:rPr lang="en-US" sz="2800" dirty="0"/>
            </a:br>
            <a:r>
              <a:rPr lang="en-US" sz="2800" dirty="0"/>
              <a:t>how to make it work, what is degree of need?</a:t>
            </a:r>
          </a:p>
          <a:p>
            <a:pPr marL="457200" indent="-457200">
              <a:spcBef>
                <a:spcPts val="3900"/>
              </a:spcBef>
              <a:buFont typeface="+mj-lt"/>
              <a:buAutoNum type="arabicPeriod"/>
            </a:pPr>
            <a:r>
              <a:rPr lang="en-US" sz="2800" dirty="0"/>
              <a:t>Is the community keen for a major pivot or restructuring from present programs?</a:t>
            </a:r>
          </a:p>
          <a:p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004032-AF91-9F29-F74A-5F4DF8834AC3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83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20B95B-246E-4770-1DE9-D4F7B4222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29407"/>
            <a:ext cx="10972800" cy="4604393"/>
          </a:xfrm>
        </p:spPr>
        <p:txBody>
          <a:bodyPr/>
          <a:lstStyle/>
          <a:p>
            <a:pPr marL="457200" indent="-457200">
              <a:spcBef>
                <a:spcPts val="3900"/>
              </a:spcBef>
              <a:buFont typeface="+mj-lt"/>
              <a:buAutoNum type="arabicPeriod"/>
            </a:pPr>
            <a:r>
              <a:rPr lang="en-US" sz="2800" dirty="0"/>
              <a:t>How to engage in PPP – what does it look like, what scale,</a:t>
            </a:r>
            <a:br>
              <a:rPr lang="en-US" sz="2800" dirty="0"/>
            </a:br>
            <a:r>
              <a:rPr lang="en-US" sz="2800" dirty="0"/>
              <a:t>how to make it work, what is degree of need?</a:t>
            </a:r>
          </a:p>
          <a:p>
            <a:pPr marL="457200" indent="-457200">
              <a:spcBef>
                <a:spcPts val="3900"/>
              </a:spcBef>
              <a:buFont typeface="+mj-lt"/>
              <a:buAutoNum type="arabicPeriod"/>
            </a:pPr>
            <a:r>
              <a:rPr lang="en-US" sz="2800" dirty="0"/>
              <a:t>Is the community keen for a major pivot or restructuring from present programs?</a:t>
            </a:r>
          </a:p>
          <a:p>
            <a:pPr marL="457200" indent="-457200">
              <a:spcBef>
                <a:spcPts val="3900"/>
              </a:spcBef>
              <a:buFont typeface="+mj-lt"/>
              <a:buAutoNum type="arabicPeriod"/>
            </a:pPr>
            <a:r>
              <a:rPr lang="en-US" sz="2800" dirty="0"/>
              <a:t>What does US need to do to retain leadership?</a:t>
            </a:r>
          </a:p>
          <a:p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004032-AF91-9F29-F74A-5F4DF8834AC3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12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20B95B-246E-4770-1DE9-D4F7B4222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29407"/>
            <a:ext cx="10972800" cy="4604393"/>
          </a:xfrm>
        </p:spPr>
        <p:txBody>
          <a:bodyPr/>
          <a:lstStyle/>
          <a:p>
            <a:pPr marL="457200" indent="-457200">
              <a:spcBef>
                <a:spcPts val="3900"/>
              </a:spcBef>
              <a:buFont typeface="+mj-lt"/>
              <a:buAutoNum type="arabicPeriod"/>
            </a:pPr>
            <a:r>
              <a:rPr lang="en-US" sz="2800" dirty="0"/>
              <a:t>How to engage in PPP – what does it look like, what scale,</a:t>
            </a:r>
            <a:br>
              <a:rPr lang="en-US" sz="2800" dirty="0"/>
            </a:br>
            <a:r>
              <a:rPr lang="en-US" sz="2800" dirty="0"/>
              <a:t>how to make it work, what is degree of need?</a:t>
            </a:r>
          </a:p>
          <a:p>
            <a:pPr marL="457200" indent="-457200">
              <a:spcBef>
                <a:spcPts val="3900"/>
              </a:spcBef>
              <a:buFont typeface="+mj-lt"/>
              <a:buAutoNum type="arabicPeriod"/>
            </a:pPr>
            <a:r>
              <a:rPr lang="en-US" sz="2800" dirty="0"/>
              <a:t>Is the community keen for a major pivot or restructuring from present programs?</a:t>
            </a:r>
          </a:p>
          <a:p>
            <a:pPr marL="457200" indent="-457200">
              <a:spcBef>
                <a:spcPts val="3900"/>
              </a:spcBef>
              <a:buFont typeface="+mj-lt"/>
              <a:buAutoNum type="arabicPeriod"/>
            </a:pPr>
            <a:r>
              <a:rPr lang="en-US" sz="2800" dirty="0"/>
              <a:t>What does US need to do to retain leadership?</a:t>
            </a:r>
          </a:p>
          <a:p>
            <a:pPr marL="457200" indent="-457200">
              <a:spcBef>
                <a:spcPts val="3900"/>
              </a:spcBef>
              <a:buFont typeface="+mj-lt"/>
              <a:buAutoNum type="arabicPeriod"/>
            </a:pPr>
            <a:r>
              <a:rPr lang="en-US" sz="2800" dirty="0"/>
              <a:t>What are supply chain issues?</a:t>
            </a:r>
          </a:p>
          <a:p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004032-AF91-9F29-F74A-5F4DF8834AC3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33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43A85B-BE94-6084-E7D2-5A7C63BF8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814" y="2953407"/>
            <a:ext cx="8786648" cy="1849820"/>
          </a:xfrm>
        </p:spPr>
        <p:txBody>
          <a:bodyPr/>
          <a:lstStyle/>
          <a:p>
            <a:pPr marL="0" indent="0">
              <a:buNone/>
            </a:pPr>
            <a:r>
              <a:rPr lang="en-US" sz="4400" i="1" dirty="0">
                <a:solidFill>
                  <a:srgbClr val="008000"/>
                </a:solidFill>
              </a:rPr>
              <a:t>Thanks for your attention,</a:t>
            </a:r>
          </a:p>
          <a:p>
            <a:pPr marL="0" indent="0">
              <a:buNone/>
            </a:pPr>
            <a:r>
              <a:rPr lang="en-US" sz="4400" i="1" dirty="0">
                <a:solidFill>
                  <a:srgbClr val="008000"/>
                </a:solidFill>
              </a:rPr>
              <a:t>and safe travels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CDE217-E593-A34F-1FFE-7DA742222742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20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ExtendedDescription xmlns="http://schemas.microsoft.com/sharepoint/v3" xsi:nil="true"/>
  </documentManagement>
</p:properties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741D1E4237A84FB297678E3FBF5B33" ma:contentTypeVersion="5" ma:contentTypeDescription="Create a new document." ma:contentTypeScope="" ma:versionID="bbb834a4b91f92b32ec64c15ce8cb903">
  <xsd:schema xmlns:xsd="http://www.w3.org/2001/XMLSchema" xmlns:xs="http://www.w3.org/2001/XMLSchema" xmlns:p="http://schemas.microsoft.com/office/2006/metadata/properties" xmlns:ns1="http://schemas.microsoft.com/sharepoint/v3" xmlns:ns2="9b3bb9f6-2140-43df-a707-11da53b50581" xmlns:ns3="ab9a7b1a-9476-4d4a-9507-6d6207bc7f68" targetNamespace="http://schemas.microsoft.com/office/2006/metadata/properties" ma:root="true" ma:fieldsID="6362b458fdffc99143161422bf902089" ns1:_="" ns2:_="" ns3:_="">
    <xsd:import namespace="http://schemas.microsoft.com/sharepoint/v3"/>
    <xsd:import namespace="9b3bb9f6-2140-43df-a707-11da53b50581"/>
    <xsd:import namespace="ab9a7b1a-9476-4d4a-9507-6d6207bc7f6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1:_Extended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ExtendedDescription" ma:index="12" nillable="true" ma:displayName="Description" ma:format="Dropdown" ma:internalName="_Extended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3bb9f6-2140-43df-a707-11da53b5058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a7b1a-9476-4d4a-9507-6d6207bc7f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openxmlformats.org/package/2006/metadata/core-properties"/>
    <ds:schemaRef ds:uri="733f9b3c-106d-4cf6-807f-e3072a869763"/>
    <ds:schemaRef ds:uri="b66ef40d-f128-424d-aaa1-119cdc1d4c80"/>
    <ds:schemaRef ds:uri="8664da1b-62ed-40bb-b0cc-774d1241b589"/>
    <ds:schemaRef ds:uri="c2659f2d-329c-4752-9f62-0d67cf56b71b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73886BB1-D027-43F4-8DB2-C8D55F0291E4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9F46CBD-20AE-4532-A8A6-51D5DEBCD7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b3bb9f6-2140-43df-a707-11da53b50581"/>
    <ds:schemaRef ds:uri="ab9a7b1a-9476-4d4a-9507-6d6207bc7f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56622</TotalTime>
  <Words>227</Words>
  <Application>Microsoft Macintosh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Arial Narrow</vt:lpstr>
      <vt:lpstr>Avenir Next</vt:lpstr>
      <vt:lpstr>Calibri</vt:lpstr>
      <vt:lpstr>Century Gothic</vt:lpstr>
      <vt:lpstr>Lucida Grande</vt:lpstr>
      <vt:lpstr>Times</vt:lpstr>
      <vt:lpstr>Wingdings</vt:lpstr>
      <vt:lpstr>Office Theme</vt:lpstr>
      <vt:lpstr>FPA 2023 – Questions to Prompt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Richard Buttery</cp:lastModifiedBy>
  <cp:revision>3944</cp:revision>
  <cp:lastPrinted>2023-09-19T22:15:53Z</cp:lastPrinted>
  <dcterms:created xsi:type="dcterms:W3CDTF">2010-04-12T23:12:02Z</dcterms:created>
  <dcterms:modified xsi:type="dcterms:W3CDTF">2023-12-20T15:52:54Z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0x010100B716D2CB7B30EF4B986A38ED808FB66D</vt:lpwstr>
  </property>
  <property fmtid="{D5CDD505-2E9C-101B-9397-08002B2CF9AE}" pid="3" name="HeaderStyleDefinitions">
    <vt:lpwstr/>
  </property>
  <property fmtid="{D5CDD505-2E9C-101B-9397-08002B2CF9AE}" pid="4" name="RedirectURL">
    <vt:lpwstr/>
  </property>
  <property fmtid="{D5CDD505-2E9C-101B-9397-08002B2CF9AE}" pid="5" name="_dlc_DocId">
    <vt:lpwstr>XP2E3VQ6UM2P-151-395</vt:lpwstr>
  </property>
  <property fmtid="{D5CDD505-2E9C-101B-9397-08002B2CF9AE}" pid="6" name="_dlc_DocIdItemGuid">
    <vt:lpwstr>1022f72e-dd3b-4870-b708-d0e83f91a6dc</vt:lpwstr>
  </property>
  <property fmtid="{D5CDD505-2E9C-101B-9397-08002B2CF9AE}" pid="7" name="_dlc_DocIdUrl">
    <vt:lpwstr>http://intranet.ga.com/_layouts/DocIdRedir.aspx?ID=XP2E3VQ6UM2P-151-395, XP2E3VQ6UM2P-151-395</vt:lpwstr>
  </property>
</Properties>
</file>