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2A17-59C5-A816-82F9-09CEDFCCA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A4B35-A71A-A33A-9948-1F9F59C2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BD25-576D-4417-A036-9F0BEA4C02A9}" type="datetimeFigureOut">
              <a:rPr lang="de-DE" smtClean="0"/>
              <a:t>19.12.2023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0A294-C756-C1B0-3218-FB8636EE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26948-2D91-D575-BAB9-36E53356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A9ACF-34BE-4E33-9268-EE18C882C09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9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2B9E70-4C2F-AE46-5980-65A73F06B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9B9A-9F7C-4F02-C548-855B0EB7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D0008-FA5A-C3C8-777E-FA109A126B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BD25-576D-4417-A036-9F0BEA4C02A9}" type="datetimeFigureOut">
              <a:rPr lang="de-DE" smtClean="0"/>
              <a:t>19.12.2023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D4C0A-BCB6-5472-6184-B9B9A3EC3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1DEB4-CB04-E9B3-0966-9D73A1A85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9ACF-34BE-4E33-9268-EE18C882C09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50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D51D1-08F4-199F-EC1B-F8A7C3380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C5E56-A58C-0315-0A35-F0FE6426A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2F8A5-2C18-2EAB-4007-20AD9C9DE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7DD77A-AF7F-DA59-DB3D-2981C7AC7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7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A61CD-02B4-4728-9C24-91B7902B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Establishment of a Fusion Energy Innovation Ecosystem towards delivery of fusion power plant technologies is key for rapid progress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9EEFF-C782-A98D-BE4D-0D7004101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2D45C4-3642-85AF-0E6E-2C708500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Memorandum provides 16 Overarching Recommendations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52BCF-681F-D88A-F7CD-0A8CA0E89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1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5B2D0-2EC5-B4E2-9E17-11B456E4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Memorandum is organized into top level recommendations for a fusion program and recommendations for modular components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116E5-FA4F-BDF3-72FE-440FF8D4FA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0E83F-8343-DF4A-3957-F9164D7F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Memorandum provides a draft timeline to develop Fusion Drive Technology for a Fusion Power Plant – example here: Laser Development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6C2924-E683-BE82-B8BE-DDFECBBC0E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5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5A74AF-81ED-D62B-78CF-17560585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 announces $1.2 billion towards fusion research for the next 5 years and unveiled a new program aimed at supporting both MFE and IFE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E1C87-8426-AB22-4716-E815EAC2C7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0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3CF18E-45EB-7CB1-7A8B-C872926F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Fusion 2040 – Applied Research &amp; Development towards a fusion power plant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7124AE-C73C-6B2C-E8AC-AD9685961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4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EB5FA3-9C9B-76E1-10C7-655D61FA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call is scheduled for spring 2024 and will focus on the advancement of key technologies for a fusion power plant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21498B-65C8-3A92-234E-C0020098B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9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75B783-AFA6-F83B-79AD-255A068BE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Germany‘s Federal Agency for high risk, Leap Innovations “SPRIN-D” promotes disruptive IFE Technologies development in Germany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54A1D1-D27B-9B4F-AE70-2E0012E6A2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BDBAC7-8ED7-5DBC-E9F1-7CEF2EE1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Germany‘s Federal Agency for high risk, Leap Innovations “SPRIN-D” promotes disruptive IFE Technologies development in Germany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D3069-C9EE-A756-8703-117282958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5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2E5B8B-25EA-5FB2-4916-C6664B21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Rapid Develoment of a New Fusion Program in Germany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935387-DA9A-AA17-66F2-7AAA2879E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45C270-D5B6-5749-7C86-6789E7C7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 panose="020B0604020202020204" pitchFamily="34" charset="0"/>
              </a:rPr>
              <a:t>The timeline for achieving fusion energy depends on the level of investment, commitment, and determination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FF81B-A675-9E4C-7B46-BFDE936534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126066">
        <p14:prism dir="u"/>
      </p:transition>
    </mc:Choice>
    <mc:Fallback>
      <p:transition spd="slow" advTm="12606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2A7F36-59B4-75D4-74BB-35928F87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F7767-A631-33C4-2B94-750C76486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97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57A5A8-221A-878C-620F-1288454BF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 is world leading in MFE Plasma Science and Technology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4A207-4B0E-B339-9CE6-2C1C9767E4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D8F5F-BAD5-3F74-18A4-1D85DD98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Support Technologies development at KIT</a:t>
            </a:r>
            <a:br>
              <a:rPr lang="de-DE"/>
            </a:b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DBD6B-B1AE-9B3F-3932-FDBCC89301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43ED51-9DB6-10A7-51A9-3E50DEFC1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 research organizations and Startups engaged in IFE relevant S&amp;T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EBB06-D024-E10A-4229-52678DFE78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0D796C-6255-7E83-20E1-7F547D7C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 industry views fusion energy and key technology development as a promising future with significant market potential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2AAD2-3309-D64E-CC14-D67862AE08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71C474-456E-A158-5080-A1761709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Until recently, Germany's fusion energy research focused on establishing the foundational knowledge needed for developing fusion energy technologies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2046F5-F3F6-A287-9A1E-83E3D8C2B5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6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8A7836-78CC-5052-B219-00AD47CB9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Germany is transitioning its efforts towards the development of a fusion power plant, emphasizing applied research programs for key technologies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0BE1F-2FED-976A-21E1-60CD274289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5D3D01-8968-7060-2598-A79995FDB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expert group on laser driven inertial fusion energy was formed from world-leading scientists in fusion energy and enabling technologies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1813A-43FA-10DF-515F-722B1C28EA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44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Rapid Develoment of a New Fusion Program in Germany</vt:lpstr>
      <vt:lpstr>Germany is world leading in MFE Plasma Science and Technology</vt:lpstr>
      <vt:lpstr> Support Technologies development at KIT </vt:lpstr>
      <vt:lpstr>German research organizations and Startups engaged in IFE relevant S&amp;T</vt:lpstr>
      <vt:lpstr>German industry views fusion energy and key technology development as a promising future with significant market potential</vt:lpstr>
      <vt:lpstr>Until recently, Germany's fusion energy research focused on establishing the foundational knowledge needed for developing fusion energy technologies</vt:lpstr>
      <vt:lpstr>Germany is transitioning its efforts towards the development of a fusion power plant, emphasizing applied research programs for key technologies</vt:lpstr>
      <vt:lpstr>The expert group on laser driven inertial fusion energy was formed from world-leading scientists in fusion energy and enabling technologies</vt:lpstr>
      <vt:lpstr>Key findings</vt:lpstr>
      <vt:lpstr>Establishment of a Fusion Energy Innovation Ecosystem towards delivery of fusion power plant technologies is key for rapid progress</vt:lpstr>
      <vt:lpstr>The Memorandum provides 16 Overarching Recommendations</vt:lpstr>
      <vt:lpstr>Memorandum is organized into top level recommendations for a fusion program and recommendations for modular components</vt:lpstr>
      <vt:lpstr>The Memorandum provides a draft timeline to develop Fusion Drive Technology for a Fusion Power Plant – example here: Laser Development</vt:lpstr>
      <vt:lpstr>Germany announces $1.2 billion towards fusion research for the next 5 years and unveiled a new program aimed at supporting both MFE and IFE</vt:lpstr>
      <vt:lpstr>Fusion 2040 – Applied Research &amp; Development towards a fusion power plant </vt:lpstr>
      <vt:lpstr>Initial call is scheduled for spring 2024 and will focus on the advancement of key technologies for a fusion power plant</vt:lpstr>
      <vt:lpstr>Germany‘s Federal Agency for high risk, Leap Innovations “SPRIN-D” promotes disruptive IFE Technologies development in Germany</vt:lpstr>
      <vt:lpstr>Germany‘s Federal Agency for high risk, Leap Innovations “SPRIN-D” promotes disruptive IFE Technologies development in Germany</vt:lpstr>
      <vt:lpstr>The timeline for achieving fusion energy depends on the level of investment, commitment, and determination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Häfner, Constantin Leon</dc:creator>
  <cp:lastModifiedBy>Häfner, Constantin Leon</cp:lastModifiedBy>
  <cp:revision>1</cp:revision>
  <dcterms:created xsi:type="dcterms:W3CDTF">2023-12-19T16:43:18Z</dcterms:created>
  <dcterms:modified xsi:type="dcterms:W3CDTF">2023-12-19T16:43:18Z</dcterms:modified>
</cp:coreProperties>
</file>