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4"/>
  </p:sldMasterIdLst>
  <p:notesMasterIdLst>
    <p:notesMasterId r:id="rId19"/>
  </p:notesMasterIdLst>
  <p:sldIdLst>
    <p:sldId id="2076139107" r:id="rId5"/>
    <p:sldId id="2076139089" r:id="rId6"/>
    <p:sldId id="2076139112" r:id="rId7"/>
    <p:sldId id="2076139114" r:id="rId8"/>
    <p:sldId id="2076138952" r:id="rId9"/>
    <p:sldId id="2076139102" r:id="rId10"/>
    <p:sldId id="2076139082" r:id="rId11"/>
    <p:sldId id="2076139108" r:id="rId12"/>
    <p:sldId id="2076139104" r:id="rId13"/>
    <p:sldId id="2076139109" r:id="rId14"/>
    <p:sldId id="2076139110" r:id="rId15"/>
    <p:sldId id="2076139111" r:id="rId16"/>
    <p:sldId id="2076139120" r:id="rId17"/>
    <p:sldId id="2076138891" r:id="rId18"/>
  </p:sldIdLst>
  <p:sldSz cx="12192000" cy="6858000"/>
  <p:notesSz cx="6858000" cy="9144000"/>
  <p:embeddedFontLst>
    <p:embeddedFont>
      <p:font typeface="Barlow" pitchFamily="2" charset="77"/>
      <p:regular r:id="rId20"/>
      <p:bold r:id="rId21"/>
      <p:italic r:id="rId22"/>
      <p:boldItalic r:id="rId23"/>
    </p:embeddedFont>
    <p:embeddedFont>
      <p:font typeface="Barlow Medium" panose="020F0502020204030204" pitchFamily="34" charset="0"/>
      <p:regular r:id="rId24"/>
      <p:bold r:id="rId25"/>
      <p:italic r:id="rId26"/>
      <p:boldItalic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  <p:embeddedFont>
      <p:font typeface="Cambria Math" panose="02040503050406030204" pitchFamily="18" charset="0"/>
      <p:regular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572">
          <p15:clr>
            <a:srgbClr val="A4A3A4"/>
          </p15:clr>
        </p15:guide>
        <p15:guide id="2" pos="665">
          <p15:clr>
            <a:srgbClr val="A4A3A4"/>
          </p15:clr>
        </p15:guide>
        <p15:guide id="3" pos="590">
          <p15:clr>
            <a:srgbClr val="A4A3A4"/>
          </p15:clr>
        </p15:guide>
        <p15:guide id="4" pos="523">
          <p15:clr>
            <a:srgbClr val="A4A3A4"/>
          </p15:clr>
        </p15:guide>
        <p15:guide id="5" pos="438">
          <p15:clr>
            <a:srgbClr val="A4A3A4"/>
          </p15:clr>
        </p15:guide>
        <p15:guide id="6" pos="363">
          <p15:clr>
            <a:srgbClr val="A4A3A4"/>
          </p15:clr>
        </p15:guide>
        <p15:guide id="7" orient="horz" pos="629">
          <p15:clr>
            <a:srgbClr val="FBAE40"/>
          </p15:clr>
        </p15:guide>
        <p15:guide id="8" orient="horz" pos="754">
          <p15:clr>
            <a:srgbClr val="A4A3A4"/>
          </p15:clr>
        </p15:guide>
        <p15:guide id="9" orient="horz" pos="828">
          <p15:clr>
            <a:srgbClr val="A4A3A4"/>
          </p15:clr>
        </p15:guide>
        <p15:guide id="10" orient="horz" pos="856">
          <p15:clr>
            <a:srgbClr val="A4A3A4"/>
          </p15:clr>
        </p15:guide>
        <p15:guide id="11" orient="horz" pos="4144">
          <p15:clr>
            <a:srgbClr val="A4A3A4"/>
          </p15:clr>
        </p15:guide>
        <p15:guide id="12" orient="horz" pos="3974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11" roundtripDataSignature="AMtx7mjS/qqGHFLuME0BIgeeEh9ewtsF5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51F280"/>
    <a:srgbClr val="FFA5B3"/>
    <a:srgbClr val="97FEAD"/>
    <a:srgbClr val="47FE81"/>
    <a:srgbClr val="3BF373"/>
    <a:srgbClr val="CEEDFE"/>
    <a:srgbClr val="FF98A4"/>
    <a:srgbClr val="00C700"/>
    <a:srgbClr val="00D4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C2C693-3B91-3E42-B39F-F45B3A9CE2B6}" v="5056" dt="2023-12-19T17:47:23.8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59"/>
    <p:restoredTop sz="96534"/>
  </p:normalViewPr>
  <p:slideViewPr>
    <p:cSldViewPr snapToGrid="0">
      <p:cViewPr varScale="1">
        <p:scale>
          <a:sx n="136" d="100"/>
          <a:sy n="136" d="100"/>
        </p:scale>
        <p:origin x="320" y="200"/>
      </p:cViewPr>
      <p:guideLst>
        <p:guide orient="horz" pos="572"/>
        <p:guide pos="665"/>
        <p:guide pos="590"/>
        <p:guide pos="523"/>
        <p:guide pos="438"/>
        <p:guide pos="363"/>
        <p:guide orient="horz" pos="629"/>
        <p:guide orient="horz" pos="754"/>
        <p:guide orient="horz" pos="828"/>
        <p:guide orient="horz" pos="856"/>
        <p:guide orient="horz" pos="4144"/>
        <p:guide orient="horz" pos="397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117" Type="http://schemas.microsoft.com/office/2015/10/relationships/revisionInfo" Target="revisionInfo.xml"/><Relationship Id="rId21" Type="http://schemas.openxmlformats.org/officeDocument/2006/relationships/font" Target="fonts/font2.fntdata"/><Relationship Id="rId11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116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11" Type="http://customschemas.google.com/relationships/presentationmetadata" Target="meta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11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14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11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avesh Patel" userId="beacac88-819b-4da8-9395-2a3fc39907a2" providerId="ADAL" clId="{83C2C693-3B91-3E42-B39F-F45B3A9CE2B6}"/>
    <pc:docChg chg="undo redo custSel addSld delSld modSld sldOrd modMainMaster">
      <pc:chgData name="Pravesh Patel" userId="beacac88-819b-4da8-9395-2a3fc39907a2" providerId="ADAL" clId="{83C2C693-3B91-3E42-B39F-F45B3A9CE2B6}" dt="2023-12-19T17:50:37.860" v="19154" actId="2696"/>
      <pc:docMkLst>
        <pc:docMk/>
      </pc:docMkLst>
      <pc:sldChg chg="modSp add del mod">
        <pc:chgData name="Pravesh Patel" userId="beacac88-819b-4da8-9395-2a3fc39907a2" providerId="ADAL" clId="{83C2C693-3B91-3E42-B39F-F45B3A9CE2B6}" dt="2023-12-14T23:24:52.110" v="1558" actId="2696"/>
        <pc:sldMkLst>
          <pc:docMk/>
          <pc:sldMk cId="636372500" sldId="258"/>
        </pc:sldMkLst>
        <pc:spChg chg="mod">
          <ac:chgData name="Pravesh Patel" userId="beacac88-819b-4da8-9395-2a3fc39907a2" providerId="ADAL" clId="{83C2C693-3B91-3E42-B39F-F45B3A9CE2B6}" dt="2023-12-14T15:42:35.220" v="218" actId="1035"/>
          <ac:spMkLst>
            <pc:docMk/>
            <pc:sldMk cId="636372500" sldId="258"/>
            <ac:spMk id="2" creationId="{681D5A86-82E4-7F31-A66C-3772AC702835}"/>
          </ac:spMkLst>
        </pc:spChg>
        <pc:spChg chg="mod">
          <ac:chgData name="Pravesh Patel" userId="beacac88-819b-4da8-9395-2a3fc39907a2" providerId="ADAL" clId="{83C2C693-3B91-3E42-B39F-F45B3A9CE2B6}" dt="2023-12-14T15:42:39.035" v="222" actId="1036"/>
          <ac:spMkLst>
            <pc:docMk/>
            <pc:sldMk cId="636372500" sldId="258"/>
            <ac:spMk id="3" creationId="{051F9973-0F82-36A7-F5F2-BB34F23C5B91}"/>
          </ac:spMkLst>
        </pc:spChg>
        <pc:spChg chg="mod">
          <ac:chgData name="Pravesh Patel" userId="beacac88-819b-4da8-9395-2a3fc39907a2" providerId="ADAL" clId="{83C2C693-3B91-3E42-B39F-F45B3A9CE2B6}" dt="2023-12-14T15:26:07.916" v="121" actId="20577"/>
          <ac:spMkLst>
            <pc:docMk/>
            <pc:sldMk cId="636372500" sldId="258"/>
            <ac:spMk id="4" creationId="{33B1E9DB-8BC8-2152-AA01-70B562FB5FC8}"/>
          </ac:spMkLst>
        </pc:spChg>
      </pc:sldChg>
      <pc:sldChg chg="del">
        <pc:chgData name="Pravesh Patel" userId="beacac88-819b-4da8-9395-2a3fc39907a2" providerId="ADAL" clId="{83C2C693-3B91-3E42-B39F-F45B3A9CE2B6}" dt="2023-12-14T21:52:26.454" v="1162" actId="2696"/>
        <pc:sldMkLst>
          <pc:docMk/>
          <pc:sldMk cId="3842349484" sldId="2076138100"/>
        </pc:sldMkLst>
      </pc:sldChg>
      <pc:sldChg chg="del">
        <pc:chgData name="Pravesh Patel" userId="beacac88-819b-4da8-9395-2a3fc39907a2" providerId="ADAL" clId="{83C2C693-3B91-3E42-B39F-F45B3A9CE2B6}" dt="2023-12-14T15:25:21.176" v="2" actId="2696"/>
        <pc:sldMkLst>
          <pc:docMk/>
          <pc:sldMk cId="2995237760" sldId="2076138105"/>
        </pc:sldMkLst>
      </pc:sldChg>
      <pc:sldChg chg="del">
        <pc:chgData name="Pravesh Patel" userId="beacac88-819b-4da8-9395-2a3fc39907a2" providerId="ADAL" clId="{83C2C693-3B91-3E42-B39F-F45B3A9CE2B6}" dt="2023-12-14T21:52:41.517" v="1164" actId="2696"/>
        <pc:sldMkLst>
          <pc:docMk/>
          <pc:sldMk cId="2381161266" sldId="2076138106"/>
        </pc:sldMkLst>
      </pc:sldChg>
      <pc:sldChg chg="del">
        <pc:chgData name="Pravesh Patel" userId="beacac88-819b-4da8-9395-2a3fc39907a2" providerId="ADAL" clId="{83C2C693-3B91-3E42-B39F-F45B3A9CE2B6}" dt="2023-12-18T18:43:45.562" v="14754" actId="2696"/>
        <pc:sldMkLst>
          <pc:docMk/>
          <pc:sldMk cId="2175384836" sldId="2076138107"/>
        </pc:sldMkLst>
      </pc:sldChg>
      <pc:sldChg chg="add del">
        <pc:chgData name="Pravesh Patel" userId="beacac88-819b-4da8-9395-2a3fc39907a2" providerId="ADAL" clId="{83C2C693-3B91-3E42-B39F-F45B3A9CE2B6}" dt="2023-12-18T18:43:34.986" v="14753" actId="2696"/>
        <pc:sldMkLst>
          <pc:docMk/>
          <pc:sldMk cId="581754824" sldId="2076138108"/>
        </pc:sldMkLst>
      </pc:sldChg>
      <pc:sldChg chg="del">
        <pc:chgData name="Pravesh Patel" userId="beacac88-819b-4da8-9395-2a3fc39907a2" providerId="ADAL" clId="{83C2C693-3B91-3E42-B39F-F45B3A9CE2B6}" dt="2023-12-14T19:27:13.387" v="939" actId="2696"/>
        <pc:sldMkLst>
          <pc:docMk/>
          <pc:sldMk cId="211702712" sldId="2076138110"/>
        </pc:sldMkLst>
      </pc:sldChg>
      <pc:sldChg chg="del">
        <pc:chgData name="Pravesh Patel" userId="beacac88-819b-4da8-9395-2a3fc39907a2" providerId="ADAL" clId="{83C2C693-3B91-3E42-B39F-F45B3A9CE2B6}" dt="2023-12-14T21:52:50.432" v="1165" actId="2696"/>
        <pc:sldMkLst>
          <pc:docMk/>
          <pc:sldMk cId="4031895633" sldId="2076138128"/>
        </pc:sldMkLst>
      </pc:sldChg>
      <pc:sldChg chg="del">
        <pc:chgData name="Pravesh Patel" userId="beacac88-819b-4da8-9395-2a3fc39907a2" providerId="ADAL" clId="{83C2C693-3B91-3E42-B39F-F45B3A9CE2B6}" dt="2023-12-14T21:54:30.536" v="1172" actId="2696"/>
        <pc:sldMkLst>
          <pc:docMk/>
          <pc:sldMk cId="3704044317" sldId="2076138136"/>
        </pc:sldMkLst>
      </pc:sldChg>
      <pc:sldChg chg="del">
        <pc:chgData name="Pravesh Patel" userId="beacac88-819b-4da8-9395-2a3fc39907a2" providerId="ADAL" clId="{83C2C693-3B91-3E42-B39F-F45B3A9CE2B6}" dt="2023-12-14T21:52:34.016" v="1163" actId="2696"/>
        <pc:sldMkLst>
          <pc:docMk/>
          <pc:sldMk cId="2263311569" sldId="2076138137"/>
        </pc:sldMkLst>
      </pc:sldChg>
      <pc:sldChg chg="del">
        <pc:chgData name="Pravesh Patel" userId="beacac88-819b-4da8-9395-2a3fc39907a2" providerId="ADAL" clId="{83C2C693-3B91-3E42-B39F-F45B3A9CE2B6}" dt="2023-12-14T15:23:21.207" v="0" actId="2696"/>
        <pc:sldMkLst>
          <pc:docMk/>
          <pc:sldMk cId="601924187" sldId="2076138139"/>
        </pc:sldMkLst>
      </pc:sldChg>
      <pc:sldChg chg="del">
        <pc:chgData name="Pravesh Patel" userId="beacac88-819b-4da8-9395-2a3fc39907a2" providerId="ADAL" clId="{83C2C693-3B91-3E42-B39F-F45B3A9CE2B6}" dt="2023-12-14T21:52:54.632" v="1167" actId="2696"/>
        <pc:sldMkLst>
          <pc:docMk/>
          <pc:sldMk cId="3007545131" sldId="2076138140"/>
        </pc:sldMkLst>
      </pc:sldChg>
      <pc:sldChg chg="del">
        <pc:chgData name="Pravesh Patel" userId="beacac88-819b-4da8-9395-2a3fc39907a2" providerId="ADAL" clId="{83C2C693-3B91-3E42-B39F-F45B3A9CE2B6}" dt="2023-12-14T21:54:20.129" v="1169" actId="2696"/>
        <pc:sldMkLst>
          <pc:docMk/>
          <pc:sldMk cId="548831502" sldId="2076138148"/>
        </pc:sldMkLst>
      </pc:sldChg>
      <pc:sldChg chg="del">
        <pc:chgData name="Pravesh Patel" userId="beacac88-819b-4da8-9395-2a3fc39907a2" providerId="ADAL" clId="{83C2C693-3B91-3E42-B39F-F45B3A9CE2B6}" dt="2023-12-14T21:52:51.180" v="1166" actId="2696"/>
        <pc:sldMkLst>
          <pc:docMk/>
          <pc:sldMk cId="314237104" sldId="2076138150"/>
        </pc:sldMkLst>
      </pc:sldChg>
      <pc:sldChg chg="del">
        <pc:chgData name="Pravesh Patel" userId="beacac88-819b-4da8-9395-2a3fc39907a2" providerId="ADAL" clId="{83C2C693-3B91-3E42-B39F-F45B3A9CE2B6}" dt="2023-12-14T21:54:21.445" v="1170" actId="2696"/>
        <pc:sldMkLst>
          <pc:docMk/>
          <pc:sldMk cId="555989767" sldId="2076138151"/>
        </pc:sldMkLst>
      </pc:sldChg>
      <pc:sldChg chg="del">
        <pc:chgData name="Pravesh Patel" userId="beacac88-819b-4da8-9395-2a3fc39907a2" providerId="ADAL" clId="{83C2C693-3B91-3E42-B39F-F45B3A9CE2B6}" dt="2023-12-14T21:54:28.553" v="1171" actId="2696"/>
        <pc:sldMkLst>
          <pc:docMk/>
          <pc:sldMk cId="1029126419" sldId="2076138152"/>
        </pc:sldMkLst>
      </pc:sldChg>
      <pc:sldChg chg="del">
        <pc:chgData name="Pravesh Patel" userId="beacac88-819b-4da8-9395-2a3fc39907a2" providerId="ADAL" clId="{83C2C693-3B91-3E42-B39F-F45B3A9CE2B6}" dt="2023-12-14T21:52:55.705" v="1168" actId="2696"/>
        <pc:sldMkLst>
          <pc:docMk/>
          <pc:sldMk cId="2511384123" sldId="2076138153"/>
        </pc:sldMkLst>
      </pc:sldChg>
      <pc:sldChg chg="add del">
        <pc:chgData name="Pravesh Patel" userId="beacac88-819b-4da8-9395-2a3fc39907a2" providerId="ADAL" clId="{83C2C693-3B91-3E42-B39F-F45B3A9CE2B6}" dt="2023-12-14T23:22:53.481" v="1530" actId="2696"/>
        <pc:sldMkLst>
          <pc:docMk/>
          <pc:sldMk cId="3156172774" sldId="2076138357"/>
        </pc:sldMkLst>
      </pc:sldChg>
      <pc:sldChg chg="add del">
        <pc:chgData name="Pravesh Patel" userId="beacac88-819b-4da8-9395-2a3fc39907a2" providerId="ADAL" clId="{83C2C693-3B91-3E42-B39F-F45B3A9CE2B6}" dt="2023-12-14T23:22:53.467" v="1520" actId="2696"/>
        <pc:sldMkLst>
          <pc:docMk/>
          <pc:sldMk cId="2250012498" sldId="2076138531"/>
        </pc:sldMkLst>
      </pc:sldChg>
      <pc:sldChg chg="add del">
        <pc:chgData name="Pravesh Patel" userId="beacac88-819b-4da8-9395-2a3fc39907a2" providerId="ADAL" clId="{83C2C693-3B91-3E42-B39F-F45B3A9CE2B6}" dt="2023-12-14T23:22:53.501" v="1539" actId="2696"/>
        <pc:sldMkLst>
          <pc:docMk/>
          <pc:sldMk cId="693690059" sldId="2076138538"/>
        </pc:sldMkLst>
      </pc:sldChg>
      <pc:sldChg chg="add del">
        <pc:chgData name="Pravesh Patel" userId="beacac88-819b-4da8-9395-2a3fc39907a2" providerId="ADAL" clId="{83C2C693-3B91-3E42-B39F-F45B3A9CE2B6}" dt="2023-12-14T23:22:53.471" v="1523" actId="2696"/>
        <pc:sldMkLst>
          <pc:docMk/>
          <pc:sldMk cId="522094037" sldId="2076138542"/>
        </pc:sldMkLst>
      </pc:sldChg>
      <pc:sldChg chg="add del">
        <pc:chgData name="Pravesh Patel" userId="beacac88-819b-4da8-9395-2a3fc39907a2" providerId="ADAL" clId="{83C2C693-3B91-3E42-B39F-F45B3A9CE2B6}" dt="2023-12-14T23:22:53.493" v="1536" actId="2696"/>
        <pc:sldMkLst>
          <pc:docMk/>
          <pc:sldMk cId="2444501650" sldId="2076138547"/>
        </pc:sldMkLst>
      </pc:sldChg>
      <pc:sldChg chg="add del">
        <pc:chgData name="Pravesh Patel" userId="beacac88-819b-4da8-9395-2a3fc39907a2" providerId="ADAL" clId="{83C2C693-3B91-3E42-B39F-F45B3A9CE2B6}" dt="2023-12-14T23:22:53.463" v="1517" actId="2696"/>
        <pc:sldMkLst>
          <pc:docMk/>
          <pc:sldMk cId="148950764" sldId="2076138552"/>
        </pc:sldMkLst>
      </pc:sldChg>
      <pc:sldChg chg="add del">
        <pc:chgData name="Pravesh Patel" userId="beacac88-819b-4da8-9395-2a3fc39907a2" providerId="ADAL" clId="{83C2C693-3B91-3E42-B39F-F45B3A9CE2B6}" dt="2023-12-14T23:22:53.461" v="1516" actId="2696"/>
        <pc:sldMkLst>
          <pc:docMk/>
          <pc:sldMk cId="2164927296" sldId="2076138553"/>
        </pc:sldMkLst>
      </pc:sldChg>
      <pc:sldChg chg="add del">
        <pc:chgData name="Pravesh Patel" userId="beacac88-819b-4da8-9395-2a3fc39907a2" providerId="ADAL" clId="{83C2C693-3B91-3E42-B39F-F45B3A9CE2B6}" dt="2023-12-14T23:22:53.487" v="1531" actId="2696"/>
        <pc:sldMkLst>
          <pc:docMk/>
          <pc:sldMk cId="3630046347" sldId="2076138560"/>
        </pc:sldMkLst>
      </pc:sldChg>
      <pc:sldChg chg="add del">
        <pc:chgData name="Pravesh Patel" userId="beacac88-819b-4da8-9395-2a3fc39907a2" providerId="ADAL" clId="{83C2C693-3B91-3E42-B39F-F45B3A9CE2B6}" dt="2023-12-14T23:22:53.465" v="1519" actId="2696"/>
        <pc:sldMkLst>
          <pc:docMk/>
          <pc:sldMk cId="2999492993" sldId="2076138562"/>
        </pc:sldMkLst>
      </pc:sldChg>
      <pc:sldChg chg="add del">
        <pc:chgData name="Pravesh Patel" userId="beacac88-819b-4da8-9395-2a3fc39907a2" providerId="ADAL" clId="{83C2C693-3B91-3E42-B39F-F45B3A9CE2B6}" dt="2023-12-14T23:22:53.490" v="1532" actId="2696"/>
        <pc:sldMkLst>
          <pc:docMk/>
          <pc:sldMk cId="360168386" sldId="2076138565"/>
        </pc:sldMkLst>
      </pc:sldChg>
      <pc:sldChg chg="add del">
        <pc:chgData name="Pravesh Patel" userId="beacac88-819b-4da8-9395-2a3fc39907a2" providerId="ADAL" clId="{83C2C693-3B91-3E42-B39F-F45B3A9CE2B6}" dt="2023-12-14T23:22:53.460" v="1515" actId="2696"/>
        <pc:sldMkLst>
          <pc:docMk/>
          <pc:sldMk cId="1807909352" sldId="2076138566"/>
        </pc:sldMkLst>
      </pc:sldChg>
      <pc:sldChg chg="add del">
        <pc:chgData name="Pravesh Patel" userId="beacac88-819b-4da8-9395-2a3fc39907a2" providerId="ADAL" clId="{83C2C693-3B91-3E42-B39F-F45B3A9CE2B6}" dt="2023-12-14T23:22:53.469" v="1522" actId="2696"/>
        <pc:sldMkLst>
          <pc:docMk/>
          <pc:sldMk cId="3435513039" sldId="2076138570"/>
        </pc:sldMkLst>
      </pc:sldChg>
      <pc:sldChg chg="add del">
        <pc:chgData name="Pravesh Patel" userId="beacac88-819b-4da8-9395-2a3fc39907a2" providerId="ADAL" clId="{83C2C693-3B91-3E42-B39F-F45B3A9CE2B6}" dt="2023-12-14T23:22:53.496" v="1538" actId="2696"/>
        <pc:sldMkLst>
          <pc:docMk/>
          <pc:sldMk cId="1427825913" sldId="2076138572"/>
        </pc:sldMkLst>
      </pc:sldChg>
      <pc:sldChg chg="add del">
        <pc:chgData name="Pravesh Patel" userId="beacac88-819b-4da8-9395-2a3fc39907a2" providerId="ADAL" clId="{83C2C693-3B91-3E42-B39F-F45B3A9CE2B6}" dt="2023-12-14T23:22:53.476" v="1527" actId="2696"/>
        <pc:sldMkLst>
          <pc:docMk/>
          <pc:sldMk cId="207649241" sldId="2076138573"/>
        </pc:sldMkLst>
      </pc:sldChg>
      <pc:sldChg chg="add del">
        <pc:chgData name="Pravesh Patel" userId="beacac88-819b-4da8-9395-2a3fc39907a2" providerId="ADAL" clId="{83C2C693-3B91-3E42-B39F-F45B3A9CE2B6}" dt="2023-12-14T23:22:53.491" v="1533" actId="2696"/>
        <pc:sldMkLst>
          <pc:docMk/>
          <pc:sldMk cId="668286250" sldId="2076138575"/>
        </pc:sldMkLst>
      </pc:sldChg>
      <pc:sldChg chg="add del">
        <pc:chgData name="Pravesh Patel" userId="beacac88-819b-4da8-9395-2a3fc39907a2" providerId="ADAL" clId="{83C2C693-3B91-3E42-B39F-F45B3A9CE2B6}" dt="2023-12-14T23:22:53.479" v="1529" actId="2696"/>
        <pc:sldMkLst>
          <pc:docMk/>
          <pc:sldMk cId="811068245" sldId="2076138581"/>
        </pc:sldMkLst>
      </pc:sldChg>
      <pc:sldChg chg="add del">
        <pc:chgData name="Pravesh Patel" userId="beacac88-819b-4da8-9395-2a3fc39907a2" providerId="ADAL" clId="{83C2C693-3B91-3E42-B39F-F45B3A9CE2B6}" dt="2023-12-14T23:22:53.492" v="1534" actId="2696"/>
        <pc:sldMkLst>
          <pc:docMk/>
          <pc:sldMk cId="4225844611" sldId="2076138584"/>
        </pc:sldMkLst>
      </pc:sldChg>
      <pc:sldChg chg="add del">
        <pc:chgData name="Pravesh Patel" userId="beacac88-819b-4da8-9395-2a3fc39907a2" providerId="ADAL" clId="{83C2C693-3B91-3E42-B39F-F45B3A9CE2B6}" dt="2023-12-14T23:22:53.493" v="1535" actId="2696"/>
        <pc:sldMkLst>
          <pc:docMk/>
          <pc:sldMk cId="1857262132" sldId="2076138589"/>
        </pc:sldMkLst>
      </pc:sldChg>
      <pc:sldChg chg="modSp add del mod">
        <pc:chgData name="Pravesh Patel" userId="beacac88-819b-4da8-9395-2a3fc39907a2" providerId="ADAL" clId="{83C2C693-3B91-3E42-B39F-F45B3A9CE2B6}" dt="2023-12-14T23:22:53.515" v="1542" actId="2696"/>
        <pc:sldMkLst>
          <pc:docMk/>
          <pc:sldMk cId="9089599" sldId="2076138590"/>
        </pc:sldMkLst>
        <pc:spChg chg="mod">
          <ac:chgData name="Pravesh Patel" userId="beacac88-819b-4da8-9395-2a3fc39907a2" providerId="ADAL" clId="{83C2C693-3B91-3E42-B39F-F45B3A9CE2B6}" dt="2023-12-14T23:22:22.204" v="1511" actId="27636"/>
          <ac:spMkLst>
            <pc:docMk/>
            <pc:sldMk cId="9089599" sldId="2076138590"/>
            <ac:spMk id="6" creationId="{EE775963-C8F1-5318-3E74-87AEAD3EEC44}"/>
          </ac:spMkLst>
        </pc:spChg>
      </pc:sldChg>
      <pc:sldChg chg="add del">
        <pc:chgData name="Pravesh Patel" userId="beacac88-819b-4da8-9395-2a3fc39907a2" providerId="ADAL" clId="{83C2C693-3B91-3E42-B39F-F45B3A9CE2B6}" dt="2023-12-14T23:22:53.507" v="1541" actId="2696"/>
        <pc:sldMkLst>
          <pc:docMk/>
          <pc:sldMk cId="3235993932" sldId="2076138591"/>
        </pc:sldMkLst>
      </pc:sldChg>
      <pc:sldChg chg="add del">
        <pc:chgData name="Pravesh Patel" userId="beacac88-819b-4da8-9395-2a3fc39907a2" providerId="ADAL" clId="{83C2C693-3B91-3E42-B39F-F45B3A9CE2B6}" dt="2023-12-14T23:22:53.475" v="1526" actId="2696"/>
        <pc:sldMkLst>
          <pc:docMk/>
          <pc:sldMk cId="1004958617" sldId="2076138592"/>
        </pc:sldMkLst>
      </pc:sldChg>
      <pc:sldChg chg="modSp add del mod">
        <pc:chgData name="Pravesh Patel" userId="beacac88-819b-4da8-9395-2a3fc39907a2" providerId="ADAL" clId="{83C2C693-3B91-3E42-B39F-F45B3A9CE2B6}" dt="2023-12-14T23:22:53.477" v="1528" actId="2696"/>
        <pc:sldMkLst>
          <pc:docMk/>
          <pc:sldMk cId="4245970936" sldId="2076138593"/>
        </pc:sldMkLst>
        <pc:spChg chg="mod">
          <ac:chgData name="Pravesh Patel" userId="beacac88-819b-4da8-9395-2a3fc39907a2" providerId="ADAL" clId="{83C2C693-3B91-3E42-B39F-F45B3A9CE2B6}" dt="2023-12-14T23:22:22.281" v="1513" actId="27636"/>
          <ac:spMkLst>
            <pc:docMk/>
            <pc:sldMk cId="4245970936" sldId="2076138593"/>
            <ac:spMk id="7" creationId="{EB85D169-562C-2B5D-3449-D88375717980}"/>
          </ac:spMkLst>
        </pc:spChg>
        <pc:spChg chg="mod">
          <ac:chgData name="Pravesh Patel" userId="beacac88-819b-4da8-9395-2a3fc39907a2" providerId="ADAL" clId="{83C2C693-3B91-3E42-B39F-F45B3A9CE2B6}" dt="2023-12-14T23:22:22.283" v="1514" actId="27636"/>
          <ac:spMkLst>
            <pc:docMk/>
            <pc:sldMk cId="4245970936" sldId="2076138593"/>
            <ac:spMk id="39" creationId="{3AEBCD4F-D3EB-BF7E-6047-F5DC9FD47E19}"/>
          </ac:spMkLst>
        </pc:spChg>
      </pc:sldChg>
      <pc:sldChg chg="add del">
        <pc:chgData name="Pravesh Patel" userId="beacac88-819b-4da8-9395-2a3fc39907a2" providerId="ADAL" clId="{83C2C693-3B91-3E42-B39F-F45B3A9CE2B6}" dt="2023-12-14T23:22:53.474" v="1525" actId="2696"/>
        <pc:sldMkLst>
          <pc:docMk/>
          <pc:sldMk cId="4229819428" sldId="2076138594"/>
        </pc:sldMkLst>
      </pc:sldChg>
      <pc:sldChg chg="add del">
        <pc:chgData name="Pravesh Patel" userId="beacac88-819b-4da8-9395-2a3fc39907a2" providerId="ADAL" clId="{83C2C693-3B91-3E42-B39F-F45B3A9CE2B6}" dt="2023-12-14T23:22:53.464" v="1518" actId="2696"/>
        <pc:sldMkLst>
          <pc:docMk/>
          <pc:sldMk cId="3779317600" sldId="2076138595"/>
        </pc:sldMkLst>
      </pc:sldChg>
      <pc:sldChg chg="modSp add del mod">
        <pc:chgData name="Pravesh Patel" userId="beacac88-819b-4da8-9395-2a3fc39907a2" providerId="ADAL" clId="{83C2C693-3B91-3E42-B39F-F45B3A9CE2B6}" dt="2023-12-14T23:22:53.516" v="1543" actId="2696"/>
        <pc:sldMkLst>
          <pc:docMk/>
          <pc:sldMk cId="4126673602" sldId="2076138596"/>
        </pc:sldMkLst>
        <pc:spChg chg="mod">
          <ac:chgData name="Pravesh Patel" userId="beacac88-819b-4da8-9395-2a3fc39907a2" providerId="ADAL" clId="{83C2C693-3B91-3E42-B39F-F45B3A9CE2B6}" dt="2023-12-14T23:22:22.277" v="1512" actId="27636"/>
          <ac:spMkLst>
            <pc:docMk/>
            <pc:sldMk cId="4126673602" sldId="2076138596"/>
            <ac:spMk id="39" creationId="{3AEBCD4F-D3EB-BF7E-6047-F5DC9FD47E19}"/>
          </ac:spMkLst>
        </pc:spChg>
      </pc:sldChg>
      <pc:sldChg chg="add del">
        <pc:chgData name="Pravesh Patel" userId="beacac88-819b-4da8-9395-2a3fc39907a2" providerId="ADAL" clId="{83C2C693-3B91-3E42-B39F-F45B3A9CE2B6}" dt="2023-12-14T23:22:53.472" v="1524" actId="2696"/>
        <pc:sldMkLst>
          <pc:docMk/>
          <pc:sldMk cId="2026274974" sldId="2076138597"/>
        </pc:sldMkLst>
      </pc:sldChg>
      <pc:sldChg chg="add del">
        <pc:chgData name="Pravesh Patel" userId="beacac88-819b-4da8-9395-2a3fc39907a2" providerId="ADAL" clId="{83C2C693-3B91-3E42-B39F-F45B3A9CE2B6}" dt="2023-12-14T19:21:24.463" v="921" actId="2696"/>
        <pc:sldMkLst>
          <pc:docMk/>
          <pc:sldMk cId="3198276078" sldId="2076138798"/>
        </pc:sldMkLst>
      </pc:sldChg>
      <pc:sldChg chg="addSp delSp modSp add mod ord">
        <pc:chgData name="Pravesh Patel" userId="beacac88-819b-4da8-9395-2a3fc39907a2" providerId="ADAL" clId="{83C2C693-3B91-3E42-B39F-F45B3A9CE2B6}" dt="2023-12-16T00:59:39.868" v="5992" actId="1036"/>
        <pc:sldMkLst>
          <pc:docMk/>
          <pc:sldMk cId="3693058347" sldId="2076138891"/>
        </pc:sldMkLst>
        <pc:spChg chg="add mod">
          <ac:chgData name="Pravesh Patel" userId="beacac88-819b-4da8-9395-2a3fc39907a2" providerId="ADAL" clId="{83C2C693-3B91-3E42-B39F-F45B3A9CE2B6}" dt="2023-12-14T15:37:41.479" v="134"/>
          <ac:spMkLst>
            <pc:docMk/>
            <pc:sldMk cId="3693058347" sldId="2076138891"/>
            <ac:spMk id="29" creationId="{86CD4D2A-F87A-A498-D98F-249E2AF94976}"/>
          </ac:spMkLst>
        </pc:spChg>
        <pc:spChg chg="add mod">
          <ac:chgData name="Pravesh Patel" userId="beacac88-819b-4da8-9395-2a3fc39907a2" providerId="ADAL" clId="{83C2C693-3B91-3E42-B39F-F45B3A9CE2B6}" dt="2023-12-14T15:37:41.479" v="134"/>
          <ac:spMkLst>
            <pc:docMk/>
            <pc:sldMk cId="3693058347" sldId="2076138891"/>
            <ac:spMk id="31" creationId="{421F40AB-AE93-5CFC-6C91-3497F389CA9F}"/>
          </ac:spMkLst>
        </pc:spChg>
        <pc:spChg chg="add mod">
          <ac:chgData name="Pravesh Patel" userId="beacac88-819b-4da8-9395-2a3fc39907a2" providerId="ADAL" clId="{83C2C693-3B91-3E42-B39F-F45B3A9CE2B6}" dt="2023-12-14T15:37:41.479" v="134"/>
          <ac:spMkLst>
            <pc:docMk/>
            <pc:sldMk cId="3693058347" sldId="2076138891"/>
            <ac:spMk id="33" creationId="{8C571E8D-FF1D-0ED0-6FD2-7A1C3C3678D9}"/>
          </ac:spMkLst>
        </pc:spChg>
        <pc:spChg chg="mod">
          <ac:chgData name="Pravesh Patel" userId="beacac88-819b-4da8-9395-2a3fc39907a2" providerId="ADAL" clId="{83C2C693-3B91-3E42-B39F-F45B3A9CE2B6}" dt="2023-12-16T00:59:39.868" v="5992" actId="1036"/>
          <ac:spMkLst>
            <pc:docMk/>
            <pc:sldMk cId="3693058347" sldId="2076138891"/>
            <ac:spMk id="38" creationId="{DABE0815-C660-41A4-A9A9-95654CE78316}"/>
          </ac:spMkLst>
        </pc:spChg>
        <pc:spChg chg="del">
          <ac:chgData name="Pravesh Patel" userId="beacac88-819b-4da8-9395-2a3fc39907a2" providerId="ADAL" clId="{83C2C693-3B91-3E42-B39F-F45B3A9CE2B6}" dt="2023-12-14T15:36:14.112" v="124" actId="478"/>
          <ac:spMkLst>
            <pc:docMk/>
            <pc:sldMk cId="3693058347" sldId="2076138891"/>
            <ac:spMk id="1031" creationId="{273CBFAC-FDDD-899E-8A6D-56233E2D17D1}"/>
          </ac:spMkLst>
        </pc:spChg>
        <pc:grpChg chg="del">
          <ac:chgData name="Pravesh Patel" userId="beacac88-819b-4da8-9395-2a3fc39907a2" providerId="ADAL" clId="{83C2C693-3B91-3E42-B39F-F45B3A9CE2B6}" dt="2023-12-14T15:36:19.022" v="125" actId="478"/>
          <ac:grpSpMkLst>
            <pc:docMk/>
            <pc:sldMk cId="3693058347" sldId="2076138891"/>
            <ac:grpSpMk id="25" creationId="{43EBEF63-7206-AA03-C16E-9C05F89CEBB1}"/>
          </ac:grpSpMkLst>
        </pc:grpChg>
        <pc:grpChg chg="mod">
          <ac:chgData name="Pravesh Patel" userId="beacac88-819b-4da8-9395-2a3fc39907a2" providerId="ADAL" clId="{83C2C693-3B91-3E42-B39F-F45B3A9CE2B6}" dt="2023-12-16T00:59:39.868" v="5992" actId="1036"/>
          <ac:grpSpMkLst>
            <pc:docMk/>
            <pc:sldMk cId="3693058347" sldId="2076138891"/>
            <ac:grpSpMk id="34" creationId="{5CD7CA7A-9386-4B7E-34B9-999EAF233A23}"/>
          </ac:grpSpMkLst>
        </pc:grpChg>
      </pc:sldChg>
      <pc:sldChg chg="add del">
        <pc:chgData name="Pravesh Patel" userId="beacac88-819b-4da8-9395-2a3fc39907a2" providerId="ADAL" clId="{83C2C693-3B91-3E42-B39F-F45B3A9CE2B6}" dt="2023-12-14T22:10:14.386" v="1380" actId="2696"/>
        <pc:sldMkLst>
          <pc:docMk/>
          <pc:sldMk cId="3511940481" sldId="2076138915"/>
        </pc:sldMkLst>
      </pc:sldChg>
      <pc:sldChg chg="add del">
        <pc:chgData name="Pravesh Patel" userId="beacac88-819b-4da8-9395-2a3fc39907a2" providerId="ADAL" clId="{83C2C693-3B91-3E42-B39F-F45B3A9CE2B6}" dt="2023-12-15T20:09:23.209" v="3372" actId="2696"/>
        <pc:sldMkLst>
          <pc:docMk/>
          <pc:sldMk cId="2840287408" sldId="2076138940"/>
        </pc:sldMkLst>
      </pc:sldChg>
      <pc:sldChg chg="add del">
        <pc:chgData name="Pravesh Patel" userId="beacac88-819b-4da8-9395-2a3fc39907a2" providerId="ADAL" clId="{83C2C693-3B91-3E42-B39F-F45B3A9CE2B6}" dt="2023-12-14T19:01:52.399" v="855" actId="2696"/>
        <pc:sldMkLst>
          <pc:docMk/>
          <pc:sldMk cId="500994565" sldId="2076138947"/>
        </pc:sldMkLst>
      </pc:sldChg>
      <pc:sldChg chg="addSp delSp modSp add del mod ord delAnim modAnim">
        <pc:chgData name="Pravesh Patel" userId="beacac88-819b-4da8-9395-2a3fc39907a2" providerId="ADAL" clId="{83C2C693-3B91-3E42-B39F-F45B3A9CE2B6}" dt="2023-12-18T21:28:57.162" v="16404" actId="2696"/>
        <pc:sldMkLst>
          <pc:docMk/>
          <pc:sldMk cId="1954690558" sldId="2076138948"/>
        </pc:sldMkLst>
        <pc:spChg chg="del mod">
          <ac:chgData name="Pravesh Patel" userId="beacac88-819b-4da8-9395-2a3fc39907a2" providerId="ADAL" clId="{83C2C693-3B91-3E42-B39F-F45B3A9CE2B6}" dt="2023-12-18T21:28:54.757" v="16403"/>
          <ac:spMkLst>
            <pc:docMk/>
            <pc:sldMk cId="1954690558" sldId="2076138948"/>
            <ac:spMk id="2" creationId="{A97799F3-45A3-CA18-7922-F18827FF7F90}"/>
          </ac:spMkLst>
        </pc:spChg>
        <pc:spChg chg="add mod">
          <ac:chgData name="Pravesh Patel" userId="beacac88-819b-4da8-9395-2a3fc39907a2" providerId="ADAL" clId="{83C2C693-3B91-3E42-B39F-F45B3A9CE2B6}" dt="2023-12-18T21:25:21.234" v="16302" actId="164"/>
          <ac:spMkLst>
            <pc:docMk/>
            <pc:sldMk cId="1954690558" sldId="2076138948"/>
            <ac:spMk id="4" creationId="{43BFEC7C-0327-878F-77D1-A085C7A25756}"/>
          </ac:spMkLst>
        </pc:spChg>
        <pc:spChg chg="add mod">
          <ac:chgData name="Pravesh Patel" userId="beacac88-819b-4da8-9395-2a3fc39907a2" providerId="ADAL" clId="{83C2C693-3B91-3E42-B39F-F45B3A9CE2B6}" dt="2023-12-18T21:25:21.234" v="16302" actId="164"/>
          <ac:spMkLst>
            <pc:docMk/>
            <pc:sldMk cId="1954690558" sldId="2076138948"/>
            <ac:spMk id="5" creationId="{9E977892-4E04-E5C0-9144-84A3F515031B}"/>
          </ac:spMkLst>
        </pc:spChg>
        <pc:spChg chg="add mod">
          <ac:chgData name="Pravesh Patel" userId="beacac88-819b-4da8-9395-2a3fc39907a2" providerId="ADAL" clId="{83C2C693-3B91-3E42-B39F-F45B3A9CE2B6}" dt="2023-12-18T21:25:21.234" v="16302" actId="164"/>
          <ac:spMkLst>
            <pc:docMk/>
            <pc:sldMk cId="1954690558" sldId="2076138948"/>
            <ac:spMk id="6" creationId="{49996A57-8807-E146-5FAC-4C1EC52595E0}"/>
          </ac:spMkLst>
        </pc:spChg>
        <pc:spChg chg="add mod">
          <ac:chgData name="Pravesh Patel" userId="beacac88-819b-4da8-9395-2a3fc39907a2" providerId="ADAL" clId="{83C2C693-3B91-3E42-B39F-F45B3A9CE2B6}" dt="2023-12-18T21:25:21.234" v="16302" actId="164"/>
          <ac:spMkLst>
            <pc:docMk/>
            <pc:sldMk cId="1954690558" sldId="2076138948"/>
            <ac:spMk id="7" creationId="{D28ED64C-951D-8A7C-8625-EAAD6F6FDD72}"/>
          </ac:spMkLst>
        </pc:spChg>
        <pc:spChg chg="add mod">
          <ac:chgData name="Pravesh Patel" userId="beacac88-819b-4da8-9395-2a3fc39907a2" providerId="ADAL" clId="{83C2C693-3B91-3E42-B39F-F45B3A9CE2B6}" dt="2023-12-18T21:25:21.234" v="16302" actId="164"/>
          <ac:spMkLst>
            <pc:docMk/>
            <pc:sldMk cId="1954690558" sldId="2076138948"/>
            <ac:spMk id="8" creationId="{009A3F70-3A48-2F75-7B07-ED5BDE4436AE}"/>
          </ac:spMkLst>
        </pc:spChg>
        <pc:spChg chg="add del mod">
          <ac:chgData name="Pravesh Patel" userId="beacac88-819b-4da8-9395-2a3fc39907a2" providerId="ADAL" clId="{83C2C693-3B91-3E42-B39F-F45B3A9CE2B6}" dt="2023-12-18T21:28:37.116" v="16399" actId="478"/>
          <ac:spMkLst>
            <pc:docMk/>
            <pc:sldMk cId="1954690558" sldId="2076138948"/>
            <ac:spMk id="9" creationId="{A69D51D1-5749-6D4D-2FD8-2E65369419B8}"/>
          </ac:spMkLst>
        </pc:spChg>
        <pc:spChg chg="add mod">
          <ac:chgData name="Pravesh Patel" userId="beacac88-819b-4da8-9395-2a3fc39907a2" providerId="ADAL" clId="{83C2C693-3B91-3E42-B39F-F45B3A9CE2B6}" dt="2023-12-18T21:25:21.234" v="16302" actId="164"/>
          <ac:spMkLst>
            <pc:docMk/>
            <pc:sldMk cId="1954690558" sldId="2076138948"/>
            <ac:spMk id="10" creationId="{45B22401-4768-3306-9773-FEA1FF3D7959}"/>
          </ac:spMkLst>
        </pc:spChg>
        <pc:spChg chg="add mod">
          <ac:chgData name="Pravesh Patel" userId="beacac88-819b-4da8-9395-2a3fc39907a2" providerId="ADAL" clId="{83C2C693-3B91-3E42-B39F-F45B3A9CE2B6}" dt="2023-12-18T21:25:21.234" v="16302" actId="164"/>
          <ac:spMkLst>
            <pc:docMk/>
            <pc:sldMk cId="1954690558" sldId="2076138948"/>
            <ac:spMk id="11" creationId="{B8771037-6D74-A9DF-EB37-3DD96946EC43}"/>
          </ac:spMkLst>
        </pc:spChg>
        <pc:spChg chg="add mod">
          <ac:chgData name="Pravesh Patel" userId="beacac88-819b-4da8-9395-2a3fc39907a2" providerId="ADAL" clId="{83C2C693-3B91-3E42-B39F-F45B3A9CE2B6}" dt="2023-12-18T21:25:21.234" v="16302" actId="164"/>
          <ac:spMkLst>
            <pc:docMk/>
            <pc:sldMk cId="1954690558" sldId="2076138948"/>
            <ac:spMk id="12" creationId="{18A0359F-FF7A-0753-4965-6BAD1F4B85AC}"/>
          </ac:spMkLst>
        </pc:spChg>
        <pc:spChg chg="add mod">
          <ac:chgData name="Pravesh Patel" userId="beacac88-819b-4da8-9395-2a3fc39907a2" providerId="ADAL" clId="{83C2C693-3B91-3E42-B39F-F45B3A9CE2B6}" dt="2023-12-18T21:25:21.234" v="16302" actId="164"/>
          <ac:spMkLst>
            <pc:docMk/>
            <pc:sldMk cId="1954690558" sldId="2076138948"/>
            <ac:spMk id="13" creationId="{24016BE0-D8EB-C312-B7B4-5513593E602C}"/>
          </ac:spMkLst>
        </pc:spChg>
        <pc:spChg chg="add mod">
          <ac:chgData name="Pravesh Patel" userId="beacac88-819b-4da8-9395-2a3fc39907a2" providerId="ADAL" clId="{83C2C693-3B91-3E42-B39F-F45B3A9CE2B6}" dt="2023-12-18T21:25:21.234" v="16302" actId="164"/>
          <ac:spMkLst>
            <pc:docMk/>
            <pc:sldMk cId="1954690558" sldId="2076138948"/>
            <ac:spMk id="14" creationId="{2899629D-64A9-8654-A61E-BE14CC107FF1}"/>
          </ac:spMkLst>
        </pc:spChg>
        <pc:spChg chg="add mod">
          <ac:chgData name="Pravesh Patel" userId="beacac88-819b-4da8-9395-2a3fc39907a2" providerId="ADAL" clId="{83C2C693-3B91-3E42-B39F-F45B3A9CE2B6}" dt="2023-12-18T21:25:21.234" v="16302" actId="164"/>
          <ac:spMkLst>
            <pc:docMk/>
            <pc:sldMk cId="1954690558" sldId="2076138948"/>
            <ac:spMk id="15" creationId="{F87E9589-8DC7-F432-B2FB-E75DC7350D01}"/>
          </ac:spMkLst>
        </pc:spChg>
        <pc:spChg chg="add mod">
          <ac:chgData name="Pravesh Patel" userId="beacac88-819b-4da8-9395-2a3fc39907a2" providerId="ADAL" clId="{83C2C693-3B91-3E42-B39F-F45B3A9CE2B6}" dt="2023-12-18T21:25:21.234" v="16302" actId="164"/>
          <ac:spMkLst>
            <pc:docMk/>
            <pc:sldMk cId="1954690558" sldId="2076138948"/>
            <ac:spMk id="16" creationId="{C67D3210-B1FF-4336-B7FE-8B334BC625A7}"/>
          </ac:spMkLst>
        </pc:spChg>
        <pc:spChg chg="add mod">
          <ac:chgData name="Pravesh Patel" userId="beacac88-819b-4da8-9395-2a3fc39907a2" providerId="ADAL" clId="{83C2C693-3B91-3E42-B39F-F45B3A9CE2B6}" dt="2023-12-18T21:25:21.234" v="16302" actId="164"/>
          <ac:spMkLst>
            <pc:docMk/>
            <pc:sldMk cId="1954690558" sldId="2076138948"/>
            <ac:spMk id="17" creationId="{75E91474-7C43-5C5E-55AB-158A98891AC3}"/>
          </ac:spMkLst>
        </pc:spChg>
        <pc:spChg chg="add mod">
          <ac:chgData name="Pravesh Patel" userId="beacac88-819b-4da8-9395-2a3fc39907a2" providerId="ADAL" clId="{83C2C693-3B91-3E42-B39F-F45B3A9CE2B6}" dt="2023-12-18T21:25:21.234" v="16302" actId="164"/>
          <ac:spMkLst>
            <pc:docMk/>
            <pc:sldMk cId="1954690558" sldId="2076138948"/>
            <ac:spMk id="18" creationId="{F95A755B-4964-055B-E0C7-E3242B8A2A51}"/>
          </ac:spMkLst>
        </pc:spChg>
        <pc:spChg chg="mod">
          <ac:chgData name="Pravesh Patel" userId="beacac88-819b-4da8-9395-2a3fc39907a2" providerId="ADAL" clId="{83C2C693-3B91-3E42-B39F-F45B3A9CE2B6}" dt="2023-12-17T23:36:58.434" v="8027"/>
          <ac:spMkLst>
            <pc:docMk/>
            <pc:sldMk cId="1954690558" sldId="2076138948"/>
            <ac:spMk id="37" creationId="{48F0442F-0B77-B200-C9E5-A2AD66506D20}"/>
          </ac:spMkLst>
        </pc:spChg>
        <pc:spChg chg="mod">
          <ac:chgData name="Pravesh Patel" userId="beacac88-819b-4da8-9395-2a3fc39907a2" providerId="ADAL" clId="{83C2C693-3B91-3E42-B39F-F45B3A9CE2B6}" dt="2023-12-17T23:36:58.434" v="8027"/>
          <ac:spMkLst>
            <pc:docMk/>
            <pc:sldMk cId="1954690558" sldId="2076138948"/>
            <ac:spMk id="39" creationId="{DD9C99A0-B96D-BE1B-0F39-90DCB55E5811}"/>
          </ac:spMkLst>
        </pc:spChg>
        <pc:spChg chg="mod">
          <ac:chgData name="Pravesh Patel" userId="beacac88-819b-4da8-9395-2a3fc39907a2" providerId="ADAL" clId="{83C2C693-3B91-3E42-B39F-F45B3A9CE2B6}" dt="2023-12-17T23:36:58.434" v="8027"/>
          <ac:spMkLst>
            <pc:docMk/>
            <pc:sldMk cId="1954690558" sldId="2076138948"/>
            <ac:spMk id="42" creationId="{7A7125E7-43C7-C29C-61F6-6C64254E75CD}"/>
          </ac:spMkLst>
        </pc:spChg>
        <pc:spChg chg="mod">
          <ac:chgData name="Pravesh Patel" userId="beacac88-819b-4da8-9395-2a3fc39907a2" providerId="ADAL" clId="{83C2C693-3B91-3E42-B39F-F45B3A9CE2B6}" dt="2023-12-17T23:36:58.434" v="8027"/>
          <ac:spMkLst>
            <pc:docMk/>
            <pc:sldMk cId="1954690558" sldId="2076138948"/>
            <ac:spMk id="43" creationId="{C7A13F51-7645-EB65-9D4D-CF66E1629AD4}"/>
          </ac:spMkLst>
        </pc:spChg>
        <pc:spChg chg="mod">
          <ac:chgData name="Pravesh Patel" userId="beacac88-819b-4da8-9395-2a3fc39907a2" providerId="ADAL" clId="{83C2C693-3B91-3E42-B39F-F45B3A9CE2B6}" dt="2023-12-17T23:36:58.434" v="8027"/>
          <ac:spMkLst>
            <pc:docMk/>
            <pc:sldMk cId="1954690558" sldId="2076138948"/>
            <ac:spMk id="44" creationId="{7B13288C-3553-FA60-49C5-C47D9896F9A2}"/>
          </ac:spMkLst>
        </pc:spChg>
        <pc:spChg chg="mod">
          <ac:chgData name="Pravesh Patel" userId="beacac88-819b-4da8-9395-2a3fc39907a2" providerId="ADAL" clId="{83C2C693-3B91-3E42-B39F-F45B3A9CE2B6}" dt="2023-12-17T23:36:58.434" v="8027"/>
          <ac:spMkLst>
            <pc:docMk/>
            <pc:sldMk cId="1954690558" sldId="2076138948"/>
            <ac:spMk id="45" creationId="{A69E1A38-D0B8-632B-3B97-073F6E999ADB}"/>
          </ac:spMkLst>
        </pc:spChg>
        <pc:spChg chg="mod">
          <ac:chgData name="Pravesh Patel" userId="beacac88-819b-4da8-9395-2a3fc39907a2" providerId="ADAL" clId="{83C2C693-3B91-3E42-B39F-F45B3A9CE2B6}" dt="2023-12-17T23:36:58.434" v="8027"/>
          <ac:spMkLst>
            <pc:docMk/>
            <pc:sldMk cId="1954690558" sldId="2076138948"/>
            <ac:spMk id="46" creationId="{09498AAB-288C-1D85-3AE5-CBDCC57D9788}"/>
          </ac:spMkLst>
        </pc:spChg>
        <pc:spChg chg="mod">
          <ac:chgData name="Pravesh Patel" userId="beacac88-819b-4da8-9395-2a3fc39907a2" providerId="ADAL" clId="{83C2C693-3B91-3E42-B39F-F45B3A9CE2B6}" dt="2023-12-17T23:36:58.434" v="8027"/>
          <ac:spMkLst>
            <pc:docMk/>
            <pc:sldMk cId="1954690558" sldId="2076138948"/>
            <ac:spMk id="47" creationId="{2BD5DEE7-870D-EA3D-33B5-B42D0DC455EF}"/>
          </ac:spMkLst>
        </pc:spChg>
        <pc:spChg chg="mod">
          <ac:chgData name="Pravesh Patel" userId="beacac88-819b-4da8-9395-2a3fc39907a2" providerId="ADAL" clId="{83C2C693-3B91-3E42-B39F-F45B3A9CE2B6}" dt="2023-12-17T23:36:58.434" v="8027"/>
          <ac:spMkLst>
            <pc:docMk/>
            <pc:sldMk cId="1954690558" sldId="2076138948"/>
            <ac:spMk id="48" creationId="{59CF11D3-F3CE-7A13-2AF5-7B2FE8C09C49}"/>
          </ac:spMkLst>
        </pc:spChg>
        <pc:spChg chg="mod">
          <ac:chgData name="Pravesh Patel" userId="beacac88-819b-4da8-9395-2a3fc39907a2" providerId="ADAL" clId="{83C2C693-3B91-3E42-B39F-F45B3A9CE2B6}" dt="2023-12-17T23:36:58.434" v="8027"/>
          <ac:spMkLst>
            <pc:docMk/>
            <pc:sldMk cId="1954690558" sldId="2076138948"/>
            <ac:spMk id="49" creationId="{8CD797CA-7A46-3EC9-9770-DFE3719F7AB8}"/>
          </ac:spMkLst>
        </pc:spChg>
        <pc:spChg chg="mod">
          <ac:chgData name="Pravesh Patel" userId="beacac88-819b-4da8-9395-2a3fc39907a2" providerId="ADAL" clId="{83C2C693-3B91-3E42-B39F-F45B3A9CE2B6}" dt="2023-12-17T23:36:58.434" v="8027"/>
          <ac:spMkLst>
            <pc:docMk/>
            <pc:sldMk cId="1954690558" sldId="2076138948"/>
            <ac:spMk id="50" creationId="{640FB976-CC11-43A0-FF15-8E8ED9972A2E}"/>
          </ac:spMkLst>
        </pc:spChg>
        <pc:spChg chg="mod">
          <ac:chgData name="Pravesh Patel" userId="beacac88-819b-4da8-9395-2a3fc39907a2" providerId="ADAL" clId="{83C2C693-3B91-3E42-B39F-F45B3A9CE2B6}" dt="2023-12-17T23:36:58.434" v="8027"/>
          <ac:spMkLst>
            <pc:docMk/>
            <pc:sldMk cId="1954690558" sldId="2076138948"/>
            <ac:spMk id="51" creationId="{0F439887-6E3A-F3C0-0B8C-0AA449D733A4}"/>
          </ac:spMkLst>
        </pc:spChg>
        <pc:spChg chg="mod">
          <ac:chgData name="Pravesh Patel" userId="beacac88-819b-4da8-9395-2a3fc39907a2" providerId="ADAL" clId="{83C2C693-3B91-3E42-B39F-F45B3A9CE2B6}" dt="2023-12-17T23:36:58.434" v="8027"/>
          <ac:spMkLst>
            <pc:docMk/>
            <pc:sldMk cId="1954690558" sldId="2076138948"/>
            <ac:spMk id="52" creationId="{B3CE174A-4303-93DA-CB3A-BCEA65FA2034}"/>
          </ac:spMkLst>
        </pc:spChg>
        <pc:spChg chg="mod">
          <ac:chgData name="Pravesh Patel" userId="beacac88-819b-4da8-9395-2a3fc39907a2" providerId="ADAL" clId="{83C2C693-3B91-3E42-B39F-F45B3A9CE2B6}" dt="2023-12-17T23:36:58.434" v="8027"/>
          <ac:spMkLst>
            <pc:docMk/>
            <pc:sldMk cId="1954690558" sldId="2076138948"/>
            <ac:spMk id="53" creationId="{EC9F053D-51D6-A3CB-B9CB-3CFBDFC7E776}"/>
          </ac:spMkLst>
        </pc:spChg>
        <pc:spChg chg="mod">
          <ac:chgData name="Pravesh Patel" userId="beacac88-819b-4da8-9395-2a3fc39907a2" providerId="ADAL" clId="{83C2C693-3B91-3E42-B39F-F45B3A9CE2B6}" dt="2023-12-17T23:36:58.434" v="8027"/>
          <ac:spMkLst>
            <pc:docMk/>
            <pc:sldMk cId="1954690558" sldId="2076138948"/>
            <ac:spMk id="54" creationId="{0BAD4D79-7849-03FD-0898-C41A78F45FED}"/>
          </ac:spMkLst>
        </pc:spChg>
        <pc:spChg chg="mod">
          <ac:chgData name="Pravesh Patel" userId="beacac88-819b-4da8-9395-2a3fc39907a2" providerId="ADAL" clId="{83C2C693-3B91-3E42-B39F-F45B3A9CE2B6}" dt="2023-12-17T23:36:58.434" v="8027"/>
          <ac:spMkLst>
            <pc:docMk/>
            <pc:sldMk cId="1954690558" sldId="2076138948"/>
            <ac:spMk id="56" creationId="{3DE855B9-0BA8-9E2E-00C8-336B2792BC1F}"/>
          </ac:spMkLst>
        </pc:spChg>
        <pc:spChg chg="mod">
          <ac:chgData name="Pravesh Patel" userId="beacac88-819b-4da8-9395-2a3fc39907a2" providerId="ADAL" clId="{83C2C693-3B91-3E42-B39F-F45B3A9CE2B6}" dt="2023-12-17T23:36:58.434" v="8027"/>
          <ac:spMkLst>
            <pc:docMk/>
            <pc:sldMk cId="1954690558" sldId="2076138948"/>
            <ac:spMk id="57" creationId="{54B9299E-DCD0-B7E0-C01A-E7540BCF316E}"/>
          </ac:spMkLst>
        </pc:spChg>
        <pc:spChg chg="mod">
          <ac:chgData name="Pravesh Patel" userId="beacac88-819b-4da8-9395-2a3fc39907a2" providerId="ADAL" clId="{83C2C693-3B91-3E42-B39F-F45B3A9CE2B6}" dt="2023-12-17T23:36:58.434" v="8027"/>
          <ac:spMkLst>
            <pc:docMk/>
            <pc:sldMk cId="1954690558" sldId="2076138948"/>
            <ac:spMk id="58" creationId="{C06A4011-34A3-D9E9-1146-2734F5969AA2}"/>
          </ac:spMkLst>
        </pc:spChg>
        <pc:spChg chg="mod">
          <ac:chgData name="Pravesh Patel" userId="beacac88-819b-4da8-9395-2a3fc39907a2" providerId="ADAL" clId="{83C2C693-3B91-3E42-B39F-F45B3A9CE2B6}" dt="2023-12-17T23:36:58.434" v="8027"/>
          <ac:spMkLst>
            <pc:docMk/>
            <pc:sldMk cId="1954690558" sldId="2076138948"/>
            <ac:spMk id="59" creationId="{879B5843-8FCA-3401-6F6B-7DCD80C4218F}"/>
          </ac:spMkLst>
        </pc:spChg>
        <pc:spChg chg="mod">
          <ac:chgData name="Pravesh Patel" userId="beacac88-819b-4da8-9395-2a3fc39907a2" providerId="ADAL" clId="{83C2C693-3B91-3E42-B39F-F45B3A9CE2B6}" dt="2023-12-17T23:36:58.434" v="8027"/>
          <ac:spMkLst>
            <pc:docMk/>
            <pc:sldMk cId="1954690558" sldId="2076138948"/>
            <ac:spMk id="60" creationId="{B18762D5-B745-8B0B-0A89-B1A114547DFA}"/>
          </ac:spMkLst>
        </pc:spChg>
        <pc:spChg chg="mod">
          <ac:chgData name="Pravesh Patel" userId="beacac88-819b-4da8-9395-2a3fc39907a2" providerId="ADAL" clId="{83C2C693-3B91-3E42-B39F-F45B3A9CE2B6}" dt="2023-12-17T23:36:58.434" v="8027"/>
          <ac:spMkLst>
            <pc:docMk/>
            <pc:sldMk cId="1954690558" sldId="2076138948"/>
            <ac:spMk id="61" creationId="{A8DE78BE-C948-2ABD-5656-50BC8448442D}"/>
          </ac:spMkLst>
        </pc:spChg>
        <pc:spChg chg="mod">
          <ac:chgData name="Pravesh Patel" userId="beacac88-819b-4da8-9395-2a3fc39907a2" providerId="ADAL" clId="{83C2C693-3B91-3E42-B39F-F45B3A9CE2B6}" dt="2023-12-17T23:36:58.434" v="8027"/>
          <ac:spMkLst>
            <pc:docMk/>
            <pc:sldMk cId="1954690558" sldId="2076138948"/>
            <ac:spMk id="62" creationId="{9D14EFD9-E47C-A8C3-97E1-419C873A517A}"/>
          </ac:spMkLst>
        </pc:spChg>
        <pc:spChg chg="mod">
          <ac:chgData name="Pravesh Patel" userId="beacac88-819b-4da8-9395-2a3fc39907a2" providerId="ADAL" clId="{83C2C693-3B91-3E42-B39F-F45B3A9CE2B6}" dt="2023-12-17T23:36:58.434" v="8027"/>
          <ac:spMkLst>
            <pc:docMk/>
            <pc:sldMk cId="1954690558" sldId="2076138948"/>
            <ac:spMk id="64" creationId="{AFB07631-16E1-85D3-2A39-F2C0775C93E3}"/>
          </ac:spMkLst>
        </pc:spChg>
        <pc:spChg chg="mod">
          <ac:chgData name="Pravesh Patel" userId="beacac88-819b-4da8-9395-2a3fc39907a2" providerId="ADAL" clId="{83C2C693-3B91-3E42-B39F-F45B3A9CE2B6}" dt="2023-12-17T23:36:58.434" v="8027"/>
          <ac:spMkLst>
            <pc:docMk/>
            <pc:sldMk cId="1954690558" sldId="2076138948"/>
            <ac:spMk id="65" creationId="{E78B9D15-474E-A1DE-78A7-2DC63C57C42A}"/>
          </ac:spMkLst>
        </pc:spChg>
        <pc:spChg chg="mod">
          <ac:chgData name="Pravesh Patel" userId="beacac88-819b-4da8-9395-2a3fc39907a2" providerId="ADAL" clId="{83C2C693-3B91-3E42-B39F-F45B3A9CE2B6}" dt="2023-12-17T23:36:58.434" v="8027"/>
          <ac:spMkLst>
            <pc:docMk/>
            <pc:sldMk cId="1954690558" sldId="2076138948"/>
            <ac:spMk id="66" creationId="{5A2781A8-9AC2-A354-ABF7-864E03F96E24}"/>
          </ac:spMkLst>
        </pc:spChg>
        <pc:spChg chg="mod">
          <ac:chgData name="Pravesh Patel" userId="beacac88-819b-4da8-9395-2a3fc39907a2" providerId="ADAL" clId="{83C2C693-3B91-3E42-B39F-F45B3A9CE2B6}" dt="2023-12-17T23:36:58.434" v="8027"/>
          <ac:spMkLst>
            <pc:docMk/>
            <pc:sldMk cId="1954690558" sldId="2076138948"/>
            <ac:spMk id="67" creationId="{19DC856A-80BD-ECEE-44C6-7FFE2FEC53C0}"/>
          </ac:spMkLst>
        </pc:spChg>
        <pc:spChg chg="mod">
          <ac:chgData name="Pravesh Patel" userId="beacac88-819b-4da8-9395-2a3fc39907a2" providerId="ADAL" clId="{83C2C693-3B91-3E42-B39F-F45B3A9CE2B6}" dt="2023-12-17T23:36:58.434" v="8027"/>
          <ac:spMkLst>
            <pc:docMk/>
            <pc:sldMk cId="1954690558" sldId="2076138948"/>
            <ac:spMk id="68" creationId="{2DBA01B7-1B2D-211A-8DB6-598B032A19D3}"/>
          </ac:spMkLst>
        </pc:spChg>
        <pc:spChg chg="mod">
          <ac:chgData name="Pravesh Patel" userId="beacac88-819b-4da8-9395-2a3fc39907a2" providerId="ADAL" clId="{83C2C693-3B91-3E42-B39F-F45B3A9CE2B6}" dt="2023-12-17T23:36:58.434" v="8027"/>
          <ac:spMkLst>
            <pc:docMk/>
            <pc:sldMk cId="1954690558" sldId="2076138948"/>
            <ac:spMk id="69" creationId="{BFE5D266-3E1F-8524-6CD7-1DC7F5F71E58}"/>
          </ac:spMkLst>
        </pc:spChg>
        <pc:spChg chg="add mod">
          <ac:chgData name="Pravesh Patel" userId="beacac88-819b-4da8-9395-2a3fc39907a2" providerId="ADAL" clId="{83C2C693-3B91-3E42-B39F-F45B3A9CE2B6}" dt="2023-12-17T23:37:11.705" v="8030"/>
          <ac:spMkLst>
            <pc:docMk/>
            <pc:sldMk cId="1954690558" sldId="2076138948"/>
            <ac:spMk id="76" creationId="{AC90E4A0-E179-DDD0-F871-4EC342A2607B}"/>
          </ac:spMkLst>
        </pc:spChg>
        <pc:spChg chg="add mod">
          <ac:chgData name="Pravesh Patel" userId="beacac88-819b-4da8-9395-2a3fc39907a2" providerId="ADAL" clId="{83C2C693-3B91-3E42-B39F-F45B3A9CE2B6}" dt="2023-12-17T23:37:11.705" v="8030"/>
          <ac:spMkLst>
            <pc:docMk/>
            <pc:sldMk cId="1954690558" sldId="2076138948"/>
            <ac:spMk id="77" creationId="{8A39F8CC-82A4-390D-7D10-7DF96DC3CBCB}"/>
          </ac:spMkLst>
        </pc:spChg>
        <pc:spChg chg="add mod">
          <ac:chgData name="Pravesh Patel" userId="beacac88-819b-4da8-9395-2a3fc39907a2" providerId="ADAL" clId="{83C2C693-3B91-3E42-B39F-F45B3A9CE2B6}" dt="2023-12-17T23:37:11.705" v="8030"/>
          <ac:spMkLst>
            <pc:docMk/>
            <pc:sldMk cId="1954690558" sldId="2076138948"/>
            <ac:spMk id="78" creationId="{A28BEB12-0124-8CD7-6558-26E0EBCC6640}"/>
          </ac:spMkLst>
        </pc:spChg>
        <pc:spChg chg="add mod">
          <ac:chgData name="Pravesh Patel" userId="beacac88-819b-4da8-9395-2a3fc39907a2" providerId="ADAL" clId="{83C2C693-3B91-3E42-B39F-F45B3A9CE2B6}" dt="2023-12-17T23:37:11.705" v="8030"/>
          <ac:spMkLst>
            <pc:docMk/>
            <pc:sldMk cId="1954690558" sldId="2076138948"/>
            <ac:spMk id="79" creationId="{E1C33BD7-F393-59A1-5A4E-7D9657AC0E9B}"/>
          </ac:spMkLst>
        </pc:spChg>
        <pc:spChg chg="add mod">
          <ac:chgData name="Pravesh Patel" userId="beacac88-819b-4da8-9395-2a3fc39907a2" providerId="ADAL" clId="{83C2C693-3B91-3E42-B39F-F45B3A9CE2B6}" dt="2023-12-17T23:37:11.705" v="8030"/>
          <ac:spMkLst>
            <pc:docMk/>
            <pc:sldMk cId="1954690558" sldId="2076138948"/>
            <ac:spMk id="80" creationId="{D0BBDF17-70B6-2222-F5E7-942CEE536E5D}"/>
          </ac:spMkLst>
        </pc:spChg>
        <pc:spChg chg="add mod">
          <ac:chgData name="Pravesh Patel" userId="beacac88-819b-4da8-9395-2a3fc39907a2" providerId="ADAL" clId="{83C2C693-3B91-3E42-B39F-F45B3A9CE2B6}" dt="2023-12-17T23:37:11.705" v="8030"/>
          <ac:spMkLst>
            <pc:docMk/>
            <pc:sldMk cId="1954690558" sldId="2076138948"/>
            <ac:spMk id="81" creationId="{318D4A09-FFE9-5C1D-A2B4-160785796B42}"/>
          </ac:spMkLst>
        </pc:spChg>
        <pc:spChg chg="add mod">
          <ac:chgData name="Pravesh Patel" userId="beacac88-819b-4da8-9395-2a3fc39907a2" providerId="ADAL" clId="{83C2C693-3B91-3E42-B39F-F45B3A9CE2B6}" dt="2023-12-17T23:37:11.705" v="8030"/>
          <ac:spMkLst>
            <pc:docMk/>
            <pc:sldMk cId="1954690558" sldId="2076138948"/>
            <ac:spMk id="82" creationId="{C5B22556-9AFD-EF1B-CB45-D89DE87E28CD}"/>
          </ac:spMkLst>
        </pc:spChg>
        <pc:spChg chg="add mod">
          <ac:chgData name="Pravesh Patel" userId="beacac88-819b-4da8-9395-2a3fc39907a2" providerId="ADAL" clId="{83C2C693-3B91-3E42-B39F-F45B3A9CE2B6}" dt="2023-12-17T23:37:11.705" v="8030"/>
          <ac:spMkLst>
            <pc:docMk/>
            <pc:sldMk cId="1954690558" sldId="2076138948"/>
            <ac:spMk id="84" creationId="{58373A6E-E806-DFEA-78C4-A103636E8074}"/>
          </ac:spMkLst>
        </pc:spChg>
        <pc:spChg chg="add mod">
          <ac:chgData name="Pravesh Patel" userId="beacac88-819b-4da8-9395-2a3fc39907a2" providerId="ADAL" clId="{83C2C693-3B91-3E42-B39F-F45B3A9CE2B6}" dt="2023-12-17T23:37:11.705" v="8030"/>
          <ac:spMkLst>
            <pc:docMk/>
            <pc:sldMk cId="1954690558" sldId="2076138948"/>
            <ac:spMk id="85" creationId="{2F16CEB9-6B62-C8F5-E3F1-BAEEE32BB1F6}"/>
          </ac:spMkLst>
        </pc:spChg>
        <pc:spChg chg="add mod">
          <ac:chgData name="Pravesh Patel" userId="beacac88-819b-4da8-9395-2a3fc39907a2" providerId="ADAL" clId="{83C2C693-3B91-3E42-B39F-F45B3A9CE2B6}" dt="2023-12-17T23:37:11.705" v="8030"/>
          <ac:spMkLst>
            <pc:docMk/>
            <pc:sldMk cId="1954690558" sldId="2076138948"/>
            <ac:spMk id="86" creationId="{3707A542-C6E3-A196-A6A0-20963177D356}"/>
          </ac:spMkLst>
        </pc:spChg>
        <pc:spChg chg="add mod">
          <ac:chgData name="Pravesh Patel" userId="beacac88-819b-4da8-9395-2a3fc39907a2" providerId="ADAL" clId="{83C2C693-3B91-3E42-B39F-F45B3A9CE2B6}" dt="2023-12-17T23:37:11.705" v="8030"/>
          <ac:spMkLst>
            <pc:docMk/>
            <pc:sldMk cId="1954690558" sldId="2076138948"/>
            <ac:spMk id="87" creationId="{53FA3DDE-1B2A-C135-5FA0-6D5626A4AAC0}"/>
          </ac:spMkLst>
        </pc:spChg>
        <pc:spChg chg="add mod">
          <ac:chgData name="Pravesh Patel" userId="beacac88-819b-4da8-9395-2a3fc39907a2" providerId="ADAL" clId="{83C2C693-3B91-3E42-B39F-F45B3A9CE2B6}" dt="2023-12-17T23:37:11.705" v="8030"/>
          <ac:spMkLst>
            <pc:docMk/>
            <pc:sldMk cId="1954690558" sldId="2076138948"/>
            <ac:spMk id="88" creationId="{D87D5E46-0163-476B-598E-4B9438C2C918}"/>
          </ac:spMkLst>
        </pc:spChg>
        <pc:spChg chg="add mod">
          <ac:chgData name="Pravesh Patel" userId="beacac88-819b-4da8-9395-2a3fc39907a2" providerId="ADAL" clId="{83C2C693-3B91-3E42-B39F-F45B3A9CE2B6}" dt="2023-12-17T23:37:11.705" v="8030"/>
          <ac:spMkLst>
            <pc:docMk/>
            <pc:sldMk cId="1954690558" sldId="2076138948"/>
            <ac:spMk id="89" creationId="{5E5539D9-AD70-9C6B-5D9F-AE4E2B862F26}"/>
          </ac:spMkLst>
        </pc:spChg>
        <pc:spChg chg="add mod">
          <ac:chgData name="Pravesh Patel" userId="beacac88-819b-4da8-9395-2a3fc39907a2" providerId="ADAL" clId="{83C2C693-3B91-3E42-B39F-F45B3A9CE2B6}" dt="2023-12-17T23:37:11.705" v="8030"/>
          <ac:spMkLst>
            <pc:docMk/>
            <pc:sldMk cId="1954690558" sldId="2076138948"/>
            <ac:spMk id="94" creationId="{E6917A7E-9E1A-71D4-D12A-4A90C165EAB2}"/>
          </ac:spMkLst>
        </pc:spChg>
        <pc:spChg chg="add mod">
          <ac:chgData name="Pravesh Patel" userId="beacac88-819b-4da8-9395-2a3fc39907a2" providerId="ADAL" clId="{83C2C693-3B91-3E42-B39F-F45B3A9CE2B6}" dt="2023-12-17T23:37:11.705" v="8030"/>
          <ac:spMkLst>
            <pc:docMk/>
            <pc:sldMk cId="1954690558" sldId="2076138948"/>
            <ac:spMk id="95" creationId="{3DF57726-2C80-26C9-B07B-589E40C26CA6}"/>
          </ac:spMkLst>
        </pc:spChg>
        <pc:spChg chg="add mod">
          <ac:chgData name="Pravesh Patel" userId="beacac88-819b-4da8-9395-2a3fc39907a2" providerId="ADAL" clId="{83C2C693-3B91-3E42-B39F-F45B3A9CE2B6}" dt="2023-12-17T23:37:11.705" v="8030"/>
          <ac:spMkLst>
            <pc:docMk/>
            <pc:sldMk cId="1954690558" sldId="2076138948"/>
            <ac:spMk id="96" creationId="{D5E75D48-1679-494B-D64F-6DE05F52B444}"/>
          </ac:spMkLst>
        </pc:spChg>
        <pc:spChg chg="add mod">
          <ac:chgData name="Pravesh Patel" userId="beacac88-819b-4da8-9395-2a3fc39907a2" providerId="ADAL" clId="{83C2C693-3B91-3E42-B39F-F45B3A9CE2B6}" dt="2023-12-17T23:37:11.705" v="8030"/>
          <ac:spMkLst>
            <pc:docMk/>
            <pc:sldMk cId="1954690558" sldId="2076138948"/>
            <ac:spMk id="97" creationId="{5C566226-69DE-9B58-3FD8-E81F969D50F3}"/>
          </ac:spMkLst>
        </pc:spChg>
        <pc:spChg chg="add mod">
          <ac:chgData name="Pravesh Patel" userId="beacac88-819b-4da8-9395-2a3fc39907a2" providerId="ADAL" clId="{83C2C693-3B91-3E42-B39F-F45B3A9CE2B6}" dt="2023-12-17T23:37:11.705" v="8030"/>
          <ac:spMkLst>
            <pc:docMk/>
            <pc:sldMk cId="1954690558" sldId="2076138948"/>
            <ac:spMk id="98" creationId="{F63D610B-D868-4212-D27E-FF30D81FB365}"/>
          </ac:spMkLst>
        </pc:spChg>
        <pc:spChg chg="add mod">
          <ac:chgData name="Pravesh Patel" userId="beacac88-819b-4da8-9395-2a3fc39907a2" providerId="ADAL" clId="{83C2C693-3B91-3E42-B39F-F45B3A9CE2B6}" dt="2023-12-17T23:37:11.705" v="8030"/>
          <ac:spMkLst>
            <pc:docMk/>
            <pc:sldMk cId="1954690558" sldId="2076138948"/>
            <ac:spMk id="99" creationId="{65AB6ADB-C190-E8AA-EF54-C43054FB2012}"/>
          </ac:spMkLst>
        </pc:spChg>
        <pc:spChg chg="add mod">
          <ac:chgData name="Pravesh Patel" userId="beacac88-819b-4da8-9395-2a3fc39907a2" providerId="ADAL" clId="{83C2C693-3B91-3E42-B39F-F45B3A9CE2B6}" dt="2023-12-17T23:37:11.705" v="8030"/>
          <ac:spMkLst>
            <pc:docMk/>
            <pc:sldMk cId="1954690558" sldId="2076138948"/>
            <ac:spMk id="100" creationId="{F005A0C1-7BB3-FFE2-559C-A839A87EED3F}"/>
          </ac:spMkLst>
        </pc:spChg>
        <pc:spChg chg="add mod">
          <ac:chgData name="Pravesh Patel" userId="beacac88-819b-4da8-9395-2a3fc39907a2" providerId="ADAL" clId="{83C2C693-3B91-3E42-B39F-F45B3A9CE2B6}" dt="2023-12-17T23:37:11.705" v="8030"/>
          <ac:spMkLst>
            <pc:docMk/>
            <pc:sldMk cId="1954690558" sldId="2076138948"/>
            <ac:spMk id="101" creationId="{CCD9734A-5082-EB0D-D050-A7DE14BE87C4}"/>
          </ac:spMkLst>
        </pc:spChg>
        <pc:spChg chg="add mod">
          <ac:chgData name="Pravesh Patel" userId="beacac88-819b-4da8-9395-2a3fc39907a2" providerId="ADAL" clId="{83C2C693-3B91-3E42-B39F-F45B3A9CE2B6}" dt="2023-12-17T23:37:11.705" v="8030"/>
          <ac:spMkLst>
            <pc:docMk/>
            <pc:sldMk cId="1954690558" sldId="2076138948"/>
            <ac:spMk id="102" creationId="{3B0BE58A-1877-00BF-3571-16C5363A2414}"/>
          </ac:spMkLst>
        </pc:spChg>
        <pc:spChg chg="add mod">
          <ac:chgData name="Pravesh Patel" userId="beacac88-819b-4da8-9395-2a3fc39907a2" providerId="ADAL" clId="{83C2C693-3B91-3E42-B39F-F45B3A9CE2B6}" dt="2023-12-17T23:37:11.705" v="8030"/>
          <ac:spMkLst>
            <pc:docMk/>
            <pc:sldMk cId="1954690558" sldId="2076138948"/>
            <ac:spMk id="103" creationId="{8937E6BE-7671-EC0A-FB3B-CB9E817D0841}"/>
          </ac:spMkLst>
        </pc:spChg>
        <pc:spChg chg="add mod">
          <ac:chgData name="Pravesh Patel" userId="beacac88-819b-4da8-9395-2a3fc39907a2" providerId="ADAL" clId="{83C2C693-3B91-3E42-B39F-F45B3A9CE2B6}" dt="2023-12-17T23:37:11.705" v="8030"/>
          <ac:spMkLst>
            <pc:docMk/>
            <pc:sldMk cId="1954690558" sldId="2076138948"/>
            <ac:spMk id="104" creationId="{66EE8CF0-B201-E9AD-4552-9A379D1733B9}"/>
          </ac:spMkLst>
        </pc:spChg>
        <pc:spChg chg="add mod">
          <ac:chgData name="Pravesh Patel" userId="beacac88-819b-4da8-9395-2a3fc39907a2" providerId="ADAL" clId="{83C2C693-3B91-3E42-B39F-F45B3A9CE2B6}" dt="2023-12-17T23:37:11.705" v="8030"/>
          <ac:spMkLst>
            <pc:docMk/>
            <pc:sldMk cId="1954690558" sldId="2076138948"/>
            <ac:spMk id="105" creationId="{5DB791CB-8F5C-AB78-4E59-D66383038D42}"/>
          </ac:spMkLst>
        </pc:spChg>
        <pc:spChg chg="add mod">
          <ac:chgData name="Pravesh Patel" userId="beacac88-819b-4da8-9395-2a3fc39907a2" providerId="ADAL" clId="{83C2C693-3B91-3E42-B39F-F45B3A9CE2B6}" dt="2023-12-17T23:37:11.705" v="8030"/>
          <ac:spMkLst>
            <pc:docMk/>
            <pc:sldMk cId="1954690558" sldId="2076138948"/>
            <ac:spMk id="106" creationId="{5F290645-8EA7-218B-63A8-078F08560EA0}"/>
          </ac:spMkLst>
        </pc:spChg>
        <pc:spChg chg="add mod">
          <ac:chgData name="Pravesh Patel" userId="beacac88-819b-4da8-9395-2a3fc39907a2" providerId="ADAL" clId="{83C2C693-3B91-3E42-B39F-F45B3A9CE2B6}" dt="2023-12-17T23:37:11.705" v="8030"/>
          <ac:spMkLst>
            <pc:docMk/>
            <pc:sldMk cId="1954690558" sldId="2076138948"/>
            <ac:spMk id="107" creationId="{7DCD765A-5491-2ED0-2AFC-F96E988FC73E}"/>
          </ac:spMkLst>
        </pc:spChg>
        <pc:spChg chg="add mod">
          <ac:chgData name="Pravesh Patel" userId="beacac88-819b-4da8-9395-2a3fc39907a2" providerId="ADAL" clId="{83C2C693-3B91-3E42-B39F-F45B3A9CE2B6}" dt="2023-12-17T23:37:11.705" v="8030"/>
          <ac:spMkLst>
            <pc:docMk/>
            <pc:sldMk cId="1954690558" sldId="2076138948"/>
            <ac:spMk id="108" creationId="{45D4BB1C-75D9-530B-D876-8A0FD36FB1C6}"/>
          </ac:spMkLst>
        </pc:spChg>
        <pc:spChg chg="mod">
          <ac:chgData name="Pravesh Patel" userId="beacac88-819b-4da8-9395-2a3fc39907a2" providerId="ADAL" clId="{83C2C693-3B91-3E42-B39F-F45B3A9CE2B6}" dt="2023-12-18T00:07:56.884" v="8453" actId="20577"/>
          <ac:spMkLst>
            <pc:docMk/>
            <pc:sldMk cId="1954690558" sldId="2076138948"/>
            <ac:spMk id="110" creationId="{B5A2FFCE-1E1C-947A-E26F-16D8B9D9EF18}"/>
          </ac:spMkLst>
        </pc:spChg>
        <pc:spChg chg="mod">
          <ac:chgData name="Pravesh Patel" userId="beacac88-819b-4da8-9395-2a3fc39907a2" providerId="ADAL" clId="{83C2C693-3B91-3E42-B39F-F45B3A9CE2B6}" dt="2023-12-18T00:02:23.782" v="8384" actId="1035"/>
          <ac:spMkLst>
            <pc:docMk/>
            <pc:sldMk cId="1954690558" sldId="2076138948"/>
            <ac:spMk id="111" creationId="{66C82E32-F68F-3DC4-0E0D-7D981F6260AC}"/>
          </ac:spMkLst>
        </pc:spChg>
        <pc:spChg chg="mod">
          <ac:chgData name="Pravesh Patel" userId="beacac88-819b-4da8-9395-2a3fc39907a2" providerId="ADAL" clId="{83C2C693-3B91-3E42-B39F-F45B3A9CE2B6}" dt="2023-12-17T23:37:34.084" v="8031"/>
          <ac:spMkLst>
            <pc:docMk/>
            <pc:sldMk cId="1954690558" sldId="2076138948"/>
            <ac:spMk id="112" creationId="{1DAD92D9-9E65-4E54-AD57-8FFEB443DB50}"/>
          </ac:spMkLst>
        </pc:spChg>
        <pc:spChg chg="mod">
          <ac:chgData name="Pravesh Patel" userId="beacac88-819b-4da8-9395-2a3fc39907a2" providerId="ADAL" clId="{83C2C693-3B91-3E42-B39F-F45B3A9CE2B6}" dt="2023-12-18T00:02:45.846" v="8386" actId="1076"/>
          <ac:spMkLst>
            <pc:docMk/>
            <pc:sldMk cId="1954690558" sldId="2076138948"/>
            <ac:spMk id="113" creationId="{2964D0CF-8601-674A-D675-1EE83827B305}"/>
          </ac:spMkLst>
        </pc:spChg>
        <pc:spChg chg="mod">
          <ac:chgData name="Pravesh Patel" userId="beacac88-819b-4da8-9395-2a3fc39907a2" providerId="ADAL" clId="{83C2C693-3B91-3E42-B39F-F45B3A9CE2B6}" dt="2023-12-17T23:37:34.084" v="8031"/>
          <ac:spMkLst>
            <pc:docMk/>
            <pc:sldMk cId="1954690558" sldId="2076138948"/>
            <ac:spMk id="114" creationId="{A7F1E5B8-6724-2BC0-9955-0FB8769F30A4}"/>
          </ac:spMkLst>
        </pc:spChg>
        <pc:spChg chg="mod">
          <ac:chgData name="Pravesh Patel" userId="beacac88-819b-4da8-9395-2a3fc39907a2" providerId="ADAL" clId="{83C2C693-3B91-3E42-B39F-F45B3A9CE2B6}" dt="2023-12-18T21:13:03.326" v="16006" actId="113"/>
          <ac:spMkLst>
            <pc:docMk/>
            <pc:sldMk cId="1954690558" sldId="2076138948"/>
            <ac:spMk id="115" creationId="{F9D88A55-D998-F9A4-5DEA-EC8E6A84E9A5}"/>
          </ac:spMkLst>
        </pc:spChg>
        <pc:spChg chg="mod">
          <ac:chgData name="Pravesh Patel" userId="beacac88-819b-4da8-9395-2a3fc39907a2" providerId="ADAL" clId="{83C2C693-3B91-3E42-B39F-F45B3A9CE2B6}" dt="2023-12-17T23:37:34.084" v="8031"/>
          <ac:spMkLst>
            <pc:docMk/>
            <pc:sldMk cId="1954690558" sldId="2076138948"/>
            <ac:spMk id="116" creationId="{F6BD50F1-BCCD-D825-0BD5-40501D1AE183}"/>
          </ac:spMkLst>
        </pc:spChg>
        <pc:spChg chg="mod">
          <ac:chgData name="Pravesh Patel" userId="beacac88-819b-4da8-9395-2a3fc39907a2" providerId="ADAL" clId="{83C2C693-3B91-3E42-B39F-F45B3A9CE2B6}" dt="2023-12-17T23:37:34.084" v="8031"/>
          <ac:spMkLst>
            <pc:docMk/>
            <pc:sldMk cId="1954690558" sldId="2076138948"/>
            <ac:spMk id="117" creationId="{E3D87F0C-8E16-504B-A3AC-57FB4726CD2C}"/>
          </ac:spMkLst>
        </pc:spChg>
        <pc:spChg chg="mod">
          <ac:chgData name="Pravesh Patel" userId="beacac88-819b-4da8-9395-2a3fc39907a2" providerId="ADAL" clId="{83C2C693-3B91-3E42-B39F-F45B3A9CE2B6}" dt="2023-12-17T23:37:34.084" v="8031"/>
          <ac:spMkLst>
            <pc:docMk/>
            <pc:sldMk cId="1954690558" sldId="2076138948"/>
            <ac:spMk id="118" creationId="{6553872E-FDCA-41CE-5D3C-18E3734A376E}"/>
          </ac:spMkLst>
        </pc:spChg>
        <pc:spChg chg="mod">
          <ac:chgData name="Pravesh Patel" userId="beacac88-819b-4da8-9395-2a3fc39907a2" providerId="ADAL" clId="{83C2C693-3B91-3E42-B39F-F45B3A9CE2B6}" dt="2023-12-17T23:37:34.084" v="8031"/>
          <ac:spMkLst>
            <pc:docMk/>
            <pc:sldMk cId="1954690558" sldId="2076138948"/>
            <ac:spMk id="119" creationId="{4B206C37-83D3-40B5-88FA-26A68C682895}"/>
          </ac:spMkLst>
        </pc:spChg>
        <pc:spChg chg="mod">
          <ac:chgData name="Pravesh Patel" userId="beacac88-819b-4da8-9395-2a3fc39907a2" providerId="ADAL" clId="{83C2C693-3B91-3E42-B39F-F45B3A9CE2B6}" dt="2023-12-17T23:37:34.084" v="8031"/>
          <ac:spMkLst>
            <pc:docMk/>
            <pc:sldMk cId="1954690558" sldId="2076138948"/>
            <ac:spMk id="120" creationId="{2084CEE8-0B6B-21DE-0946-2D9B7E44D4CF}"/>
          </ac:spMkLst>
        </pc:spChg>
        <pc:spChg chg="mod">
          <ac:chgData name="Pravesh Patel" userId="beacac88-819b-4da8-9395-2a3fc39907a2" providerId="ADAL" clId="{83C2C693-3B91-3E42-B39F-F45B3A9CE2B6}" dt="2023-12-17T23:37:34.084" v="8031"/>
          <ac:spMkLst>
            <pc:docMk/>
            <pc:sldMk cId="1954690558" sldId="2076138948"/>
            <ac:spMk id="121" creationId="{23FE7255-A064-2D61-AA16-C7EDB1F20018}"/>
          </ac:spMkLst>
        </pc:spChg>
        <pc:spChg chg="mod">
          <ac:chgData name="Pravesh Patel" userId="beacac88-819b-4da8-9395-2a3fc39907a2" providerId="ADAL" clId="{83C2C693-3B91-3E42-B39F-F45B3A9CE2B6}" dt="2023-12-17T23:37:34.084" v="8031"/>
          <ac:spMkLst>
            <pc:docMk/>
            <pc:sldMk cId="1954690558" sldId="2076138948"/>
            <ac:spMk id="122" creationId="{40E794BD-ED3F-6C71-44E5-1BA4528245F0}"/>
          </ac:spMkLst>
        </pc:spChg>
        <pc:spChg chg="mod">
          <ac:chgData name="Pravesh Patel" userId="beacac88-819b-4da8-9395-2a3fc39907a2" providerId="ADAL" clId="{83C2C693-3B91-3E42-B39F-F45B3A9CE2B6}" dt="2023-12-17T23:37:34.084" v="8031"/>
          <ac:spMkLst>
            <pc:docMk/>
            <pc:sldMk cId="1954690558" sldId="2076138948"/>
            <ac:spMk id="123" creationId="{D5CC7FBD-E486-E009-464E-105F5D597330}"/>
          </ac:spMkLst>
        </pc:spChg>
        <pc:spChg chg="mod">
          <ac:chgData name="Pravesh Patel" userId="beacac88-819b-4da8-9395-2a3fc39907a2" providerId="ADAL" clId="{83C2C693-3B91-3E42-B39F-F45B3A9CE2B6}" dt="2023-12-17T23:37:34.084" v="8031"/>
          <ac:spMkLst>
            <pc:docMk/>
            <pc:sldMk cId="1954690558" sldId="2076138948"/>
            <ac:spMk id="124" creationId="{186E5C12-DEC6-58B1-4364-CF4E2E1504B6}"/>
          </ac:spMkLst>
        </pc:spChg>
        <pc:spChg chg="del mod topLvl">
          <ac:chgData name="Pravesh Patel" userId="beacac88-819b-4da8-9395-2a3fc39907a2" providerId="ADAL" clId="{83C2C693-3B91-3E42-B39F-F45B3A9CE2B6}" dt="2023-12-17T23:54:13.116" v="8153" actId="478"/>
          <ac:spMkLst>
            <pc:docMk/>
            <pc:sldMk cId="1954690558" sldId="2076138948"/>
            <ac:spMk id="126" creationId="{8CC3C0A5-746B-E5CB-7B42-3E1F1886A95B}"/>
          </ac:spMkLst>
        </pc:spChg>
        <pc:spChg chg="del mod topLvl">
          <ac:chgData name="Pravesh Patel" userId="beacac88-819b-4da8-9395-2a3fc39907a2" providerId="ADAL" clId="{83C2C693-3B91-3E42-B39F-F45B3A9CE2B6}" dt="2023-12-17T23:54:13.116" v="8153" actId="478"/>
          <ac:spMkLst>
            <pc:docMk/>
            <pc:sldMk cId="1954690558" sldId="2076138948"/>
            <ac:spMk id="127" creationId="{0225EAFF-7B7A-9283-683D-4D6D6C6F28C3}"/>
          </ac:spMkLst>
        </pc:spChg>
        <pc:spChg chg="del mod topLvl">
          <ac:chgData name="Pravesh Patel" userId="beacac88-819b-4da8-9395-2a3fc39907a2" providerId="ADAL" clId="{83C2C693-3B91-3E42-B39F-F45B3A9CE2B6}" dt="2023-12-17T23:54:13.116" v="8153" actId="478"/>
          <ac:spMkLst>
            <pc:docMk/>
            <pc:sldMk cId="1954690558" sldId="2076138948"/>
            <ac:spMk id="128" creationId="{686D91D7-61F4-53F7-B722-CBBD35EC5095}"/>
          </ac:spMkLst>
        </pc:spChg>
        <pc:spChg chg="del mod">
          <ac:chgData name="Pravesh Patel" userId="beacac88-819b-4da8-9395-2a3fc39907a2" providerId="ADAL" clId="{83C2C693-3B91-3E42-B39F-F45B3A9CE2B6}" dt="2023-12-17T23:50:52.087" v="8096" actId="478"/>
          <ac:spMkLst>
            <pc:docMk/>
            <pc:sldMk cId="1954690558" sldId="2076138948"/>
            <ac:spMk id="129" creationId="{9069D6F1-3DBB-177C-446E-E4CB1BC9A020}"/>
          </ac:spMkLst>
        </pc:spChg>
        <pc:spChg chg="del mod topLvl">
          <ac:chgData name="Pravesh Patel" userId="beacac88-819b-4da8-9395-2a3fc39907a2" providerId="ADAL" clId="{83C2C693-3B91-3E42-B39F-F45B3A9CE2B6}" dt="2023-12-17T23:54:13.116" v="8153" actId="478"/>
          <ac:spMkLst>
            <pc:docMk/>
            <pc:sldMk cId="1954690558" sldId="2076138948"/>
            <ac:spMk id="130" creationId="{76236755-E9FB-88D3-4B21-D363381BF743}"/>
          </ac:spMkLst>
        </pc:spChg>
        <pc:spChg chg="del mod topLvl">
          <ac:chgData name="Pravesh Patel" userId="beacac88-819b-4da8-9395-2a3fc39907a2" providerId="ADAL" clId="{83C2C693-3B91-3E42-B39F-F45B3A9CE2B6}" dt="2023-12-17T23:54:13.116" v="8153" actId="478"/>
          <ac:spMkLst>
            <pc:docMk/>
            <pc:sldMk cId="1954690558" sldId="2076138948"/>
            <ac:spMk id="131" creationId="{C15A889E-2E91-E9F0-A28A-E3A2686C431C}"/>
          </ac:spMkLst>
        </pc:spChg>
        <pc:spChg chg="del mod topLvl">
          <ac:chgData name="Pravesh Patel" userId="beacac88-819b-4da8-9395-2a3fc39907a2" providerId="ADAL" clId="{83C2C693-3B91-3E42-B39F-F45B3A9CE2B6}" dt="2023-12-17T23:54:13.116" v="8153" actId="478"/>
          <ac:spMkLst>
            <pc:docMk/>
            <pc:sldMk cId="1954690558" sldId="2076138948"/>
            <ac:spMk id="132" creationId="{DF762DBD-10E8-7516-BA60-83B35383CE49}"/>
          </ac:spMkLst>
        </pc:spChg>
        <pc:spChg chg="del mod topLvl">
          <ac:chgData name="Pravesh Patel" userId="beacac88-819b-4da8-9395-2a3fc39907a2" providerId="ADAL" clId="{83C2C693-3B91-3E42-B39F-F45B3A9CE2B6}" dt="2023-12-17T23:54:13.116" v="8153" actId="478"/>
          <ac:spMkLst>
            <pc:docMk/>
            <pc:sldMk cId="1954690558" sldId="2076138948"/>
            <ac:spMk id="134" creationId="{CD349BBB-F170-3189-79A5-BE730E7957D5}"/>
          </ac:spMkLst>
        </pc:spChg>
        <pc:spChg chg="del mod topLvl">
          <ac:chgData name="Pravesh Patel" userId="beacac88-819b-4da8-9395-2a3fc39907a2" providerId="ADAL" clId="{83C2C693-3B91-3E42-B39F-F45B3A9CE2B6}" dt="2023-12-17T23:54:13.116" v="8153" actId="478"/>
          <ac:spMkLst>
            <pc:docMk/>
            <pc:sldMk cId="1954690558" sldId="2076138948"/>
            <ac:spMk id="135" creationId="{7535497A-2E7A-3CCB-174B-4596D893E64B}"/>
          </ac:spMkLst>
        </pc:spChg>
        <pc:spChg chg="del mod topLvl">
          <ac:chgData name="Pravesh Patel" userId="beacac88-819b-4da8-9395-2a3fc39907a2" providerId="ADAL" clId="{83C2C693-3B91-3E42-B39F-F45B3A9CE2B6}" dt="2023-12-17T23:54:13.116" v="8153" actId="478"/>
          <ac:spMkLst>
            <pc:docMk/>
            <pc:sldMk cId="1954690558" sldId="2076138948"/>
            <ac:spMk id="136" creationId="{9F70DBB9-A6C1-7716-89A9-BED191C86BF6}"/>
          </ac:spMkLst>
        </pc:spChg>
        <pc:spChg chg="del mod topLvl">
          <ac:chgData name="Pravesh Patel" userId="beacac88-819b-4da8-9395-2a3fc39907a2" providerId="ADAL" clId="{83C2C693-3B91-3E42-B39F-F45B3A9CE2B6}" dt="2023-12-17T23:54:13.116" v="8153" actId="478"/>
          <ac:spMkLst>
            <pc:docMk/>
            <pc:sldMk cId="1954690558" sldId="2076138948"/>
            <ac:spMk id="137" creationId="{AF4C0D12-B586-3F28-047B-14955D7E624E}"/>
          </ac:spMkLst>
        </pc:spChg>
        <pc:spChg chg="del mod topLvl">
          <ac:chgData name="Pravesh Patel" userId="beacac88-819b-4da8-9395-2a3fc39907a2" providerId="ADAL" clId="{83C2C693-3B91-3E42-B39F-F45B3A9CE2B6}" dt="2023-12-17T23:54:13.116" v="8153" actId="478"/>
          <ac:spMkLst>
            <pc:docMk/>
            <pc:sldMk cId="1954690558" sldId="2076138948"/>
            <ac:spMk id="138" creationId="{5E0F7807-C5E2-F401-3987-18F12F820A9D}"/>
          </ac:spMkLst>
        </pc:spChg>
        <pc:spChg chg="del mod topLvl">
          <ac:chgData name="Pravesh Patel" userId="beacac88-819b-4da8-9395-2a3fc39907a2" providerId="ADAL" clId="{83C2C693-3B91-3E42-B39F-F45B3A9CE2B6}" dt="2023-12-17T23:54:13.116" v="8153" actId="478"/>
          <ac:spMkLst>
            <pc:docMk/>
            <pc:sldMk cId="1954690558" sldId="2076138948"/>
            <ac:spMk id="139" creationId="{CAA99A81-13A1-4BC8-0E89-B48E8D73CF81}"/>
          </ac:spMkLst>
        </pc:spChg>
        <pc:spChg chg="add del mod">
          <ac:chgData name="Pravesh Patel" userId="beacac88-819b-4da8-9395-2a3fc39907a2" providerId="ADAL" clId="{83C2C693-3B91-3E42-B39F-F45B3A9CE2B6}" dt="2023-12-17T23:49:05.700" v="8035" actId="478"/>
          <ac:spMkLst>
            <pc:docMk/>
            <pc:sldMk cId="1954690558" sldId="2076138948"/>
            <ac:spMk id="144" creationId="{6EC90A04-2BCF-DD9A-7FDA-D76D6572866A}"/>
          </ac:spMkLst>
        </pc:spChg>
        <pc:spChg chg="add del mod">
          <ac:chgData name="Pravesh Patel" userId="beacac88-819b-4da8-9395-2a3fc39907a2" providerId="ADAL" clId="{83C2C693-3B91-3E42-B39F-F45B3A9CE2B6}" dt="2023-12-17T23:54:13.116" v="8153" actId="478"/>
          <ac:spMkLst>
            <pc:docMk/>
            <pc:sldMk cId="1954690558" sldId="2076138948"/>
            <ac:spMk id="145" creationId="{D9CDCF90-01F8-E9BD-F4DD-0CAC3452ADBE}"/>
          </ac:spMkLst>
        </pc:spChg>
        <pc:grpChg chg="add del mod">
          <ac:chgData name="Pravesh Patel" userId="beacac88-819b-4da8-9395-2a3fc39907a2" providerId="ADAL" clId="{83C2C693-3B91-3E42-B39F-F45B3A9CE2B6}" dt="2023-12-18T21:28:37.116" v="16399" actId="478"/>
          <ac:grpSpMkLst>
            <pc:docMk/>
            <pc:sldMk cId="1954690558" sldId="2076138948"/>
            <ac:grpSpMk id="19" creationId="{C6268971-09C5-9055-1B7C-AD19EFA3E9CA}"/>
          </ac:grpSpMkLst>
        </pc:grpChg>
        <pc:grpChg chg="add mod">
          <ac:chgData name="Pravesh Patel" userId="beacac88-819b-4da8-9395-2a3fc39907a2" providerId="ADAL" clId="{83C2C693-3B91-3E42-B39F-F45B3A9CE2B6}" dt="2023-12-17T23:36:58.434" v="8027"/>
          <ac:grpSpMkLst>
            <pc:docMk/>
            <pc:sldMk cId="1954690558" sldId="2076138948"/>
            <ac:grpSpMk id="22" creationId="{D8A26A5D-F3A7-EC01-211C-6956AEAADE63}"/>
          </ac:grpSpMkLst>
        </pc:grpChg>
        <pc:grpChg chg="del">
          <ac:chgData name="Pravesh Patel" userId="beacac88-819b-4da8-9395-2a3fc39907a2" providerId="ADAL" clId="{83C2C693-3B91-3E42-B39F-F45B3A9CE2B6}" dt="2023-12-17T23:36:41.836" v="8026" actId="478"/>
          <ac:grpSpMkLst>
            <pc:docMk/>
            <pc:sldMk cId="1954690558" sldId="2076138948"/>
            <ac:grpSpMk id="40" creationId="{B51FCDF2-3CEA-EA67-BDCD-149D473CD723}"/>
          </ac:grpSpMkLst>
        </pc:grpChg>
        <pc:grpChg chg="del">
          <ac:chgData name="Pravesh Patel" userId="beacac88-819b-4da8-9395-2a3fc39907a2" providerId="ADAL" clId="{83C2C693-3B91-3E42-B39F-F45B3A9CE2B6}" dt="2023-12-17T23:36:41.836" v="8026" actId="478"/>
          <ac:grpSpMkLst>
            <pc:docMk/>
            <pc:sldMk cId="1954690558" sldId="2076138948"/>
            <ac:grpSpMk id="41" creationId="{8F75FD87-E6B7-9BAB-6013-29F037FF9663}"/>
          </ac:grpSpMkLst>
        </pc:grpChg>
        <pc:grpChg chg="add mod">
          <ac:chgData name="Pravesh Patel" userId="beacac88-819b-4da8-9395-2a3fc39907a2" providerId="ADAL" clId="{83C2C693-3B91-3E42-B39F-F45B3A9CE2B6}" dt="2023-12-17T23:36:58.434" v="8027"/>
          <ac:grpSpMkLst>
            <pc:docMk/>
            <pc:sldMk cId="1954690558" sldId="2076138948"/>
            <ac:grpSpMk id="55" creationId="{9F80835D-D12E-31E9-661F-A6287AAE6198}"/>
          </ac:grpSpMkLst>
        </pc:grpChg>
        <pc:grpChg chg="mod">
          <ac:chgData name="Pravesh Patel" userId="beacac88-819b-4da8-9395-2a3fc39907a2" providerId="ADAL" clId="{83C2C693-3B91-3E42-B39F-F45B3A9CE2B6}" dt="2023-12-17T23:36:58.434" v="8027"/>
          <ac:grpSpMkLst>
            <pc:docMk/>
            <pc:sldMk cId="1954690558" sldId="2076138948"/>
            <ac:grpSpMk id="63" creationId="{98F80A98-2368-555E-1E7E-3AD8C66496E8}"/>
          </ac:grpSpMkLst>
        </pc:grpChg>
        <pc:grpChg chg="add mod">
          <ac:chgData name="Pravesh Patel" userId="beacac88-819b-4da8-9395-2a3fc39907a2" providerId="ADAL" clId="{83C2C693-3B91-3E42-B39F-F45B3A9CE2B6}" dt="2023-12-17T23:37:11.705" v="8030"/>
          <ac:grpSpMkLst>
            <pc:docMk/>
            <pc:sldMk cId="1954690558" sldId="2076138948"/>
            <ac:grpSpMk id="74" creationId="{B51FCDF2-3CEA-EA67-BDCD-149D473CD723}"/>
          </ac:grpSpMkLst>
        </pc:grpChg>
        <pc:grpChg chg="add mod">
          <ac:chgData name="Pravesh Patel" userId="beacac88-819b-4da8-9395-2a3fc39907a2" providerId="ADAL" clId="{83C2C693-3B91-3E42-B39F-F45B3A9CE2B6}" dt="2023-12-17T23:37:11.705" v="8030"/>
          <ac:grpSpMkLst>
            <pc:docMk/>
            <pc:sldMk cId="1954690558" sldId="2076138948"/>
            <ac:grpSpMk id="75" creationId="{8F75FD87-E6B7-9BAB-6013-29F037FF9663}"/>
          </ac:grpSpMkLst>
        </pc:grpChg>
        <pc:grpChg chg="add mod">
          <ac:chgData name="Pravesh Patel" userId="beacac88-819b-4da8-9395-2a3fc39907a2" providerId="ADAL" clId="{83C2C693-3B91-3E42-B39F-F45B3A9CE2B6}" dt="2023-12-17T23:37:11.705" v="8030"/>
          <ac:grpSpMkLst>
            <pc:docMk/>
            <pc:sldMk cId="1954690558" sldId="2076138948"/>
            <ac:grpSpMk id="83" creationId="{8AA63132-B2D4-8B42-F5FF-D817ACD493CF}"/>
          </ac:grpSpMkLst>
        </pc:grpChg>
        <pc:grpChg chg="add del mod">
          <ac:chgData name="Pravesh Patel" userId="beacac88-819b-4da8-9395-2a3fc39907a2" providerId="ADAL" clId="{83C2C693-3B91-3E42-B39F-F45B3A9CE2B6}" dt="2023-12-18T21:23:30.065" v="16296" actId="478"/>
          <ac:grpSpMkLst>
            <pc:docMk/>
            <pc:sldMk cId="1954690558" sldId="2076138948"/>
            <ac:grpSpMk id="109" creationId="{60FB1CED-ED45-09DB-4C2A-0DCE7A01743D}"/>
          </ac:grpSpMkLst>
        </pc:grpChg>
        <pc:grpChg chg="add del mod">
          <ac:chgData name="Pravesh Patel" userId="beacac88-819b-4da8-9395-2a3fc39907a2" providerId="ADAL" clId="{83C2C693-3B91-3E42-B39F-F45B3A9CE2B6}" dt="2023-12-17T23:51:22.973" v="8100" actId="165"/>
          <ac:grpSpMkLst>
            <pc:docMk/>
            <pc:sldMk cId="1954690558" sldId="2076138948"/>
            <ac:grpSpMk id="125" creationId="{6757EA5C-2F6C-1534-9D42-7373FF5105FC}"/>
          </ac:grpSpMkLst>
        </pc:grpChg>
        <pc:grpChg chg="del mod topLvl">
          <ac:chgData name="Pravesh Patel" userId="beacac88-819b-4da8-9395-2a3fc39907a2" providerId="ADAL" clId="{83C2C693-3B91-3E42-B39F-F45B3A9CE2B6}" dt="2023-12-17T23:54:13.116" v="8153" actId="478"/>
          <ac:grpSpMkLst>
            <pc:docMk/>
            <pc:sldMk cId="1954690558" sldId="2076138948"/>
            <ac:grpSpMk id="133" creationId="{704A5F00-CA09-7B66-BD07-444C3FF2FBC0}"/>
          </ac:grpSpMkLst>
        </pc:grpChg>
        <pc:cxnChg chg="mod">
          <ac:chgData name="Pravesh Patel" userId="beacac88-819b-4da8-9395-2a3fc39907a2" providerId="ADAL" clId="{83C2C693-3B91-3E42-B39F-F45B3A9CE2B6}" dt="2023-12-17T23:36:58.434" v="8027"/>
          <ac:cxnSpMkLst>
            <pc:docMk/>
            <pc:sldMk cId="1954690558" sldId="2076138948"/>
            <ac:cxnSpMk id="70" creationId="{44E7BC38-3FE5-6B93-BFEB-76D2998967F6}"/>
          </ac:cxnSpMkLst>
        </pc:cxnChg>
        <pc:cxnChg chg="mod">
          <ac:chgData name="Pravesh Patel" userId="beacac88-819b-4da8-9395-2a3fc39907a2" providerId="ADAL" clId="{83C2C693-3B91-3E42-B39F-F45B3A9CE2B6}" dt="2023-12-17T23:36:58.434" v="8027"/>
          <ac:cxnSpMkLst>
            <pc:docMk/>
            <pc:sldMk cId="1954690558" sldId="2076138948"/>
            <ac:cxnSpMk id="71" creationId="{B68EF387-1E9C-D0DB-FE4D-7C52DC04205E}"/>
          </ac:cxnSpMkLst>
        </pc:cxnChg>
        <pc:cxnChg chg="mod">
          <ac:chgData name="Pravesh Patel" userId="beacac88-819b-4da8-9395-2a3fc39907a2" providerId="ADAL" clId="{83C2C693-3B91-3E42-B39F-F45B3A9CE2B6}" dt="2023-12-17T23:36:58.434" v="8027"/>
          <ac:cxnSpMkLst>
            <pc:docMk/>
            <pc:sldMk cId="1954690558" sldId="2076138948"/>
            <ac:cxnSpMk id="72" creationId="{71CFAAC5-D4D5-542C-0446-C2F29564BA48}"/>
          </ac:cxnSpMkLst>
        </pc:cxnChg>
        <pc:cxnChg chg="mod">
          <ac:chgData name="Pravesh Patel" userId="beacac88-819b-4da8-9395-2a3fc39907a2" providerId="ADAL" clId="{83C2C693-3B91-3E42-B39F-F45B3A9CE2B6}" dt="2023-12-17T23:36:58.434" v="8027"/>
          <ac:cxnSpMkLst>
            <pc:docMk/>
            <pc:sldMk cId="1954690558" sldId="2076138948"/>
            <ac:cxnSpMk id="73" creationId="{B3450393-B43C-26DC-A167-2CD75243772D}"/>
          </ac:cxnSpMkLst>
        </pc:cxnChg>
        <pc:cxnChg chg="add mod">
          <ac:chgData name="Pravesh Patel" userId="beacac88-819b-4da8-9395-2a3fc39907a2" providerId="ADAL" clId="{83C2C693-3B91-3E42-B39F-F45B3A9CE2B6}" dt="2023-12-17T23:37:11.705" v="8030"/>
          <ac:cxnSpMkLst>
            <pc:docMk/>
            <pc:sldMk cId="1954690558" sldId="2076138948"/>
            <ac:cxnSpMk id="90" creationId="{3BA72A40-85C1-0A69-F543-F8618E140225}"/>
          </ac:cxnSpMkLst>
        </pc:cxnChg>
        <pc:cxnChg chg="add mod">
          <ac:chgData name="Pravesh Patel" userId="beacac88-819b-4da8-9395-2a3fc39907a2" providerId="ADAL" clId="{83C2C693-3B91-3E42-B39F-F45B3A9CE2B6}" dt="2023-12-17T23:37:11.705" v="8030"/>
          <ac:cxnSpMkLst>
            <pc:docMk/>
            <pc:sldMk cId="1954690558" sldId="2076138948"/>
            <ac:cxnSpMk id="91" creationId="{081CB856-9403-E510-8E85-2DBF8CD7A05A}"/>
          </ac:cxnSpMkLst>
        </pc:cxnChg>
        <pc:cxnChg chg="add mod">
          <ac:chgData name="Pravesh Patel" userId="beacac88-819b-4da8-9395-2a3fc39907a2" providerId="ADAL" clId="{83C2C693-3B91-3E42-B39F-F45B3A9CE2B6}" dt="2023-12-17T23:37:11.705" v="8030"/>
          <ac:cxnSpMkLst>
            <pc:docMk/>
            <pc:sldMk cId="1954690558" sldId="2076138948"/>
            <ac:cxnSpMk id="92" creationId="{81EA73D9-2727-58D4-5DD6-13EA360A5399}"/>
          </ac:cxnSpMkLst>
        </pc:cxnChg>
        <pc:cxnChg chg="add mod">
          <ac:chgData name="Pravesh Patel" userId="beacac88-819b-4da8-9395-2a3fc39907a2" providerId="ADAL" clId="{83C2C693-3B91-3E42-B39F-F45B3A9CE2B6}" dt="2023-12-17T23:37:11.705" v="8030"/>
          <ac:cxnSpMkLst>
            <pc:docMk/>
            <pc:sldMk cId="1954690558" sldId="2076138948"/>
            <ac:cxnSpMk id="93" creationId="{03A7A4C7-3C40-1ABD-2EC6-18636E1A1BD4}"/>
          </ac:cxnSpMkLst>
        </pc:cxnChg>
        <pc:cxnChg chg="del mod topLvl">
          <ac:chgData name="Pravesh Patel" userId="beacac88-819b-4da8-9395-2a3fc39907a2" providerId="ADAL" clId="{83C2C693-3B91-3E42-B39F-F45B3A9CE2B6}" dt="2023-12-17T23:54:13.116" v="8153" actId="478"/>
          <ac:cxnSpMkLst>
            <pc:docMk/>
            <pc:sldMk cId="1954690558" sldId="2076138948"/>
            <ac:cxnSpMk id="140" creationId="{ED75ECC2-E0DB-2DC6-320A-336F07D162D9}"/>
          </ac:cxnSpMkLst>
        </pc:cxnChg>
        <pc:cxnChg chg="mod">
          <ac:chgData name="Pravesh Patel" userId="beacac88-819b-4da8-9395-2a3fc39907a2" providerId="ADAL" clId="{83C2C693-3B91-3E42-B39F-F45B3A9CE2B6}" dt="2023-12-17T23:51:22.973" v="8100" actId="165"/>
          <ac:cxnSpMkLst>
            <pc:docMk/>
            <pc:sldMk cId="1954690558" sldId="2076138948"/>
            <ac:cxnSpMk id="141" creationId="{8281ECB1-6BBC-B24F-A2C5-21B3713036B7}"/>
          </ac:cxnSpMkLst>
        </pc:cxnChg>
        <pc:cxnChg chg="mod">
          <ac:chgData name="Pravesh Patel" userId="beacac88-819b-4da8-9395-2a3fc39907a2" providerId="ADAL" clId="{83C2C693-3B91-3E42-B39F-F45B3A9CE2B6}" dt="2023-12-17T23:51:22.973" v="8100" actId="165"/>
          <ac:cxnSpMkLst>
            <pc:docMk/>
            <pc:sldMk cId="1954690558" sldId="2076138948"/>
            <ac:cxnSpMk id="142" creationId="{26B99E43-0A5E-A507-261C-D7723BA95081}"/>
          </ac:cxnSpMkLst>
        </pc:cxnChg>
        <pc:cxnChg chg="mod">
          <ac:chgData name="Pravesh Patel" userId="beacac88-819b-4da8-9395-2a3fc39907a2" providerId="ADAL" clId="{83C2C693-3B91-3E42-B39F-F45B3A9CE2B6}" dt="2023-12-17T23:51:22.973" v="8100" actId="165"/>
          <ac:cxnSpMkLst>
            <pc:docMk/>
            <pc:sldMk cId="1954690558" sldId="2076138948"/>
            <ac:cxnSpMk id="143" creationId="{42528DDC-CB45-32F4-510A-73184CF56D57}"/>
          </ac:cxnSpMkLst>
        </pc:cxnChg>
      </pc:sldChg>
      <pc:sldChg chg="add del">
        <pc:chgData name="Pravesh Patel" userId="beacac88-819b-4da8-9395-2a3fc39907a2" providerId="ADAL" clId="{83C2C693-3B91-3E42-B39F-F45B3A9CE2B6}" dt="2023-12-14T19:01:54.945" v="856" actId="2696"/>
        <pc:sldMkLst>
          <pc:docMk/>
          <pc:sldMk cId="993091833" sldId="2076138950"/>
        </pc:sldMkLst>
      </pc:sldChg>
      <pc:sldChg chg="add del">
        <pc:chgData name="Pravesh Patel" userId="beacac88-819b-4da8-9395-2a3fc39907a2" providerId="ADAL" clId="{83C2C693-3B91-3E42-B39F-F45B3A9CE2B6}" dt="2023-12-14T22:11:43.052" v="1381" actId="2696"/>
        <pc:sldMkLst>
          <pc:docMk/>
          <pc:sldMk cId="1060703020" sldId="2076138951"/>
        </pc:sldMkLst>
      </pc:sldChg>
      <pc:sldChg chg="addSp delSp modSp add mod ord modAnim">
        <pc:chgData name="Pravesh Patel" userId="beacac88-819b-4da8-9395-2a3fc39907a2" providerId="ADAL" clId="{83C2C693-3B91-3E42-B39F-F45B3A9CE2B6}" dt="2023-12-19T17:32:00.674" v="18673" actId="20577"/>
        <pc:sldMkLst>
          <pc:docMk/>
          <pc:sldMk cId="2734759268" sldId="2076138952"/>
        </pc:sldMkLst>
        <pc:spChg chg="mod">
          <ac:chgData name="Pravesh Patel" userId="beacac88-819b-4da8-9395-2a3fc39907a2" providerId="ADAL" clId="{83C2C693-3B91-3E42-B39F-F45B3A9CE2B6}" dt="2023-12-19T17:32:00.674" v="18673" actId="20577"/>
          <ac:spMkLst>
            <pc:docMk/>
            <pc:sldMk cId="2734759268" sldId="2076138952"/>
            <ac:spMk id="2" creationId="{4B0971E4-69A1-4308-0250-01995475363F}"/>
          </ac:spMkLst>
        </pc:spChg>
        <pc:spChg chg="mod">
          <ac:chgData name="Pravesh Patel" userId="beacac88-819b-4da8-9395-2a3fc39907a2" providerId="ADAL" clId="{83C2C693-3B91-3E42-B39F-F45B3A9CE2B6}" dt="2023-12-18T15:03:23.362" v="13753" actId="1035"/>
          <ac:spMkLst>
            <pc:docMk/>
            <pc:sldMk cId="2734759268" sldId="2076138952"/>
            <ac:spMk id="5" creationId="{501223B9-FA61-DEFB-9AD7-7D4374B97D70}"/>
          </ac:spMkLst>
        </pc:spChg>
        <pc:spChg chg="del">
          <ac:chgData name="Pravesh Patel" userId="beacac88-819b-4da8-9395-2a3fc39907a2" providerId="ADAL" clId="{83C2C693-3B91-3E42-B39F-F45B3A9CE2B6}" dt="2023-12-18T00:08:23.711" v="8456" actId="478"/>
          <ac:spMkLst>
            <pc:docMk/>
            <pc:sldMk cId="2734759268" sldId="2076138952"/>
            <ac:spMk id="6" creationId="{251846DD-F08B-C25F-A839-A6696C73ED8F}"/>
          </ac:spMkLst>
        </pc:spChg>
        <pc:spChg chg="add mod">
          <ac:chgData name="Pravesh Patel" userId="beacac88-819b-4da8-9395-2a3fc39907a2" providerId="ADAL" clId="{83C2C693-3B91-3E42-B39F-F45B3A9CE2B6}" dt="2023-12-19T16:27:32.714" v="17590" actId="164"/>
          <ac:spMkLst>
            <pc:docMk/>
            <pc:sldMk cId="2734759268" sldId="2076138952"/>
            <ac:spMk id="6" creationId="{9A9E74FC-47F3-A495-E738-43667EAE97D2}"/>
          </ac:spMkLst>
        </pc:spChg>
        <pc:spChg chg="del mod">
          <ac:chgData name="Pravesh Patel" userId="beacac88-819b-4da8-9395-2a3fc39907a2" providerId="ADAL" clId="{83C2C693-3B91-3E42-B39F-F45B3A9CE2B6}" dt="2023-12-18T00:09:07.967" v="8466" actId="478"/>
          <ac:spMkLst>
            <pc:docMk/>
            <pc:sldMk cId="2734759268" sldId="2076138952"/>
            <ac:spMk id="7" creationId="{D8405118-04A3-1D6F-DF65-4B50BEF1A855}"/>
          </ac:spMkLst>
        </pc:spChg>
        <pc:spChg chg="add del mod">
          <ac:chgData name="Pravesh Patel" userId="beacac88-819b-4da8-9395-2a3fc39907a2" providerId="ADAL" clId="{83C2C693-3B91-3E42-B39F-F45B3A9CE2B6}" dt="2023-12-18T00:09:57.671" v="8503"/>
          <ac:spMkLst>
            <pc:docMk/>
            <pc:sldMk cId="2734759268" sldId="2076138952"/>
            <ac:spMk id="9" creationId="{0EC2B5A6-3966-B927-13AB-EC0C0F81303A}"/>
          </ac:spMkLst>
        </pc:spChg>
        <pc:spChg chg="mod">
          <ac:chgData name="Pravesh Patel" userId="beacac88-819b-4da8-9395-2a3fc39907a2" providerId="ADAL" clId="{83C2C693-3B91-3E42-B39F-F45B3A9CE2B6}" dt="2023-12-19T16:27:01.294" v="17583" actId="1037"/>
          <ac:spMkLst>
            <pc:docMk/>
            <pc:sldMk cId="2734759268" sldId="2076138952"/>
            <ac:spMk id="11" creationId="{BDCB4B14-A65F-EAF6-F362-CF602B2348B8}"/>
          </ac:spMkLst>
        </pc:spChg>
        <pc:spChg chg="mod">
          <ac:chgData name="Pravesh Patel" userId="beacac88-819b-4da8-9395-2a3fc39907a2" providerId="ADAL" clId="{83C2C693-3B91-3E42-B39F-F45B3A9CE2B6}" dt="2023-12-18T21:30:27.156" v="16431" actId="1035"/>
          <ac:spMkLst>
            <pc:docMk/>
            <pc:sldMk cId="2734759268" sldId="2076138952"/>
            <ac:spMk id="12" creationId="{7BE0584B-4EBA-ADD7-440D-C13BD4646C5B}"/>
          </ac:spMkLst>
        </pc:spChg>
        <pc:spChg chg="mod topLvl">
          <ac:chgData name="Pravesh Patel" userId="beacac88-819b-4da8-9395-2a3fc39907a2" providerId="ADAL" clId="{83C2C693-3B91-3E42-B39F-F45B3A9CE2B6}" dt="2023-12-19T16:27:32.714" v="17590" actId="164"/>
          <ac:spMkLst>
            <pc:docMk/>
            <pc:sldMk cId="2734759268" sldId="2076138952"/>
            <ac:spMk id="14" creationId="{F4FAEA83-B2BF-03BE-B0E9-D4BD0ED844E1}"/>
          </ac:spMkLst>
        </pc:spChg>
        <pc:spChg chg="mod topLvl">
          <ac:chgData name="Pravesh Patel" userId="beacac88-819b-4da8-9395-2a3fc39907a2" providerId="ADAL" clId="{83C2C693-3B91-3E42-B39F-F45B3A9CE2B6}" dt="2023-12-19T16:27:32.714" v="17590" actId="164"/>
          <ac:spMkLst>
            <pc:docMk/>
            <pc:sldMk cId="2734759268" sldId="2076138952"/>
            <ac:spMk id="15" creationId="{6B059A36-12FE-5435-2587-EBC4AC508757}"/>
          </ac:spMkLst>
        </pc:spChg>
        <pc:spChg chg="del mod topLvl">
          <ac:chgData name="Pravesh Patel" userId="beacac88-819b-4da8-9395-2a3fc39907a2" providerId="ADAL" clId="{83C2C693-3B91-3E42-B39F-F45B3A9CE2B6}" dt="2023-12-19T16:26:15.702" v="17569" actId="478"/>
          <ac:spMkLst>
            <pc:docMk/>
            <pc:sldMk cId="2734759268" sldId="2076138952"/>
            <ac:spMk id="19" creationId="{C7965444-8DCF-C277-20C7-8BB3691F0EBF}"/>
          </ac:spMkLst>
        </pc:spChg>
        <pc:spChg chg="del mod topLvl">
          <ac:chgData name="Pravesh Patel" userId="beacac88-819b-4da8-9395-2a3fc39907a2" providerId="ADAL" clId="{83C2C693-3B91-3E42-B39F-F45B3A9CE2B6}" dt="2023-12-19T16:26:17.163" v="17570" actId="478"/>
          <ac:spMkLst>
            <pc:docMk/>
            <pc:sldMk cId="2734759268" sldId="2076138952"/>
            <ac:spMk id="20" creationId="{A8C36889-4574-393E-FFF9-AF270C420E3D}"/>
          </ac:spMkLst>
        </pc:spChg>
        <pc:spChg chg="mod">
          <ac:chgData name="Pravesh Patel" userId="beacac88-819b-4da8-9395-2a3fc39907a2" providerId="ADAL" clId="{83C2C693-3B91-3E42-B39F-F45B3A9CE2B6}" dt="2023-12-19T16:27:11.540" v="17589" actId="1037"/>
          <ac:spMkLst>
            <pc:docMk/>
            <pc:sldMk cId="2734759268" sldId="2076138952"/>
            <ac:spMk id="23" creationId="{370FE3EF-4788-A7B3-E1B3-A23BF10D1A4F}"/>
          </ac:spMkLst>
        </pc:spChg>
        <pc:spChg chg="mod">
          <ac:chgData name="Pravesh Patel" userId="beacac88-819b-4da8-9395-2a3fc39907a2" providerId="ADAL" clId="{83C2C693-3B91-3E42-B39F-F45B3A9CE2B6}" dt="2023-12-19T16:27:11.540" v="17589" actId="1037"/>
          <ac:spMkLst>
            <pc:docMk/>
            <pc:sldMk cId="2734759268" sldId="2076138952"/>
            <ac:spMk id="24" creationId="{1A02C1A3-9090-E72C-C10E-BC5DA409FB6A}"/>
          </ac:spMkLst>
        </pc:spChg>
        <pc:spChg chg="mod">
          <ac:chgData name="Pravesh Patel" userId="beacac88-819b-4da8-9395-2a3fc39907a2" providerId="ADAL" clId="{83C2C693-3B91-3E42-B39F-F45B3A9CE2B6}" dt="2023-12-19T16:27:11.540" v="17589" actId="1037"/>
          <ac:spMkLst>
            <pc:docMk/>
            <pc:sldMk cId="2734759268" sldId="2076138952"/>
            <ac:spMk id="25" creationId="{A8DEB208-4297-8B77-A240-50EE44916BDB}"/>
          </ac:spMkLst>
        </pc:spChg>
        <pc:spChg chg="add mod">
          <ac:chgData name="Pravesh Patel" userId="beacac88-819b-4da8-9395-2a3fc39907a2" providerId="ADAL" clId="{83C2C693-3B91-3E42-B39F-F45B3A9CE2B6}" dt="2023-12-18T21:30:49.876" v="16434" actId="1035"/>
          <ac:spMkLst>
            <pc:docMk/>
            <pc:sldMk cId="2734759268" sldId="2076138952"/>
            <ac:spMk id="26" creationId="{2405C748-D015-4487-1F8A-E513537D6EF6}"/>
          </ac:spMkLst>
        </pc:spChg>
        <pc:grpChg chg="add mod">
          <ac:chgData name="Pravesh Patel" userId="beacac88-819b-4da8-9395-2a3fc39907a2" providerId="ADAL" clId="{83C2C693-3B91-3E42-B39F-F45B3A9CE2B6}" dt="2023-12-19T16:27:32.714" v="17590" actId="164"/>
          <ac:grpSpMkLst>
            <pc:docMk/>
            <pc:sldMk cId="2734759268" sldId="2076138952"/>
            <ac:grpSpMk id="7" creationId="{02F4B8F2-1B00-1CD8-52B9-475F308A2E7B}"/>
          </ac:grpSpMkLst>
        </pc:grpChg>
        <pc:grpChg chg="add mod">
          <ac:chgData name="Pravesh Patel" userId="beacac88-819b-4da8-9395-2a3fc39907a2" providerId="ADAL" clId="{83C2C693-3B91-3E42-B39F-F45B3A9CE2B6}" dt="2023-12-19T16:27:32.714" v="17590" actId="164"/>
          <ac:grpSpMkLst>
            <pc:docMk/>
            <pc:sldMk cId="2734759268" sldId="2076138952"/>
            <ac:grpSpMk id="8" creationId="{E088B8A5-CFC0-DF1A-081D-307398BB30D3}"/>
          </ac:grpSpMkLst>
        </pc:grpChg>
        <pc:grpChg chg="add del mod">
          <ac:chgData name="Pravesh Patel" userId="beacac88-819b-4da8-9395-2a3fc39907a2" providerId="ADAL" clId="{83C2C693-3B91-3E42-B39F-F45B3A9CE2B6}" dt="2023-12-19T16:25:58.761" v="17567" actId="165"/>
          <ac:grpSpMkLst>
            <pc:docMk/>
            <pc:sldMk cId="2734759268" sldId="2076138952"/>
            <ac:grpSpMk id="10" creationId="{9C30A00A-E839-81B6-9170-EA31FC210425}"/>
          </ac:grpSpMkLst>
        </pc:grpChg>
        <pc:grpChg chg="del mod topLvl">
          <ac:chgData name="Pravesh Patel" userId="beacac88-819b-4da8-9395-2a3fc39907a2" providerId="ADAL" clId="{83C2C693-3B91-3E42-B39F-F45B3A9CE2B6}" dt="2023-12-19T16:26:06.245" v="17568" actId="165"/>
          <ac:grpSpMkLst>
            <pc:docMk/>
            <pc:sldMk cId="2734759268" sldId="2076138952"/>
            <ac:grpSpMk id="13" creationId="{C2173504-B6A4-AFDB-7B35-4E591CEBF29C}"/>
          </ac:grpSpMkLst>
        </pc:grpChg>
        <pc:grpChg chg="mod topLvl">
          <ac:chgData name="Pravesh Patel" userId="beacac88-819b-4da8-9395-2a3fc39907a2" providerId="ADAL" clId="{83C2C693-3B91-3E42-B39F-F45B3A9CE2B6}" dt="2023-12-19T16:27:32.714" v="17590" actId="164"/>
          <ac:grpSpMkLst>
            <pc:docMk/>
            <pc:sldMk cId="2734759268" sldId="2076138952"/>
            <ac:grpSpMk id="21" creationId="{B868DF0B-4836-D6EC-97B9-DDC7B4B35B2D}"/>
          </ac:grpSpMkLst>
        </pc:grpChg>
        <pc:picChg chg="mod">
          <ac:chgData name="Pravesh Patel" userId="beacac88-819b-4da8-9395-2a3fc39907a2" providerId="ADAL" clId="{83C2C693-3B91-3E42-B39F-F45B3A9CE2B6}" dt="2023-12-19T16:26:59.575" v="17582" actId="14100"/>
          <ac:picMkLst>
            <pc:docMk/>
            <pc:sldMk cId="2734759268" sldId="2076138952"/>
            <ac:picMk id="4" creationId="{884DAD85-203C-C5E1-600C-2A2FCB0CF3FB}"/>
          </ac:picMkLst>
        </pc:picChg>
        <pc:picChg chg="mod topLvl">
          <ac:chgData name="Pravesh Patel" userId="beacac88-819b-4da8-9395-2a3fc39907a2" providerId="ADAL" clId="{83C2C693-3B91-3E42-B39F-F45B3A9CE2B6}" dt="2023-12-19T16:26:50.919" v="17580" actId="1037"/>
          <ac:picMkLst>
            <pc:docMk/>
            <pc:sldMk cId="2734759268" sldId="2076138952"/>
            <ac:picMk id="17" creationId="{8F408D21-0BA5-8305-50FB-297583110D4F}"/>
          </ac:picMkLst>
        </pc:picChg>
        <pc:picChg chg="mod topLvl">
          <ac:chgData name="Pravesh Patel" userId="beacac88-819b-4da8-9395-2a3fc39907a2" providerId="ADAL" clId="{83C2C693-3B91-3E42-B39F-F45B3A9CE2B6}" dt="2023-12-19T16:26:50.919" v="17580" actId="1037"/>
          <ac:picMkLst>
            <pc:docMk/>
            <pc:sldMk cId="2734759268" sldId="2076138952"/>
            <ac:picMk id="18" creationId="{656611CD-18E4-F37F-3FA4-71D0AEADDACF}"/>
          </ac:picMkLst>
        </pc:picChg>
        <pc:picChg chg="mod">
          <ac:chgData name="Pravesh Patel" userId="beacac88-819b-4da8-9395-2a3fc39907a2" providerId="ADAL" clId="{83C2C693-3B91-3E42-B39F-F45B3A9CE2B6}" dt="2023-12-19T16:27:11.540" v="17589" actId="1037"/>
          <ac:picMkLst>
            <pc:docMk/>
            <pc:sldMk cId="2734759268" sldId="2076138952"/>
            <ac:picMk id="22" creationId="{F433C9FF-F5D5-88C8-F715-E97999FD2A17}"/>
          </ac:picMkLst>
        </pc:picChg>
        <pc:cxnChg chg="del">
          <ac:chgData name="Pravesh Patel" userId="beacac88-819b-4da8-9395-2a3fc39907a2" providerId="ADAL" clId="{83C2C693-3B91-3E42-B39F-F45B3A9CE2B6}" dt="2023-12-18T00:08:25.386" v="8457" actId="478"/>
          <ac:cxnSpMkLst>
            <pc:docMk/>
            <pc:sldMk cId="2734759268" sldId="2076138952"/>
            <ac:cxnSpMk id="8" creationId="{9DCF8721-FE3F-B17A-B902-3818D3069F5C}"/>
          </ac:cxnSpMkLst>
        </pc:cxnChg>
        <pc:cxnChg chg="mod topLvl">
          <ac:chgData name="Pravesh Patel" userId="beacac88-819b-4da8-9395-2a3fc39907a2" providerId="ADAL" clId="{83C2C693-3B91-3E42-B39F-F45B3A9CE2B6}" dt="2023-12-19T16:27:32.714" v="17590" actId="164"/>
          <ac:cxnSpMkLst>
            <pc:docMk/>
            <pc:sldMk cId="2734759268" sldId="2076138952"/>
            <ac:cxnSpMk id="16" creationId="{2230BB8F-AEEB-E91C-352C-008A18CA3D40}"/>
          </ac:cxnSpMkLst>
        </pc:cxnChg>
      </pc:sldChg>
      <pc:sldChg chg="add del">
        <pc:chgData name="Pravesh Patel" userId="beacac88-819b-4da8-9395-2a3fc39907a2" providerId="ADAL" clId="{83C2C693-3B91-3E42-B39F-F45B3A9CE2B6}" dt="2023-12-14T19:01:56.277" v="857" actId="2696"/>
        <pc:sldMkLst>
          <pc:docMk/>
          <pc:sldMk cId="2877071177" sldId="2076138953"/>
        </pc:sldMkLst>
      </pc:sldChg>
      <pc:sldChg chg="delSp add del mod delAnim">
        <pc:chgData name="Pravesh Patel" userId="beacac88-819b-4da8-9395-2a3fc39907a2" providerId="ADAL" clId="{83C2C693-3B91-3E42-B39F-F45B3A9CE2B6}" dt="2023-12-14T22:14:24.388" v="1386" actId="2696"/>
        <pc:sldMkLst>
          <pc:docMk/>
          <pc:sldMk cId="4169357567" sldId="2076138954"/>
        </pc:sldMkLst>
        <pc:spChg chg="del">
          <ac:chgData name="Pravesh Patel" userId="beacac88-819b-4da8-9395-2a3fc39907a2" providerId="ADAL" clId="{83C2C693-3B91-3E42-B39F-F45B3A9CE2B6}" dt="2023-12-14T19:02:30.314" v="858" actId="478"/>
          <ac:spMkLst>
            <pc:docMk/>
            <pc:sldMk cId="4169357567" sldId="2076138954"/>
            <ac:spMk id="7" creationId="{948A3321-1AC1-381D-BF8E-21FFB550C81D}"/>
          </ac:spMkLst>
        </pc:spChg>
      </pc:sldChg>
      <pc:sldChg chg="addSp delSp modSp add del mod ord">
        <pc:chgData name="Pravesh Patel" userId="beacac88-819b-4da8-9395-2a3fc39907a2" providerId="ADAL" clId="{83C2C693-3B91-3E42-B39F-F45B3A9CE2B6}" dt="2023-12-18T13:47:36.071" v="8831" actId="2696"/>
        <pc:sldMkLst>
          <pc:docMk/>
          <pc:sldMk cId="1040532461" sldId="2076138955"/>
        </pc:sldMkLst>
        <pc:spChg chg="mod">
          <ac:chgData name="Pravesh Patel" userId="beacac88-819b-4da8-9395-2a3fc39907a2" providerId="ADAL" clId="{83C2C693-3B91-3E42-B39F-F45B3A9CE2B6}" dt="2023-12-18T13:47:33.544" v="8830" actId="20577"/>
          <ac:spMkLst>
            <pc:docMk/>
            <pc:sldMk cId="1040532461" sldId="2076138955"/>
            <ac:spMk id="2" creationId="{4B0971E4-69A1-4308-0250-01995475363F}"/>
          </ac:spMkLst>
        </pc:spChg>
        <pc:spChg chg="add del mod">
          <ac:chgData name="Pravesh Patel" userId="beacac88-819b-4da8-9395-2a3fc39907a2" providerId="ADAL" clId="{83C2C693-3B91-3E42-B39F-F45B3A9CE2B6}" dt="2023-12-14T22:14:09.062" v="1385"/>
          <ac:spMkLst>
            <pc:docMk/>
            <pc:sldMk cId="1040532461" sldId="2076138955"/>
            <ac:spMk id="28" creationId="{8104054C-C978-47D4-9B42-F23673FA6F09}"/>
          </ac:spMkLst>
        </pc:spChg>
      </pc:sldChg>
      <pc:sldChg chg="add del">
        <pc:chgData name="Pravesh Patel" userId="beacac88-819b-4da8-9395-2a3fc39907a2" providerId="ADAL" clId="{83C2C693-3B91-3E42-B39F-F45B3A9CE2B6}" dt="2023-12-14T19:21:07.794" v="918" actId="2696"/>
        <pc:sldMkLst>
          <pc:docMk/>
          <pc:sldMk cId="863381174" sldId="2076139048"/>
        </pc:sldMkLst>
      </pc:sldChg>
      <pc:sldChg chg="add del">
        <pc:chgData name="Pravesh Patel" userId="beacac88-819b-4da8-9395-2a3fc39907a2" providerId="ADAL" clId="{83C2C693-3B91-3E42-B39F-F45B3A9CE2B6}" dt="2023-12-14T19:21:29.137" v="929" actId="2696"/>
        <pc:sldMkLst>
          <pc:docMk/>
          <pc:sldMk cId="1173613098" sldId="2076139053"/>
        </pc:sldMkLst>
      </pc:sldChg>
      <pc:sldChg chg="add del">
        <pc:chgData name="Pravesh Patel" userId="beacac88-819b-4da8-9395-2a3fc39907a2" providerId="ADAL" clId="{83C2C693-3B91-3E42-B39F-F45B3A9CE2B6}" dt="2023-12-14T19:21:27.640" v="928" actId="2696"/>
        <pc:sldMkLst>
          <pc:docMk/>
          <pc:sldMk cId="2619674364" sldId="2076139054"/>
        </pc:sldMkLst>
      </pc:sldChg>
      <pc:sldChg chg="add del">
        <pc:chgData name="Pravesh Patel" userId="beacac88-819b-4da8-9395-2a3fc39907a2" providerId="ADAL" clId="{83C2C693-3B91-3E42-B39F-F45B3A9CE2B6}" dt="2023-12-14T19:21:27.084" v="927" actId="2696"/>
        <pc:sldMkLst>
          <pc:docMk/>
          <pc:sldMk cId="177108370" sldId="2076139055"/>
        </pc:sldMkLst>
      </pc:sldChg>
      <pc:sldChg chg="add del">
        <pc:chgData name="Pravesh Patel" userId="beacac88-819b-4da8-9395-2a3fc39907a2" providerId="ADAL" clId="{83C2C693-3B91-3E42-B39F-F45B3A9CE2B6}" dt="2023-12-14T19:21:26.743" v="926" actId="2696"/>
        <pc:sldMkLst>
          <pc:docMk/>
          <pc:sldMk cId="1864507075" sldId="2076139056"/>
        </pc:sldMkLst>
      </pc:sldChg>
      <pc:sldChg chg="add del">
        <pc:chgData name="Pravesh Patel" userId="beacac88-819b-4da8-9395-2a3fc39907a2" providerId="ADAL" clId="{83C2C693-3B91-3E42-B39F-F45B3A9CE2B6}" dt="2023-12-14T19:21:26.370" v="925" actId="2696"/>
        <pc:sldMkLst>
          <pc:docMk/>
          <pc:sldMk cId="3504567616" sldId="2076139057"/>
        </pc:sldMkLst>
      </pc:sldChg>
      <pc:sldChg chg="add del">
        <pc:chgData name="Pravesh Patel" userId="beacac88-819b-4da8-9395-2a3fc39907a2" providerId="ADAL" clId="{83C2C693-3B91-3E42-B39F-F45B3A9CE2B6}" dt="2023-12-14T19:21:26.015" v="924" actId="2696"/>
        <pc:sldMkLst>
          <pc:docMk/>
          <pc:sldMk cId="1608503667" sldId="2076139058"/>
        </pc:sldMkLst>
      </pc:sldChg>
      <pc:sldChg chg="add del">
        <pc:chgData name="Pravesh Patel" userId="beacac88-819b-4da8-9395-2a3fc39907a2" providerId="ADAL" clId="{83C2C693-3B91-3E42-B39F-F45B3A9CE2B6}" dt="2023-12-14T19:21:25.663" v="923" actId="2696"/>
        <pc:sldMkLst>
          <pc:docMk/>
          <pc:sldMk cId="969366207" sldId="2076139059"/>
        </pc:sldMkLst>
      </pc:sldChg>
      <pc:sldChg chg="add del">
        <pc:chgData name="Pravesh Patel" userId="beacac88-819b-4da8-9395-2a3fc39907a2" providerId="ADAL" clId="{83C2C693-3B91-3E42-B39F-F45B3A9CE2B6}" dt="2023-12-14T19:21:25.247" v="922" actId="2696"/>
        <pc:sldMkLst>
          <pc:docMk/>
          <pc:sldMk cId="817661658" sldId="2076139060"/>
        </pc:sldMkLst>
      </pc:sldChg>
      <pc:sldChg chg="add del">
        <pc:chgData name="Pravesh Patel" userId="beacac88-819b-4da8-9395-2a3fc39907a2" providerId="ADAL" clId="{83C2C693-3B91-3E42-B39F-F45B3A9CE2B6}" dt="2023-12-14T19:21:21.936" v="920" actId="2696"/>
        <pc:sldMkLst>
          <pc:docMk/>
          <pc:sldMk cId="1902328593" sldId="2076139061"/>
        </pc:sldMkLst>
      </pc:sldChg>
      <pc:sldChg chg="add del ord">
        <pc:chgData name="Pravesh Patel" userId="beacac88-819b-4da8-9395-2a3fc39907a2" providerId="ADAL" clId="{83C2C693-3B91-3E42-B39F-F45B3A9CE2B6}" dt="2023-12-19T17:50:37.817" v="19147" actId="2696"/>
        <pc:sldMkLst>
          <pc:docMk/>
          <pc:sldMk cId="1096274767" sldId="2076139063"/>
        </pc:sldMkLst>
      </pc:sldChg>
      <pc:sldChg chg="add del">
        <pc:chgData name="Pravesh Patel" userId="beacac88-819b-4da8-9395-2a3fc39907a2" providerId="ADAL" clId="{83C2C693-3B91-3E42-B39F-F45B3A9CE2B6}" dt="2023-12-16T19:55:47.656" v="5993" actId="2696"/>
        <pc:sldMkLst>
          <pc:docMk/>
          <pc:sldMk cId="369540061" sldId="2076139066"/>
        </pc:sldMkLst>
      </pc:sldChg>
      <pc:sldChg chg="add del">
        <pc:chgData name="Pravesh Patel" userId="beacac88-819b-4da8-9395-2a3fc39907a2" providerId="ADAL" clId="{83C2C693-3B91-3E42-B39F-F45B3A9CE2B6}" dt="2023-12-16T19:55:52.750" v="5994" actId="2696"/>
        <pc:sldMkLst>
          <pc:docMk/>
          <pc:sldMk cId="1031994384" sldId="2076139067"/>
        </pc:sldMkLst>
      </pc:sldChg>
      <pc:sldChg chg="modSp add del mod">
        <pc:chgData name="Pravesh Patel" userId="beacac88-819b-4da8-9395-2a3fc39907a2" providerId="ADAL" clId="{83C2C693-3B91-3E42-B39F-F45B3A9CE2B6}" dt="2023-12-18T18:43:29.622" v="14752" actId="2696"/>
        <pc:sldMkLst>
          <pc:docMk/>
          <pc:sldMk cId="1260074042" sldId="2076139069"/>
        </pc:sldMkLst>
        <pc:picChg chg="mod">
          <ac:chgData name="Pravesh Patel" userId="beacac88-819b-4da8-9395-2a3fc39907a2" providerId="ADAL" clId="{83C2C693-3B91-3E42-B39F-F45B3A9CE2B6}" dt="2023-12-14T19:24:46.689" v="931" actId="688"/>
          <ac:picMkLst>
            <pc:docMk/>
            <pc:sldMk cId="1260074042" sldId="2076139069"/>
            <ac:picMk id="5" creationId="{7F634F05-57A9-A5CE-6169-FF73F59F4529}"/>
          </ac:picMkLst>
        </pc:picChg>
      </pc:sldChg>
      <pc:sldChg chg="add del">
        <pc:chgData name="Pravesh Patel" userId="beacac88-819b-4da8-9395-2a3fc39907a2" providerId="ADAL" clId="{83C2C693-3B91-3E42-B39F-F45B3A9CE2B6}" dt="2023-12-14T19:21:11.026" v="919" actId="2696"/>
        <pc:sldMkLst>
          <pc:docMk/>
          <pc:sldMk cId="1994471677" sldId="2076139070"/>
        </pc:sldMkLst>
      </pc:sldChg>
      <pc:sldChg chg="add del">
        <pc:chgData name="Pravesh Patel" userId="beacac88-819b-4da8-9395-2a3fc39907a2" providerId="ADAL" clId="{83C2C693-3B91-3E42-B39F-F45B3A9CE2B6}" dt="2023-12-14T21:54:49.223" v="1176" actId="2696"/>
        <pc:sldMkLst>
          <pc:docMk/>
          <pc:sldMk cId="189716615" sldId="2076139071"/>
        </pc:sldMkLst>
      </pc:sldChg>
      <pc:sldChg chg="add del">
        <pc:chgData name="Pravesh Patel" userId="beacac88-819b-4da8-9395-2a3fc39907a2" providerId="ADAL" clId="{83C2C693-3B91-3E42-B39F-F45B3A9CE2B6}" dt="2023-12-14T21:54:46.106" v="1174" actId="2696"/>
        <pc:sldMkLst>
          <pc:docMk/>
          <pc:sldMk cId="1797053402" sldId="2076139072"/>
        </pc:sldMkLst>
      </pc:sldChg>
      <pc:sldChg chg="add del">
        <pc:chgData name="Pravesh Patel" userId="beacac88-819b-4da8-9395-2a3fc39907a2" providerId="ADAL" clId="{83C2C693-3B91-3E42-B39F-F45B3A9CE2B6}" dt="2023-12-14T21:54:47.755" v="1175" actId="2696"/>
        <pc:sldMkLst>
          <pc:docMk/>
          <pc:sldMk cId="3284306364" sldId="2076139073"/>
        </pc:sldMkLst>
      </pc:sldChg>
      <pc:sldChg chg="add del">
        <pc:chgData name="Pravesh Patel" userId="beacac88-819b-4da8-9395-2a3fc39907a2" providerId="ADAL" clId="{83C2C693-3B91-3E42-B39F-F45B3A9CE2B6}" dt="2023-12-14T21:54:41.537" v="1173" actId="2696"/>
        <pc:sldMkLst>
          <pc:docMk/>
          <pc:sldMk cId="2921275375" sldId="2076139074"/>
        </pc:sldMkLst>
      </pc:sldChg>
      <pc:sldChg chg="add del">
        <pc:chgData name="Pravesh Patel" userId="beacac88-819b-4da8-9395-2a3fc39907a2" providerId="ADAL" clId="{83C2C693-3B91-3E42-B39F-F45B3A9CE2B6}" dt="2023-12-15T20:09:13.206" v="3371" actId="2696"/>
        <pc:sldMkLst>
          <pc:docMk/>
          <pc:sldMk cId="3644144574" sldId="2076139075"/>
        </pc:sldMkLst>
      </pc:sldChg>
      <pc:sldChg chg="add del">
        <pc:chgData name="Pravesh Patel" userId="beacac88-819b-4da8-9395-2a3fc39907a2" providerId="ADAL" clId="{83C2C693-3B91-3E42-B39F-F45B3A9CE2B6}" dt="2023-12-18T15:12:02.868" v="13807" actId="2696"/>
        <pc:sldMkLst>
          <pc:docMk/>
          <pc:sldMk cId="477486988" sldId="2076139076"/>
        </pc:sldMkLst>
      </pc:sldChg>
      <pc:sldChg chg="add del">
        <pc:chgData name="Pravesh Patel" userId="beacac88-819b-4da8-9395-2a3fc39907a2" providerId="ADAL" clId="{83C2C693-3B91-3E42-B39F-F45B3A9CE2B6}" dt="2023-12-14T21:52:19.259" v="1161" actId="2696"/>
        <pc:sldMkLst>
          <pc:docMk/>
          <pc:sldMk cId="3162459368" sldId="2076139077"/>
        </pc:sldMkLst>
      </pc:sldChg>
      <pc:sldChg chg="addSp delSp modSp new del mod ord">
        <pc:chgData name="Pravesh Patel" userId="beacac88-819b-4da8-9395-2a3fc39907a2" providerId="ADAL" clId="{83C2C693-3B91-3E42-B39F-F45B3A9CE2B6}" dt="2023-12-14T22:01:42.917" v="1187" actId="2696"/>
        <pc:sldMkLst>
          <pc:docMk/>
          <pc:sldMk cId="1046119438" sldId="2076139078"/>
        </pc:sldMkLst>
        <pc:spChg chg="del">
          <ac:chgData name="Pravesh Patel" userId="beacac88-819b-4da8-9395-2a3fc39907a2" providerId="ADAL" clId="{83C2C693-3B91-3E42-B39F-F45B3A9CE2B6}" dt="2023-12-14T15:42:56.239" v="224" actId="478"/>
          <ac:spMkLst>
            <pc:docMk/>
            <pc:sldMk cId="1046119438" sldId="2076139078"/>
            <ac:spMk id="2" creationId="{C3945C2D-B925-F428-DBB7-9589C7595475}"/>
          </ac:spMkLst>
        </pc:spChg>
        <pc:spChg chg="add mod">
          <ac:chgData name="Pravesh Patel" userId="beacac88-819b-4da8-9395-2a3fc39907a2" providerId="ADAL" clId="{83C2C693-3B91-3E42-B39F-F45B3A9CE2B6}" dt="2023-12-14T18:00:27.113" v="432" actId="20577"/>
          <ac:spMkLst>
            <pc:docMk/>
            <pc:sldMk cId="1046119438" sldId="2076139078"/>
            <ac:spMk id="3" creationId="{2C03215F-E402-EB36-D0F8-0175ECBF408B}"/>
          </ac:spMkLst>
        </pc:spChg>
        <pc:picChg chg="add mod">
          <ac:chgData name="Pravesh Patel" userId="beacac88-819b-4da8-9395-2a3fc39907a2" providerId="ADAL" clId="{83C2C693-3B91-3E42-B39F-F45B3A9CE2B6}" dt="2023-12-14T15:46:58.495" v="237"/>
          <ac:picMkLst>
            <pc:docMk/>
            <pc:sldMk cId="1046119438" sldId="2076139078"/>
            <ac:picMk id="4" creationId="{9545AED0-46BA-76D3-F5AF-14A310488701}"/>
          </ac:picMkLst>
        </pc:picChg>
        <pc:picChg chg="add mod modCrop">
          <ac:chgData name="Pravesh Patel" userId="beacac88-819b-4da8-9395-2a3fc39907a2" providerId="ADAL" clId="{83C2C693-3B91-3E42-B39F-F45B3A9CE2B6}" dt="2023-12-14T18:02:55.522" v="441" actId="732"/>
          <ac:picMkLst>
            <pc:docMk/>
            <pc:sldMk cId="1046119438" sldId="2076139078"/>
            <ac:picMk id="5" creationId="{5939F2E8-4FC3-FB2B-04B2-1CDADEE6FD71}"/>
          </ac:picMkLst>
        </pc:picChg>
      </pc:sldChg>
      <pc:sldChg chg="addSp delSp modSp add del mod ord">
        <pc:chgData name="Pravesh Patel" userId="beacac88-819b-4da8-9395-2a3fc39907a2" providerId="ADAL" clId="{83C2C693-3B91-3E42-B39F-F45B3A9CE2B6}" dt="2023-12-14T15:39:55.227" v="190" actId="2696"/>
        <pc:sldMkLst>
          <pc:docMk/>
          <pc:sldMk cId="3919049808" sldId="2076139078"/>
        </pc:sldMkLst>
        <pc:spChg chg="add del mod">
          <ac:chgData name="Pravesh Patel" userId="beacac88-819b-4da8-9395-2a3fc39907a2" providerId="ADAL" clId="{83C2C693-3B91-3E42-B39F-F45B3A9CE2B6}" dt="2023-12-14T15:38:16.658" v="143" actId="478"/>
          <ac:spMkLst>
            <pc:docMk/>
            <pc:sldMk cId="3919049808" sldId="2076139078"/>
            <ac:spMk id="2" creationId="{B2C2CEDC-6C87-9213-7AC4-2FA35D108C6E}"/>
          </ac:spMkLst>
        </pc:spChg>
        <pc:spChg chg="add del">
          <ac:chgData name="Pravesh Patel" userId="beacac88-819b-4da8-9395-2a3fc39907a2" providerId="ADAL" clId="{83C2C693-3B91-3E42-B39F-F45B3A9CE2B6}" dt="2023-12-14T15:38:25.819" v="145" actId="22"/>
          <ac:spMkLst>
            <pc:docMk/>
            <pc:sldMk cId="3919049808" sldId="2076139078"/>
            <ac:spMk id="4" creationId="{E2538E55-52ED-383A-FA90-F58B73990B2B}"/>
          </ac:spMkLst>
        </pc:spChg>
        <pc:spChg chg="add mod">
          <ac:chgData name="Pravesh Patel" userId="beacac88-819b-4da8-9395-2a3fc39907a2" providerId="ADAL" clId="{83C2C693-3B91-3E42-B39F-F45B3A9CE2B6}" dt="2023-12-14T15:39:33.464" v="189" actId="1036"/>
          <ac:spMkLst>
            <pc:docMk/>
            <pc:sldMk cId="3919049808" sldId="2076139078"/>
            <ac:spMk id="6" creationId="{CF959933-FC24-DED3-4C21-C8437DB1247E}"/>
          </ac:spMkLst>
        </pc:spChg>
        <pc:spChg chg="add mod">
          <ac:chgData name="Pravesh Patel" userId="beacac88-819b-4da8-9395-2a3fc39907a2" providerId="ADAL" clId="{83C2C693-3B91-3E42-B39F-F45B3A9CE2B6}" dt="2023-12-14T15:39:06.557" v="159" actId="207"/>
          <ac:spMkLst>
            <pc:docMk/>
            <pc:sldMk cId="3919049808" sldId="2076139078"/>
            <ac:spMk id="7" creationId="{DE493B59-3E42-D2B6-E7A3-0D803C803697}"/>
          </ac:spMkLst>
        </pc:spChg>
        <pc:spChg chg="add mod">
          <ac:chgData name="Pravesh Patel" userId="beacac88-819b-4da8-9395-2a3fc39907a2" providerId="ADAL" clId="{83C2C693-3B91-3E42-B39F-F45B3A9CE2B6}" dt="2023-12-14T15:39:19.134" v="161" actId="14100"/>
          <ac:spMkLst>
            <pc:docMk/>
            <pc:sldMk cId="3919049808" sldId="2076139078"/>
            <ac:spMk id="8" creationId="{10B428A8-1C4F-6A92-448A-24E1F2B95715}"/>
          </ac:spMkLst>
        </pc:spChg>
        <pc:spChg chg="del">
          <ac:chgData name="Pravesh Patel" userId="beacac88-819b-4da8-9395-2a3fc39907a2" providerId="ADAL" clId="{83C2C693-3B91-3E42-B39F-F45B3A9CE2B6}" dt="2023-12-14T15:37:49.580" v="137" actId="478"/>
          <ac:spMkLst>
            <pc:docMk/>
            <pc:sldMk cId="3919049808" sldId="2076139078"/>
            <ac:spMk id="38" creationId="{DABE0815-C660-41A4-A9A9-95654CE78316}"/>
          </ac:spMkLst>
        </pc:spChg>
        <pc:grpChg chg="del">
          <ac:chgData name="Pravesh Patel" userId="beacac88-819b-4da8-9395-2a3fc39907a2" providerId="ADAL" clId="{83C2C693-3B91-3E42-B39F-F45B3A9CE2B6}" dt="2023-12-14T15:37:48.885" v="136" actId="478"/>
          <ac:grpSpMkLst>
            <pc:docMk/>
            <pc:sldMk cId="3919049808" sldId="2076139078"/>
            <ac:grpSpMk id="34" creationId="{5CD7CA7A-9386-4B7E-34B9-999EAF233A23}"/>
          </ac:grpSpMkLst>
        </pc:grpChg>
        <pc:picChg chg="del">
          <ac:chgData name="Pravesh Patel" userId="beacac88-819b-4da8-9395-2a3fc39907a2" providerId="ADAL" clId="{83C2C693-3B91-3E42-B39F-F45B3A9CE2B6}" dt="2023-12-14T15:37:51.066" v="138" actId="478"/>
          <ac:picMkLst>
            <pc:docMk/>
            <pc:sldMk cId="3919049808" sldId="2076139078"/>
            <ac:picMk id="39" creationId="{D4EA0B60-B08F-23E0-E97C-9E7BDC5FCE1A}"/>
          </ac:picMkLst>
        </pc:picChg>
      </pc:sldChg>
      <pc:sldChg chg="addSp delSp modSp add del mod">
        <pc:chgData name="Pravesh Patel" userId="beacac88-819b-4da8-9395-2a3fc39907a2" providerId="ADAL" clId="{83C2C693-3B91-3E42-B39F-F45B3A9CE2B6}" dt="2023-12-14T21:32:03.688" v="959" actId="2696"/>
        <pc:sldMkLst>
          <pc:docMk/>
          <pc:sldMk cId="3090168610" sldId="2076139079"/>
        </pc:sldMkLst>
        <pc:spChg chg="mod">
          <ac:chgData name="Pravesh Patel" userId="beacac88-819b-4da8-9395-2a3fc39907a2" providerId="ADAL" clId="{83C2C693-3B91-3E42-B39F-F45B3A9CE2B6}" dt="2023-12-14T19:28:23.824" v="943" actId="207"/>
          <ac:spMkLst>
            <pc:docMk/>
            <pc:sldMk cId="3090168610" sldId="2076139079"/>
            <ac:spMk id="3" creationId="{2C03215F-E402-EB36-D0F8-0175ECBF408B}"/>
          </ac:spMkLst>
        </pc:spChg>
        <pc:spChg chg="add mod">
          <ac:chgData name="Pravesh Patel" userId="beacac88-819b-4da8-9395-2a3fc39907a2" providerId="ADAL" clId="{83C2C693-3B91-3E42-B39F-F45B3A9CE2B6}" dt="2023-12-14T15:53:14.402" v="351" actId="1037"/>
          <ac:spMkLst>
            <pc:docMk/>
            <pc:sldMk cId="3090168610" sldId="2076139079"/>
            <ac:spMk id="4" creationId="{80550AB6-8777-C965-0DC6-5F23DA0C4157}"/>
          </ac:spMkLst>
        </pc:spChg>
        <pc:spChg chg="add del mod">
          <ac:chgData name="Pravesh Patel" userId="beacac88-819b-4da8-9395-2a3fc39907a2" providerId="ADAL" clId="{83C2C693-3B91-3E42-B39F-F45B3A9CE2B6}" dt="2023-12-14T18:57:34.148" v="834" actId="478"/>
          <ac:spMkLst>
            <pc:docMk/>
            <pc:sldMk cId="3090168610" sldId="2076139079"/>
            <ac:spMk id="5" creationId="{FC102F3E-42DF-72C8-40F9-73554252D83A}"/>
          </ac:spMkLst>
        </pc:spChg>
        <pc:picChg chg="add mod">
          <ac:chgData name="Pravesh Patel" userId="beacac88-819b-4da8-9395-2a3fc39907a2" providerId="ADAL" clId="{83C2C693-3B91-3E42-B39F-F45B3A9CE2B6}" dt="2023-12-14T15:46:57.614" v="236"/>
          <ac:picMkLst>
            <pc:docMk/>
            <pc:sldMk cId="3090168610" sldId="2076139079"/>
            <ac:picMk id="2" creationId="{AE06B348-70E6-285C-33D2-4AE4884E246B}"/>
          </ac:picMkLst>
        </pc:picChg>
      </pc:sldChg>
      <pc:sldChg chg="addSp delSp modSp add del mod ord modAnim">
        <pc:chgData name="Pravesh Patel" userId="beacac88-819b-4da8-9395-2a3fc39907a2" providerId="ADAL" clId="{83C2C693-3B91-3E42-B39F-F45B3A9CE2B6}" dt="2023-12-19T17:50:37.842" v="19150" actId="2696"/>
        <pc:sldMkLst>
          <pc:docMk/>
          <pc:sldMk cId="1454709689" sldId="2076139080"/>
        </pc:sldMkLst>
        <pc:spChg chg="mod">
          <ac:chgData name="Pravesh Patel" userId="beacac88-819b-4da8-9395-2a3fc39907a2" providerId="ADAL" clId="{83C2C693-3B91-3E42-B39F-F45B3A9CE2B6}" dt="2023-12-14T15:53:40.742" v="372" actId="20577"/>
          <ac:spMkLst>
            <pc:docMk/>
            <pc:sldMk cId="1454709689" sldId="2076139080"/>
            <ac:spMk id="3" creationId="{2C03215F-E402-EB36-D0F8-0175ECBF408B}"/>
          </ac:spMkLst>
        </pc:spChg>
        <pc:spChg chg="add mod">
          <ac:chgData name="Pravesh Patel" userId="beacac88-819b-4da8-9395-2a3fc39907a2" providerId="ADAL" clId="{83C2C693-3B91-3E42-B39F-F45B3A9CE2B6}" dt="2023-12-14T18:49:37.131" v="828" actId="1076"/>
          <ac:spMkLst>
            <pc:docMk/>
            <pc:sldMk cId="1454709689" sldId="2076139080"/>
            <ac:spMk id="8" creationId="{56CDB3B0-F4FB-EFAD-2080-570F10454EC0}"/>
          </ac:spMkLst>
        </pc:spChg>
        <pc:picChg chg="add mod">
          <ac:chgData name="Pravesh Patel" userId="beacac88-819b-4da8-9395-2a3fc39907a2" providerId="ADAL" clId="{83C2C693-3B91-3E42-B39F-F45B3A9CE2B6}" dt="2023-12-14T15:46:56.777" v="235"/>
          <ac:picMkLst>
            <pc:docMk/>
            <pc:sldMk cId="1454709689" sldId="2076139080"/>
            <ac:picMk id="2" creationId="{A4865011-346E-0890-CA6C-D736D6DE2D1F}"/>
          </ac:picMkLst>
        </pc:picChg>
        <pc:picChg chg="add del mod">
          <ac:chgData name="Pravesh Patel" userId="beacac88-819b-4da8-9395-2a3fc39907a2" providerId="ADAL" clId="{83C2C693-3B91-3E42-B39F-F45B3A9CE2B6}" dt="2023-12-14T18:31:24.284" v="800" actId="478"/>
          <ac:picMkLst>
            <pc:docMk/>
            <pc:sldMk cId="1454709689" sldId="2076139080"/>
            <ac:picMk id="4" creationId="{C7C0CD68-C9E7-4D1B-856F-D47E521C59B9}"/>
          </ac:picMkLst>
        </pc:picChg>
        <pc:picChg chg="add mod">
          <ac:chgData name="Pravesh Patel" userId="beacac88-819b-4da8-9395-2a3fc39907a2" providerId="ADAL" clId="{83C2C693-3B91-3E42-B39F-F45B3A9CE2B6}" dt="2023-12-14T18:49:38.770" v="829" actId="1076"/>
          <ac:picMkLst>
            <pc:docMk/>
            <pc:sldMk cId="1454709689" sldId="2076139080"/>
            <ac:picMk id="5" creationId="{CD6EC308-34CC-5D64-778C-0A6270BAA489}"/>
          </ac:picMkLst>
        </pc:picChg>
        <pc:picChg chg="add mod">
          <ac:chgData name="Pravesh Patel" userId="beacac88-819b-4da8-9395-2a3fc39907a2" providerId="ADAL" clId="{83C2C693-3B91-3E42-B39F-F45B3A9CE2B6}" dt="2023-12-14T18:49:42.268" v="830" actId="1076"/>
          <ac:picMkLst>
            <pc:docMk/>
            <pc:sldMk cId="1454709689" sldId="2076139080"/>
            <ac:picMk id="6" creationId="{48126F84-7DF2-653C-39D6-78B56AF828F4}"/>
          </ac:picMkLst>
        </pc:picChg>
        <pc:picChg chg="add mod">
          <ac:chgData name="Pravesh Patel" userId="beacac88-819b-4da8-9395-2a3fc39907a2" providerId="ADAL" clId="{83C2C693-3B91-3E42-B39F-F45B3A9CE2B6}" dt="2023-12-14T18:48:59.104" v="820"/>
          <ac:picMkLst>
            <pc:docMk/>
            <pc:sldMk cId="1454709689" sldId="2076139080"/>
            <ac:picMk id="7" creationId="{A14EDBEF-9C44-0E04-B3FA-D9B288DC0393}"/>
          </ac:picMkLst>
        </pc:picChg>
        <pc:picChg chg="add del mod">
          <ac:chgData name="Pravesh Patel" userId="beacac88-819b-4da8-9395-2a3fc39907a2" providerId="ADAL" clId="{83C2C693-3B91-3E42-B39F-F45B3A9CE2B6}" dt="2023-12-14T18:31:58.856" v="805" actId="478"/>
          <ac:picMkLst>
            <pc:docMk/>
            <pc:sldMk cId="1454709689" sldId="2076139080"/>
            <ac:picMk id="1026" creationId="{DF6FE798-4916-3BEC-3ABF-E3CF7C789F4E}"/>
          </ac:picMkLst>
        </pc:picChg>
        <pc:picChg chg="add del mod">
          <ac:chgData name="Pravesh Patel" userId="beacac88-819b-4da8-9395-2a3fc39907a2" providerId="ADAL" clId="{83C2C693-3B91-3E42-B39F-F45B3A9CE2B6}" dt="2023-12-14T18:46:31.879" v="815" actId="478"/>
          <ac:picMkLst>
            <pc:docMk/>
            <pc:sldMk cId="1454709689" sldId="2076139080"/>
            <ac:picMk id="1028" creationId="{84062564-4459-E99C-341C-89A8E5F3602C}"/>
          </ac:picMkLst>
        </pc:picChg>
      </pc:sldChg>
      <pc:sldChg chg="addSp delSp modSp add del mod ord">
        <pc:chgData name="Pravesh Patel" userId="beacac88-819b-4da8-9395-2a3fc39907a2" providerId="ADAL" clId="{83C2C693-3B91-3E42-B39F-F45B3A9CE2B6}" dt="2023-12-18T15:12:08.137" v="13808" actId="2696"/>
        <pc:sldMkLst>
          <pc:docMk/>
          <pc:sldMk cId="734598585" sldId="2076139081"/>
        </pc:sldMkLst>
        <pc:spChg chg="add del mod">
          <ac:chgData name="Pravesh Patel" userId="beacac88-819b-4da8-9395-2a3fc39907a2" providerId="ADAL" clId="{83C2C693-3B91-3E42-B39F-F45B3A9CE2B6}" dt="2023-12-14T19:15:17.815" v="890" actId="478"/>
          <ac:spMkLst>
            <pc:docMk/>
            <pc:sldMk cId="734598585" sldId="2076139081"/>
            <ac:spMk id="2" creationId="{D864446B-70E7-AAEF-82C9-2F2B77551A18}"/>
          </ac:spMkLst>
        </pc:spChg>
        <pc:spChg chg="mod">
          <ac:chgData name="Pravesh Patel" userId="beacac88-819b-4da8-9395-2a3fc39907a2" providerId="ADAL" clId="{83C2C693-3B91-3E42-B39F-F45B3A9CE2B6}" dt="2023-12-14T19:18:06.050" v="917" actId="20577"/>
          <ac:spMkLst>
            <pc:docMk/>
            <pc:sldMk cId="734598585" sldId="2076139081"/>
            <ac:spMk id="3" creationId="{2C03215F-E402-EB36-D0F8-0175ECBF408B}"/>
          </ac:spMkLst>
        </pc:spChg>
        <pc:spChg chg="add del mod">
          <ac:chgData name="Pravesh Patel" userId="beacac88-819b-4da8-9395-2a3fc39907a2" providerId="ADAL" clId="{83C2C693-3B91-3E42-B39F-F45B3A9CE2B6}" dt="2023-12-14T19:15:35.206" v="892" actId="478"/>
          <ac:spMkLst>
            <pc:docMk/>
            <pc:sldMk cId="734598585" sldId="2076139081"/>
            <ac:spMk id="7" creationId="{FE660FEE-0B0E-D5FA-E387-5EAE711B295D}"/>
          </ac:spMkLst>
        </pc:spChg>
        <pc:spChg chg="add mod">
          <ac:chgData name="Pravesh Patel" userId="beacac88-819b-4da8-9395-2a3fc39907a2" providerId="ADAL" clId="{83C2C693-3B91-3E42-B39F-F45B3A9CE2B6}" dt="2023-12-15T20:19:23.545" v="3879" actId="20577"/>
          <ac:spMkLst>
            <pc:docMk/>
            <pc:sldMk cId="734598585" sldId="2076139081"/>
            <ac:spMk id="9" creationId="{43799456-FC1B-4FBB-492B-8B2DEAA88B26}"/>
          </ac:spMkLst>
        </pc:spChg>
        <pc:picChg chg="add mod">
          <ac:chgData name="Pravesh Patel" userId="beacac88-819b-4da8-9395-2a3fc39907a2" providerId="ADAL" clId="{83C2C693-3B91-3E42-B39F-F45B3A9CE2B6}" dt="2023-12-14T19:15:53.044" v="898" actId="1076"/>
          <ac:picMkLst>
            <pc:docMk/>
            <pc:sldMk cId="734598585" sldId="2076139081"/>
            <ac:picMk id="5" creationId="{64C361B0-BDAA-2339-609A-EE8FEC2AD23E}"/>
          </ac:picMkLst>
        </pc:picChg>
        <pc:picChg chg="add mod">
          <ac:chgData name="Pravesh Patel" userId="beacac88-819b-4da8-9395-2a3fc39907a2" providerId="ADAL" clId="{83C2C693-3B91-3E42-B39F-F45B3A9CE2B6}" dt="2023-12-14T19:15:59.444" v="900" actId="14100"/>
          <ac:picMkLst>
            <pc:docMk/>
            <pc:sldMk cId="734598585" sldId="2076139081"/>
            <ac:picMk id="6" creationId="{D8D4A5B4-5383-917C-DDA1-8CD86C7D4BF7}"/>
          </ac:picMkLst>
        </pc:picChg>
        <pc:picChg chg="add del mod">
          <ac:chgData name="Pravesh Patel" userId="beacac88-819b-4da8-9395-2a3fc39907a2" providerId="ADAL" clId="{83C2C693-3B91-3E42-B39F-F45B3A9CE2B6}" dt="2023-12-14T19:15:46.207" v="894" actId="478"/>
          <ac:picMkLst>
            <pc:docMk/>
            <pc:sldMk cId="734598585" sldId="2076139081"/>
            <ac:picMk id="8" creationId="{DBFF2530-5F64-FDA5-E31E-048D9A99E864}"/>
          </ac:picMkLst>
        </pc:picChg>
        <pc:picChg chg="add del mod">
          <ac:chgData name="Pravesh Patel" userId="beacac88-819b-4da8-9395-2a3fc39907a2" providerId="ADAL" clId="{83C2C693-3B91-3E42-B39F-F45B3A9CE2B6}" dt="2023-12-17T00:06:34.106" v="7974" actId="478"/>
          <ac:picMkLst>
            <pc:docMk/>
            <pc:sldMk cId="734598585" sldId="2076139081"/>
            <ac:picMk id="11" creationId="{7485D3FE-4ABA-EB6D-63F5-E4D3773511FC}"/>
          </ac:picMkLst>
        </pc:picChg>
        <pc:picChg chg="add del mod">
          <ac:chgData name="Pravesh Patel" userId="beacac88-819b-4da8-9395-2a3fc39907a2" providerId="ADAL" clId="{83C2C693-3B91-3E42-B39F-F45B3A9CE2B6}" dt="2023-12-17T00:12:46.089" v="7976" actId="478"/>
          <ac:picMkLst>
            <pc:docMk/>
            <pc:sldMk cId="734598585" sldId="2076139081"/>
            <ac:picMk id="13" creationId="{C1F03685-1B9E-035E-51FC-66A02A77D718}"/>
          </ac:picMkLst>
        </pc:picChg>
        <pc:picChg chg="add del mod">
          <ac:chgData name="Pravesh Patel" userId="beacac88-819b-4da8-9395-2a3fc39907a2" providerId="ADAL" clId="{83C2C693-3B91-3E42-B39F-F45B3A9CE2B6}" dt="2023-12-17T21:14:58.462" v="7978" actId="478"/>
          <ac:picMkLst>
            <pc:docMk/>
            <pc:sldMk cId="734598585" sldId="2076139081"/>
            <ac:picMk id="15" creationId="{85A6A868-60D9-0EB3-F864-65422F565AB9}"/>
          </ac:picMkLst>
        </pc:picChg>
      </pc:sldChg>
      <pc:sldChg chg="addSp delSp modSp add mod modAnim">
        <pc:chgData name="Pravesh Patel" userId="beacac88-819b-4da8-9395-2a3fc39907a2" providerId="ADAL" clId="{83C2C693-3B91-3E42-B39F-F45B3A9CE2B6}" dt="2023-12-19T17:33:59.632" v="18772" actId="20577"/>
        <pc:sldMkLst>
          <pc:docMk/>
          <pc:sldMk cId="2523267118" sldId="2076139082"/>
        </pc:sldMkLst>
        <pc:spChg chg="add mod">
          <ac:chgData name="Pravesh Patel" userId="beacac88-819b-4da8-9395-2a3fc39907a2" providerId="ADAL" clId="{83C2C693-3B91-3E42-B39F-F45B3A9CE2B6}" dt="2023-12-18T15:19:41.918" v="13809"/>
          <ac:spMkLst>
            <pc:docMk/>
            <pc:sldMk cId="2523267118" sldId="2076139082"/>
            <ac:spMk id="2" creationId="{B172438B-6601-4E5A-5777-CAF0389EE7DA}"/>
          </ac:spMkLst>
        </pc:spChg>
        <pc:spChg chg="mod">
          <ac:chgData name="Pravesh Patel" userId="beacac88-819b-4da8-9395-2a3fc39907a2" providerId="ADAL" clId="{83C2C693-3B91-3E42-B39F-F45B3A9CE2B6}" dt="2023-12-19T17:33:59.632" v="18772" actId="20577"/>
          <ac:spMkLst>
            <pc:docMk/>
            <pc:sldMk cId="2523267118" sldId="2076139082"/>
            <ac:spMk id="3" creationId="{2C03215F-E402-EB36-D0F8-0175ECBF408B}"/>
          </ac:spMkLst>
        </pc:spChg>
        <pc:spChg chg="add mod">
          <ac:chgData name="Pravesh Patel" userId="beacac88-819b-4da8-9395-2a3fc39907a2" providerId="ADAL" clId="{83C2C693-3B91-3E42-B39F-F45B3A9CE2B6}" dt="2023-12-18T15:19:41.918" v="13809"/>
          <ac:spMkLst>
            <pc:docMk/>
            <pc:sldMk cId="2523267118" sldId="2076139082"/>
            <ac:spMk id="5" creationId="{A1DAB4FE-C89C-ACAD-77A2-4F25FDB3C17F}"/>
          </ac:spMkLst>
        </pc:spChg>
        <pc:spChg chg="add mod">
          <ac:chgData name="Pravesh Patel" userId="beacac88-819b-4da8-9395-2a3fc39907a2" providerId="ADAL" clId="{83C2C693-3B91-3E42-B39F-F45B3A9CE2B6}" dt="2023-12-18T15:19:41.918" v="13809"/>
          <ac:spMkLst>
            <pc:docMk/>
            <pc:sldMk cId="2523267118" sldId="2076139082"/>
            <ac:spMk id="6" creationId="{AE1926B4-EA1E-988A-17FA-79403CFE05D8}"/>
          </ac:spMkLst>
        </pc:spChg>
        <pc:spChg chg="add mod">
          <ac:chgData name="Pravesh Patel" userId="beacac88-819b-4da8-9395-2a3fc39907a2" providerId="ADAL" clId="{83C2C693-3B91-3E42-B39F-F45B3A9CE2B6}" dt="2023-12-18T15:19:41.918" v="13809"/>
          <ac:spMkLst>
            <pc:docMk/>
            <pc:sldMk cId="2523267118" sldId="2076139082"/>
            <ac:spMk id="7" creationId="{B377BC18-7B46-C31B-76B0-EE97F4BAF4D8}"/>
          </ac:spMkLst>
        </pc:spChg>
        <pc:spChg chg="add mod">
          <ac:chgData name="Pravesh Patel" userId="beacac88-819b-4da8-9395-2a3fc39907a2" providerId="ADAL" clId="{83C2C693-3B91-3E42-B39F-F45B3A9CE2B6}" dt="2023-12-18T15:19:41.918" v="13809"/>
          <ac:spMkLst>
            <pc:docMk/>
            <pc:sldMk cId="2523267118" sldId="2076139082"/>
            <ac:spMk id="8" creationId="{751965EF-D7A3-6D56-FB66-6510EA5910F2}"/>
          </ac:spMkLst>
        </pc:spChg>
        <pc:spChg chg="add mod">
          <ac:chgData name="Pravesh Patel" userId="beacac88-819b-4da8-9395-2a3fc39907a2" providerId="ADAL" clId="{83C2C693-3B91-3E42-B39F-F45B3A9CE2B6}" dt="2023-12-18T15:20:06.169" v="13810"/>
          <ac:spMkLst>
            <pc:docMk/>
            <pc:sldMk cId="2523267118" sldId="2076139082"/>
            <ac:spMk id="9" creationId="{DEF1B9A0-31E3-95F6-2D3F-2BCA37E07D7F}"/>
          </ac:spMkLst>
        </pc:spChg>
        <pc:spChg chg="add mod">
          <ac:chgData name="Pravesh Patel" userId="beacac88-819b-4da8-9395-2a3fc39907a2" providerId="ADAL" clId="{83C2C693-3B91-3E42-B39F-F45B3A9CE2B6}" dt="2023-12-18T15:20:06.169" v="13810"/>
          <ac:spMkLst>
            <pc:docMk/>
            <pc:sldMk cId="2523267118" sldId="2076139082"/>
            <ac:spMk id="10" creationId="{9415F9DE-32ED-2B46-2627-9D1CBB093233}"/>
          </ac:spMkLst>
        </pc:spChg>
        <pc:spChg chg="add mod">
          <ac:chgData name="Pravesh Patel" userId="beacac88-819b-4da8-9395-2a3fc39907a2" providerId="ADAL" clId="{83C2C693-3B91-3E42-B39F-F45B3A9CE2B6}" dt="2023-12-18T15:20:06.169" v="13810"/>
          <ac:spMkLst>
            <pc:docMk/>
            <pc:sldMk cId="2523267118" sldId="2076139082"/>
            <ac:spMk id="11" creationId="{92377527-165E-7764-26BF-DEF597164E72}"/>
          </ac:spMkLst>
        </pc:spChg>
        <pc:spChg chg="add mod">
          <ac:chgData name="Pravesh Patel" userId="beacac88-819b-4da8-9395-2a3fc39907a2" providerId="ADAL" clId="{83C2C693-3B91-3E42-B39F-F45B3A9CE2B6}" dt="2023-12-18T18:49:01.413" v="14772" actId="208"/>
          <ac:spMkLst>
            <pc:docMk/>
            <pc:sldMk cId="2523267118" sldId="2076139082"/>
            <ac:spMk id="12" creationId="{86FEEA0D-86A0-0D54-F766-566D47E98542}"/>
          </ac:spMkLst>
        </pc:spChg>
        <pc:spChg chg="add del mod">
          <ac:chgData name="Pravesh Patel" userId="beacac88-819b-4da8-9395-2a3fc39907a2" providerId="ADAL" clId="{83C2C693-3B91-3E42-B39F-F45B3A9CE2B6}" dt="2023-12-18T15:20:49.390" v="13816" actId="478"/>
          <ac:spMkLst>
            <pc:docMk/>
            <pc:sldMk cId="2523267118" sldId="2076139082"/>
            <ac:spMk id="13" creationId="{BCB3127A-B928-06D6-A548-A5C611DC6CA1}"/>
          </ac:spMkLst>
        </pc:spChg>
        <pc:spChg chg="add del mod">
          <ac:chgData name="Pravesh Patel" userId="beacac88-819b-4da8-9395-2a3fc39907a2" providerId="ADAL" clId="{83C2C693-3B91-3E42-B39F-F45B3A9CE2B6}" dt="2023-12-18T15:20:47.203" v="13815" actId="478"/>
          <ac:spMkLst>
            <pc:docMk/>
            <pc:sldMk cId="2523267118" sldId="2076139082"/>
            <ac:spMk id="14" creationId="{EBA24C84-E344-3404-F265-7C6DBA343945}"/>
          </ac:spMkLst>
        </pc:spChg>
        <pc:spChg chg="add mod">
          <ac:chgData name="Pravesh Patel" userId="beacac88-819b-4da8-9395-2a3fc39907a2" providerId="ADAL" clId="{83C2C693-3B91-3E42-B39F-F45B3A9CE2B6}" dt="2023-12-18T15:29:42.262" v="13905" actId="164"/>
          <ac:spMkLst>
            <pc:docMk/>
            <pc:sldMk cId="2523267118" sldId="2076139082"/>
            <ac:spMk id="21" creationId="{C8D2E670-A055-F068-5EF3-C30EAAF22B29}"/>
          </ac:spMkLst>
        </pc:spChg>
        <pc:spChg chg="add del mod">
          <ac:chgData name="Pravesh Patel" userId="beacac88-819b-4da8-9395-2a3fc39907a2" providerId="ADAL" clId="{83C2C693-3B91-3E42-B39F-F45B3A9CE2B6}" dt="2023-12-18T15:29:42.262" v="13905" actId="164"/>
          <ac:spMkLst>
            <pc:docMk/>
            <pc:sldMk cId="2523267118" sldId="2076139082"/>
            <ac:spMk id="24" creationId="{EF6F2F88-3AAC-B2D4-0025-844F2C86F2B9}"/>
          </ac:spMkLst>
        </pc:spChg>
        <pc:spChg chg="add del mod">
          <ac:chgData name="Pravesh Patel" userId="beacac88-819b-4da8-9395-2a3fc39907a2" providerId="ADAL" clId="{83C2C693-3B91-3E42-B39F-F45B3A9CE2B6}" dt="2023-12-18T18:49:47.356" v="14797" actId="478"/>
          <ac:spMkLst>
            <pc:docMk/>
            <pc:sldMk cId="2523267118" sldId="2076139082"/>
            <ac:spMk id="26" creationId="{3183C691-059F-E042-CF5A-A3B6C6364EA6}"/>
          </ac:spMkLst>
        </pc:spChg>
        <pc:spChg chg="add mod">
          <ac:chgData name="Pravesh Patel" userId="beacac88-819b-4da8-9395-2a3fc39907a2" providerId="ADAL" clId="{83C2C693-3B91-3E42-B39F-F45B3A9CE2B6}" dt="2023-12-18T17:20:02.832" v="14054" actId="207"/>
          <ac:spMkLst>
            <pc:docMk/>
            <pc:sldMk cId="2523267118" sldId="2076139082"/>
            <ac:spMk id="27" creationId="{0DBC3198-0F0F-CD98-7355-CBEF93FF1DF6}"/>
          </ac:spMkLst>
        </pc:spChg>
        <pc:spChg chg="add mod">
          <ac:chgData name="Pravesh Patel" userId="beacac88-819b-4da8-9395-2a3fc39907a2" providerId="ADAL" clId="{83C2C693-3B91-3E42-B39F-F45B3A9CE2B6}" dt="2023-12-18T17:20:10.517" v="14055" actId="207"/>
          <ac:spMkLst>
            <pc:docMk/>
            <pc:sldMk cId="2523267118" sldId="2076139082"/>
            <ac:spMk id="28" creationId="{132D8DC2-4167-B70E-E00E-3BDF098E6F67}"/>
          </ac:spMkLst>
        </pc:spChg>
        <pc:spChg chg="add mod">
          <ac:chgData name="Pravesh Patel" userId="beacac88-819b-4da8-9395-2a3fc39907a2" providerId="ADAL" clId="{83C2C693-3B91-3E42-B39F-F45B3A9CE2B6}" dt="2023-12-18T21:43:25.418" v="16568" actId="1037"/>
          <ac:spMkLst>
            <pc:docMk/>
            <pc:sldMk cId="2523267118" sldId="2076139082"/>
            <ac:spMk id="29" creationId="{D841DA67-E499-4675-67BA-D1BFA52D0BF3}"/>
          </ac:spMkLst>
        </pc:spChg>
        <pc:spChg chg="add mod">
          <ac:chgData name="Pravesh Patel" userId="beacac88-819b-4da8-9395-2a3fc39907a2" providerId="ADAL" clId="{83C2C693-3B91-3E42-B39F-F45B3A9CE2B6}" dt="2023-12-18T21:41:32.664" v="16535" actId="14100"/>
          <ac:spMkLst>
            <pc:docMk/>
            <pc:sldMk cId="2523267118" sldId="2076139082"/>
            <ac:spMk id="38" creationId="{3AE903EA-8FEB-BBC2-83B7-E00E04AB4C11}"/>
          </ac:spMkLst>
        </pc:spChg>
        <pc:spChg chg="add mod">
          <ac:chgData name="Pravesh Patel" userId="beacac88-819b-4da8-9395-2a3fc39907a2" providerId="ADAL" clId="{83C2C693-3B91-3E42-B39F-F45B3A9CE2B6}" dt="2023-12-18T21:41:04.829" v="16524" actId="14100"/>
          <ac:spMkLst>
            <pc:docMk/>
            <pc:sldMk cId="2523267118" sldId="2076139082"/>
            <ac:spMk id="39" creationId="{8B912A29-9CF0-A200-D7A9-7645004D4121}"/>
          </ac:spMkLst>
        </pc:spChg>
        <pc:spChg chg="add mod">
          <ac:chgData name="Pravesh Patel" userId="beacac88-819b-4da8-9395-2a3fc39907a2" providerId="ADAL" clId="{83C2C693-3B91-3E42-B39F-F45B3A9CE2B6}" dt="2023-12-18T21:32:50.169" v="16441" actId="164"/>
          <ac:spMkLst>
            <pc:docMk/>
            <pc:sldMk cId="2523267118" sldId="2076139082"/>
            <ac:spMk id="40" creationId="{62A25884-3A45-D0F5-8A83-0877CB4C37C1}"/>
          </ac:spMkLst>
        </pc:spChg>
        <pc:spChg chg="add mod">
          <ac:chgData name="Pravesh Patel" userId="beacac88-819b-4da8-9395-2a3fc39907a2" providerId="ADAL" clId="{83C2C693-3B91-3E42-B39F-F45B3A9CE2B6}" dt="2023-12-18T21:32:04.558" v="16435" actId="164"/>
          <ac:spMkLst>
            <pc:docMk/>
            <pc:sldMk cId="2523267118" sldId="2076139082"/>
            <ac:spMk id="53" creationId="{7446B061-A252-CB74-C03E-2BF3BD83F21E}"/>
          </ac:spMkLst>
        </pc:spChg>
        <pc:spChg chg="add mod">
          <ac:chgData name="Pravesh Patel" userId="beacac88-819b-4da8-9395-2a3fc39907a2" providerId="ADAL" clId="{83C2C693-3B91-3E42-B39F-F45B3A9CE2B6}" dt="2023-12-18T21:32:04.558" v="16435" actId="164"/>
          <ac:spMkLst>
            <pc:docMk/>
            <pc:sldMk cId="2523267118" sldId="2076139082"/>
            <ac:spMk id="54" creationId="{829F2EB4-47D9-6E0A-BDFB-A2F0789C2208}"/>
          </ac:spMkLst>
        </pc:spChg>
        <pc:spChg chg="add mod">
          <ac:chgData name="Pravesh Patel" userId="beacac88-819b-4da8-9395-2a3fc39907a2" providerId="ADAL" clId="{83C2C693-3B91-3E42-B39F-F45B3A9CE2B6}" dt="2023-12-18T21:32:04.558" v="16435" actId="164"/>
          <ac:spMkLst>
            <pc:docMk/>
            <pc:sldMk cId="2523267118" sldId="2076139082"/>
            <ac:spMk id="55" creationId="{DF7FA004-7877-654C-AAF8-1BBB81EA49AF}"/>
          </ac:spMkLst>
        </pc:spChg>
        <pc:spChg chg="add mod">
          <ac:chgData name="Pravesh Patel" userId="beacac88-819b-4da8-9395-2a3fc39907a2" providerId="ADAL" clId="{83C2C693-3B91-3E42-B39F-F45B3A9CE2B6}" dt="2023-12-18T21:32:04.558" v="16435" actId="164"/>
          <ac:spMkLst>
            <pc:docMk/>
            <pc:sldMk cId="2523267118" sldId="2076139082"/>
            <ac:spMk id="56" creationId="{F1882B70-3862-9E1D-272B-B075C792E4DE}"/>
          </ac:spMkLst>
        </pc:spChg>
        <pc:spChg chg="add mod">
          <ac:chgData name="Pravesh Patel" userId="beacac88-819b-4da8-9395-2a3fc39907a2" providerId="ADAL" clId="{83C2C693-3B91-3E42-B39F-F45B3A9CE2B6}" dt="2023-12-18T21:32:04.558" v="16435" actId="164"/>
          <ac:spMkLst>
            <pc:docMk/>
            <pc:sldMk cId="2523267118" sldId="2076139082"/>
            <ac:spMk id="57" creationId="{C113D2DA-1800-0689-1E0F-AAA4BDE2C6FB}"/>
          </ac:spMkLst>
        </pc:spChg>
        <pc:spChg chg="add mod">
          <ac:chgData name="Pravesh Patel" userId="beacac88-819b-4da8-9395-2a3fc39907a2" providerId="ADAL" clId="{83C2C693-3B91-3E42-B39F-F45B3A9CE2B6}" dt="2023-12-18T21:32:04.558" v="16435" actId="164"/>
          <ac:spMkLst>
            <pc:docMk/>
            <pc:sldMk cId="2523267118" sldId="2076139082"/>
            <ac:spMk id="58" creationId="{657C1668-217C-49B4-AB05-080827F32E62}"/>
          </ac:spMkLst>
        </pc:spChg>
        <pc:spChg chg="add mod">
          <ac:chgData name="Pravesh Patel" userId="beacac88-819b-4da8-9395-2a3fc39907a2" providerId="ADAL" clId="{83C2C693-3B91-3E42-B39F-F45B3A9CE2B6}" dt="2023-12-18T21:32:04.558" v="16435" actId="164"/>
          <ac:spMkLst>
            <pc:docMk/>
            <pc:sldMk cId="2523267118" sldId="2076139082"/>
            <ac:spMk id="59" creationId="{2464CE4A-A0BF-290C-C77F-F0B0790BCAC4}"/>
          </ac:spMkLst>
        </pc:spChg>
        <pc:spChg chg="add mod">
          <ac:chgData name="Pravesh Patel" userId="beacac88-819b-4da8-9395-2a3fc39907a2" providerId="ADAL" clId="{83C2C693-3B91-3E42-B39F-F45B3A9CE2B6}" dt="2023-12-18T20:27:21.828" v="15378" actId="164"/>
          <ac:spMkLst>
            <pc:docMk/>
            <pc:sldMk cId="2523267118" sldId="2076139082"/>
            <ac:spMk id="60" creationId="{90C7A5EC-433F-79B5-773D-AB85F89A56A1}"/>
          </ac:spMkLst>
        </pc:spChg>
        <pc:spChg chg="add mod">
          <ac:chgData name="Pravesh Patel" userId="beacac88-819b-4da8-9395-2a3fc39907a2" providerId="ADAL" clId="{83C2C693-3B91-3E42-B39F-F45B3A9CE2B6}" dt="2023-12-18T20:27:21.828" v="15378" actId="164"/>
          <ac:spMkLst>
            <pc:docMk/>
            <pc:sldMk cId="2523267118" sldId="2076139082"/>
            <ac:spMk id="61" creationId="{9DC86CBD-61CB-289C-0E2D-E6DA9FD2FE44}"/>
          </ac:spMkLst>
        </pc:spChg>
        <pc:spChg chg="add mod">
          <ac:chgData name="Pravesh Patel" userId="beacac88-819b-4da8-9395-2a3fc39907a2" providerId="ADAL" clId="{83C2C693-3B91-3E42-B39F-F45B3A9CE2B6}" dt="2023-12-18T20:27:21.828" v="15378" actId="164"/>
          <ac:spMkLst>
            <pc:docMk/>
            <pc:sldMk cId="2523267118" sldId="2076139082"/>
            <ac:spMk id="62" creationId="{7453E37C-14AE-D3F1-B263-E95680A85EFD}"/>
          </ac:spMkLst>
        </pc:spChg>
        <pc:spChg chg="add mod">
          <ac:chgData name="Pravesh Patel" userId="beacac88-819b-4da8-9395-2a3fc39907a2" providerId="ADAL" clId="{83C2C693-3B91-3E42-B39F-F45B3A9CE2B6}" dt="2023-12-18T20:27:21.828" v="15378" actId="164"/>
          <ac:spMkLst>
            <pc:docMk/>
            <pc:sldMk cId="2523267118" sldId="2076139082"/>
            <ac:spMk id="63" creationId="{F0B3887A-F952-27EF-2220-6D9CA8A816EE}"/>
          </ac:spMkLst>
        </pc:spChg>
        <pc:spChg chg="add mod">
          <ac:chgData name="Pravesh Patel" userId="beacac88-819b-4da8-9395-2a3fc39907a2" providerId="ADAL" clId="{83C2C693-3B91-3E42-B39F-F45B3A9CE2B6}" dt="2023-12-18T20:27:21.828" v="15378" actId="164"/>
          <ac:spMkLst>
            <pc:docMk/>
            <pc:sldMk cId="2523267118" sldId="2076139082"/>
            <ac:spMk id="64" creationId="{8B87ADEC-573D-6B0D-F231-0F1A8B125F12}"/>
          </ac:spMkLst>
        </pc:spChg>
        <pc:spChg chg="add mod">
          <ac:chgData name="Pravesh Patel" userId="beacac88-819b-4da8-9395-2a3fc39907a2" providerId="ADAL" clId="{83C2C693-3B91-3E42-B39F-F45B3A9CE2B6}" dt="2023-12-18T20:27:21.828" v="15378" actId="164"/>
          <ac:spMkLst>
            <pc:docMk/>
            <pc:sldMk cId="2523267118" sldId="2076139082"/>
            <ac:spMk id="65" creationId="{C23BCBE3-8A24-8FE2-D173-3C3CBB08C2D0}"/>
          </ac:spMkLst>
        </pc:spChg>
        <pc:spChg chg="add mod">
          <ac:chgData name="Pravesh Patel" userId="beacac88-819b-4da8-9395-2a3fc39907a2" providerId="ADAL" clId="{83C2C693-3B91-3E42-B39F-F45B3A9CE2B6}" dt="2023-12-18T20:27:21.828" v="15378" actId="164"/>
          <ac:spMkLst>
            <pc:docMk/>
            <pc:sldMk cId="2523267118" sldId="2076139082"/>
            <ac:spMk id="66" creationId="{447217A0-62B1-CBB7-19A9-117D9686289B}"/>
          </ac:spMkLst>
        </pc:spChg>
        <pc:spChg chg="add mod">
          <ac:chgData name="Pravesh Patel" userId="beacac88-819b-4da8-9395-2a3fc39907a2" providerId="ADAL" clId="{83C2C693-3B91-3E42-B39F-F45B3A9CE2B6}" dt="2023-12-18T20:27:21.828" v="15378" actId="164"/>
          <ac:spMkLst>
            <pc:docMk/>
            <pc:sldMk cId="2523267118" sldId="2076139082"/>
            <ac:spMk id="67" creationId="{EFDE071B-FCE7-4B1A-594D-43BE84B9C201}"/>
          </ac:spMkLst>
        </pc:spChg>
        <pc:spChg chg="add mod">
          <ac:chgData name="Pravesh Patel" userId="beacac88-819b-4da8-9395-2a3fc39907a2" providerId="ADAL" clId="{83C2C693-3B91-3E42-B39F-F45B3A9CE2B6}" dt="2023-12-18T21:32:04.558" v="16435" actId="164"/>
          <ac:spMkLst>
            <pc:docMk/>
            <pc:sldMk cId="2523267118" sldId="2076139082"/>
            <ac:spMk id="68" creationId="{7980E529-8EC3-5DB4-C87C-864D714C8439}"/>
          </ac:spMkLst>
        </pc:spChg>
        <pc:spChg chg="add mod">
          <ac:chgData name="Pravesh Patel" userId="beacac88-819b-4da8-9395-2a3fc39907a2" providerId="ADAL" clId="{83C2C693-3B91-3E42-B39F-F45B3A9CE2B6}" dt="2023-12-19T15:11:43.119" v="16658" actId="1037"/>
          <ac:spMkLst>
            <pc:docMk/>
            <pc:sldMk cId="2523267118" sldId="2076139082"/>
            <ac:spMk id="70" creationId="{7CCBD193-8E76-AD14-22CA-FD11D9A0F665}"/>
          </ac:spMkLst>
        </pc:spChg>
        <pc:spChg chg="add mod">
          <ac:chgData name="Pravesh Patel" userId="beacac88-819b-4da8-9395-2a3fc39907a2" providerId="ADAL" clId="{83C2C693-3B91-3E42-B39F-F45B3A9CE2B6}" dt="2023-12-18T21:32:04.558" v="16435" actId="164"/>
          <ac:spMkLst>
            <pc:docMk/>
            <pc:sldMk cId="2523267118" sldId="2076139082"/>
            <ac:spMk id="71" creationId="{C57C786E-92EB-F8EF-2FCA-FE41A260BE57}"/>
          </ac:spMkLst>
        </pc:spChg>
        <pc:spChg chg="add del mod">
          <ac:chgData name="Pravesh Patel" userId="beacac88-819b-4da8-9395-2a3fc39907a2" providerId="ADAL" clId="{83C2C693-3B91-3E42-B39F-F45B3A9CE2B6}" dt="2023-12-19T15:34:32.828" v="16659" actId="478"/>
          <ac:spMkLst>
            <pc:docMk/>
            <pc:sldMk cId="2523267118" sldId="2076139082"/>
            <ac:spMk id="72" creationId="{EC897EB6-AE39-5E6B-F062-0879BDE43280}"/>
          </ac:spMkLst>
        </pc:spChg>
        <pc:spChg chg="add mod">
          <ac:chgData name="Pravesh Patel" userId="beacac88-819b-4da8-9395-2a3fc39907a2" providerId="ADAL" clId="{83C2C693-3B91-3E42-B39F-F45B3A9CE2B6}" dt="2023-12-18T21:32:04.558" v="16435" actId="164"/>
          <ac:spMkLst>
            <pc:docMk/>
            <pc:sldMk cId="2523267118" sldId="2076139082"/>
            <ac:spMk id="73" creationId="{8DE9281C-5297-766C-BE54-4351E187CA13}"/>
          </ac:spMkLst>
        </pc:spChg>
        <pc:spChg chg="add mod">
          <ac:chgData name="Pravesh Patel" userId="beacac88-819b-4da8-9395-2a3fc39907a2" providerId="ADAL" clId="{83C2C693-3B91-3E42-B39F-F45B3A9CE2B6}" dt="2023-12-18T21:43:25.418" v="16568" actId="1037"/>
          <ac:spMkLst>
            <pc:docMk/>
            <pc:sldMk cId="2523267118" sldId="2076139082"/>
            <ac:spMk id="89" creationId="{86AE4B55-94B2-51C9-DFC6-3FC6DF6CB5CD}"/>
          </ac:spMkLst>
        </pc:spChg>
        <pc:spChg chg="add mod">
          <ac:chgData name="Pravesh Patel" userId="beacac88-819b-4da8-9395-2a3fc39907a2" providerId="ADAL" clId="{83C2C693-3B91-3E42-B39F-F45B3A9CE2B6}" dt="2023-12-18T21:42:37.331" v="16541" actId="164"/>
          <ac:spMkLst>
            <pc:docMk/>
            <pc:sldMk cId="2523267118" sldId="2076139082"/>
            <ac:spMk id="90" creationId="{7CBA1197-8ADC-61EC-3F71-88DDB425F9BC}"/>
          </ac:spMkLst>
        </pc:spChg>
        <pc:grpChg chg="add mod">
          <ac:chgData name="Pravesh Patel" userId="beacac88-819b-4da8-9395-2a3fc39907a2" providerId="ADAL" clId="{83C2C693-3B91-3E42-B39F-F45B3A9CE2B6}" dt="2023-12-18T17:19:57.110" v="14053" actId="164"/>
          <ac:grpSpMkLst>
            <pc:docMk/>
            <pc:sldMk cId="2523267118" sldId="2076139082"/>
            <ac:grpSpMk id="25" creationId="{DB06B6A9-8275-4FF7-395A-19C6B602C352}"/>
          </ac:grpSpMkLst>
        </pc:grpChg>
        <pc:grpChg chg="add mod">
          <ac:chgData name="Pravesh Patel" userId="beacac88-819b-4da8-9395-2a3fc39907a2" providerId="ADAL" clId="{83C2C693-3B91-3E42-B39F-F45B3A9CE2B6}" dt="2023-12-18T21:43:25.418" v="16568" actId="1037"/>
          <ac:grpSpMkLst>
            <pc:docMk/>
            <pc:sldMk cId="2523267118" sldId="2076139082"/>
            <ac:grpSpMk id="30" creationId="{4EC2726E-4A50-D5B3-A17F-638C47D610D2}"/>
          </ac:grpSpMkLst>
        </pc:grpChg>
        <pc:grpChg chg="add mod">
          <ac:chgData name="Pravesh Patel" userId="beacac88-819b-4da8-9395-2a3fc39907a2" providerId="ADAL" clId="{83C2C693-3B91-3E42-B39F-F45B3A9CE2B6}" dt="2023-12-18T21:32:04.558" v="16435" actId="164"/>
          <ac:grpSpMkLst>
            <pc:docMk/>
            <pc:sldMk cId="2523267118" sldId="2076139082"/>
            <ac:grpSpMk id="69" creationId="{06D14688-B05D-4747-5DD7-0F85820B1CDF}"/>
          </ac:grpSpMkLst>
        </pc:grpChg>
        <pc:grpChg chg="add mod">
          <ac:chgData name="Pravesh Patel" userId="beacac88-819b-4da8-9395-2a3fc39907a2" providerId="ADAL" clId="{83C2C693-3B91-3E42-B39F-F45B3A9CE2B6}" dt="2023-12-19T15:36:21.241" v="16669" actId="164"/>
          <ac:grpSpMkLst>
            <pc:docMk/>
            <pc:sldMk cId="2523267118" sldId="2076139082"/>
            <ac:grpSpMk id="87" creationId="{4D4792E0-7510-E2AC-03DE-2F08620A06F1}"/>
          </ac:grpSpMkLst>
        </pc:grpChg>
        <pc:grpChg chg="add mod">
          <ac:chgData name="Pravesh Patel" userId="beacac88-819b-4da8-9395-2a3fc39907a2" providerId="ADAL" clId="{83C2C693-3B91-3E42-B39F-F45B3A9CE2B6}" dt="2023-12-18T21:42:37.331" v="16541" actId="164"/>
          <ac:grpSpMkLst>
            <pc:docMk/>
            <pc:sldMk cId="2523267118" sldId="2076139082"/>
            <ac:grpSpMk id="88" creationId="{04235C7A-2C35-22CE-3693-71BFD53E21F8}"/>
          </ac:grpSpMkLst>
        </pc:grpChg>
        <pc:grpChg chg="add mod">
          <ac:chgData name="Pravesh Patel" userId="beacac88-819b-4da8-9395-2a3fc39907a2" providerId="ADAL" clId="{83C2C693-3B91-3E42-B39F-F45B3A9CE2B6}" dt="2023-12-18T21:43:25.418" v="16568" actId="1037"/>
          <ac:grpSpMkLst>
            <pc:docMk/>
            <pc:sldMk cId="2523267118" sldId="2076139082"/>
            <ac:grpSpMk id="91" creationId="{F86A92E5-7A8E-A6A0-D499-8C06242FBA50}"/>
          </ac:grpSpMkLst>
        </pc:grpChg>
        <pc:grpChg chg="add mod">
          <ac:chgData name="Pravesh Patel" userId="beacac88-819b-4da8-9395-2a3fc39907a2" providerId="ADAL" clId="{83C2C693-3B91-3E42-B39F-F45B3A9CE2B6}" dt="2023-12-19T15:36:21.241" v="16669" actId="164"/>
          <ac:grpSpMkLst>
            <pc:docMk/>
            <pc:sldMk cId="2523267118" sldId="2076139082"/>
            <ac:grpSpMk id="93" creationId="{219BD8FD-D793-C4C7-FA06-BF486A1397DF}"/>
          </ac:grpSpMkLst>
        </pc:grpChg>
        <pc:picChg chg="add del mod modCrop">
          <ac:chgData name="Pravesh Patel" userId="beacac88-819b-4da8-9395-2a3fc39907a2" providerId="ADAL" clId="{83C2C693-3B91-3E42-B39F-F45B3A9CE2B6}" dt="2023-12-18T21:40:46.109" v="16522"/>
          <ac:picMkLst>
            <pc:docMk/>
            <pc:sldMk cId="2523267118" sldId="2076139082"/>
            <ac:picMk id="31" creationId="{2FBCB780-747A-71F8-3D2E-47C0DE83A92A}"/>
          </ac:picMkLst>
        </pc:picChg>
        <pc:picChg chg="add del mod modCrop">
          <ac:chgData name="Pravesh Patel" userId="beacac88-819b-4da8-9395-2a3fc39907a2" providerId="ADAL" clId="{83C2C693-3B91-3E42-B39F-F45B3A9CE2B6}" dt="2023-12-18T21:40:50.271" v="16523"/>
          <ac:picMkLst>
            <pc:docMk/>
            <pc:sldMk cId="2523267118" sldId="2076139082"/>
            <ac:picMk id="32" creationId="{818E8ABF-FF9B-AB41-A6DC-E801E6A22522}"/>
          </ac:picMkLst>
        </pc:picChg>
        <pc:picChg chg="add">
          <ac:chgData name="Pravesh Patel" userId="beacac88-819b-4da8-9395-2a3fc39907a2" providerId="ADAL" clId="{83C2C693-3B91-3E42-B39F-F45B3A9CE2B6}" dt="2023-12-18T19:50:00.178" v="15074"/>
          <ac:picMkLst>
            <pc:docMk/>
            <pc:sldMk cId="2523267118" sldId="2076139082"/>
            <ac:picMk id="41" creationId="{4D7875CB-A3D1-BF2D-84A6-97D2CF6E82A8}"/>
          </ac:picMkLst>
        </pc:picChg>
        <pc:picChg chg="add mod">
          <ac:chgData name="Pravesh Patel" userId="beacac88-819b-4da8-9395-2a3fc39907a2" providerId="ADAL" clId="{83C2C693-3B91-3E42-B39F-F45B3A9CE2B6}" dt="2023-12-18T21:41:24.293" v="16534"/>
          <ac:picMkLst>
            <pc:docMk/>
            <pc:sldMk cId="2523267118" sldId="2076139082"/>
            <ac:picMk id="42" creationId="{8DC42335-9789-71B7-7899-9EF73F53472C}"/>
          </ac:picMkLst>
        </pc:picChg>
        <pc:picChg chg="add mod">
          <ac:chgData name="Pravesh Patel" userId="beacac88-819b-4da8-9395-2a3fc39907a2" providerId="ADAL" clId="{83C2C693-3B91-3E42-B39F-F45B3A9CE2B6}" dt="2023-12-18T21:41:39.236" v="16536"/>
          <ac:picMkLst>
            <pc:docMk/>
            <pc:sldMk cId="2523267118" sldId="2076139082"/>
            <ac:picMk id="43" creationId="{DBB084B5-3151-DE0F-5FC8-29C2C74D39CB}"/>
          </ac:picMkLst>
        </pc:picChg>
        <pc:picChg chg="add del mod">
          <ac:chgData name="Pravesh Patel" userId="beacac88-819b-4da8-9395-2a3fc39907a2" providerId="ADAL" clId="{83C2C693-3B91-3E42-B39F-F45B3A9CE2B6}" dt="2023-12-18T20:09:54.976" v="15141" actId="478"/>
          <ac:picMkLst>
            <pc:docMk/>
            <pc:sldMk cId="2523267118" sldId="2076139082"/>
            <ac:picMk id="45" creationId="{E0DAA72A-EE20-DEE9-4A81-2396BD18D669}"/>
          </ac:picMkLst>
        </pc:picChg>
        <pc:picChg chg="add del mod">
          <ac:chgData name="Pravesh Patel" userId="beacac88-819b-4da8-9395-2a3fc39907a2" providerId="ADAL" clId="{83C2C693-3B91-3E42-B39F-F45B3A9CE2B6}" dt="2023-12-18T20:13:19.239" v="15144" actId="478"/>
          <ac:picMkLst>
            <pc:docMk/>
            <pc:sldMk cId="2523267118" sldId="2076139082"/>
            <ac:picMk id="47" creationId="{DC7E8A52-28CF-3B99-B9C3-775E116877B8}"/>
          </ac:picMkLst>
        </pc:picChg>
        <pc:picChg chg="add del mod modCrop">
          <ac:chgData name="Pravesh Patel" userId="beacac88-819b-4da8-9395-2a3fc39907a2" providerId="ADAL" clId="{83C2C693-3B91-3E42-B39F-F45B3A9CE2B6}" dt="2023-12-18T20:50:03.167" v="15853" actId="478"/>
          <ac:picMkLst>
            <pc:docMk/>
            <pc:sldMk cId="2523267118" sldId="2076139082"/>
            <ac:picMk id="49" creationId="{2EB5461A-E302-CEF7-23FC-B36EBDD64D34}"/>
          </ac:picMkLst>
        </pc:picChg>
        <pc:picChg chg="add del mod modCrop">
          <ac:chgData name="Pravesh Patel" userId="beacac88-819b-4da8-9395-2a3fc39907a2" providerId="ADAL" clId="{83C2C693-3B91-3E42-B39F-F45B3A9CE2B6}" dt="2023-12-18T20:25:33.126" v="15355" actId="478"/>
          <ac:picMkLst>
            <pc:docMk/>
            <pc:sldMk cId="2523267118" sldId="2076139082"/>
            <ac:picMk id="50" creationId="{DA44EBDC-E3AE-938A-BB6C-E84181B47CA0}"/>
          </ac:picMkLst>
        </pc:picChg>
        <pc:picChg chg="add del mod">
          <ac:chgData name="Pravesh Patel" userId="beacac88-819b-4da8-9395-2a3fc39907a2" providerId="ADAL" clId="{83C2C693-3B91-3E42-B39F-F45B3A9CE2B6}" dt="2023-12-18T20:20:47.100" v="15195" actId="478"/>
          <ac:picMkLst>
            <pc:docMk/>
            <pc:sldMk cId="2523267118" sldId="2076139082"/>
            <ac:picMk id="51" creationId="{3B89DBBD-5CC4-10EE-DBB5-F922211DC539}"/>
          </ac:picMkLst>
        </pc:picChg>
        <pc:picChg chg="add del mod">
          <ac:chgData name="Pravesh Patel" userId="beacac88-819b-4da8-9395-2a3fc39907a2" providerId="ADAL" clId="{83C2C693-3B91-3E42-B39F-F45B3A9CE2B6}" dt="2023-12-18T20:20:40.067" v="15194" actId="478"/>
          <ac:picMkLst>
            <pc:docMk/>
            <pc:sldMk cId="2523267118" sldId="2076139082"/>
            <ac:picMk id="52" creationId="{340FFAD3-F95C-D8DD-541B-D5284F12A978}"/>
          </ac:picMkLst>
        </pc:picChg>
        <pc:picChg chg="add mod modCrop">
          <ac:chgData name="Pravesh Patel" userId="beacac88-819b-4da8-9395-2a3fc39907a2" providerId="ADAL" clId="{83C2C693-3B91-3E42-B39F-F45B3A9CE2B6}" dt="2023-12-18T21:32:04.558" v="16435" actId="164"/>
          <ac:picMkLst>
            <pc:docMk/>
            <pc:sldMk cId="2523267118" sldId="2076139082"/>
            <ac:picMk id="78" creationId="{C0A65CAD-7403-47CB-D08B-A4A73F6F7291}"/>
          </ac:picMkLst>
        </pc:picChg>
        <pc:picChg chg="add mod">
          <ac:chgData name="Pravesh Patel" userId="beacac88-819b-4da8-9395-2a3fc39907a2" providerId="ADAL" clId="{83C2C693-3B91-3E42-B39F-F45B3A9CE2B6}" dt="2023-12-19T15:36:21.241" v="16669" actId="164"/>
          <ac:picMkLst>
            <pc:docMk/>
            <pc:sldMk cId="2523267118" sldId="2076139082"/>
            <ac:picMk id="92" creationId="{7229EDEF-FA0D-0620-6600-4EADFC1E4AB4}"/>
          </ac:picMkLst>
        </pc:picChg>
        <pc:cxnChg chg="add del mod">
          <ac:chgData name="Pravesh Patel" userId="beacac88-819b-4da8-9395-2a3fc39907a2" providerId="ADAL" clId="{83C2C693-3B91-3E42-B39F-F45B3A9CE2B6}" dt="2023-12-18T15:23:39.785" v="13845" actId="478"/>
          <ac:cxnSpMkLst>
            <pc:docMk/>
            <pc:sldMk cId="2523267118" sldId="2076139082"/>
            <ac:cxnSpMk id="16" creationId="{B2D76D46-A968-2C1B-14CF-E2D3B56A5D72}"/>
          </ac:cxnSpMkLst>
        </pc:cxnChg>
        <pc:cxnChg chg="add del mod">
          <ac:chgData name="Pravesh Patel" userId="beacac88-819b-4da8-9395-2a3fc39907a2" providerId="ADAL" clId="{83C2C693-3B91-3E42-B39F-F45B3A9CE2B6}" dt="2023-12-18T15:23:37.149" v="13843" actId="478"/>
          <ac:cxnSpMkLst>
            <pc:docMk/>
            <pc:sldMk cId="2523267118" sldId="2076139082"/>
            <ac:cxnSpMk id="17" creationId="{CB5F5D58-A6A8-62AD-9514-A4EC9FF43939}"/>
          </ac:cxnSpMkLst>
        </pc:cxnChg>
        <pc:cxnChg chg="add del mod">
          <ac:chgData name="Pravesh Patel" userId="beacac88-819b-4da8-9395-2a3fc39907a2" providerId="ADAL" clId="{83C2C693-3B91-3E42-B39F-F45B3A9CE2B6}" dt="2023-12-18T15:23:36.175" v="13842" actId="478"/>
          <ac:cxnSpMkLst>
            <pc:docMk/>
            <pc:sldMk cId="2523267118" sldId="2076139082"/>
            <ac:cxnSpMk id="19" creationId="{9DA8D4D1-8436-8ECD-FB04-CAFFD28767E6}"/>
          </ac:cxnSpMkLst>
        </pc:cxnChg>
        <pc:cxnChg chg="add del mod">
          <ac:chgData name="Pravesh Patel" userId="beacac88-819b-4da8-9395-2a3fc39907a2" providerId="ADAL" clId="{83C2C693-3B91-3E42-B39F-F45B3A9CE2B6}" dt="2023-12-18T15:23:38.626" v="13844" actId="478"/>
          <ac:cxnSpMkLst>
            <pc:docMk/>
            <pc:sldMk cId="2523267118" sldId="2076139082"/>
            <ac:cxnSpMk id="20" creationId="{F5DA879B-997F-1782-634F-D6C8D20B398E}"/>
          </ac:cxnSpMkLst>
        </pc:cxnChg>
        <pc:cxnChg chg="add del mod">
          <ac:chgData name="Pravesh Patel" userId="beacac88-819b-4da8-9395-2a3fc39907a2" providerId="ADAL" clId="{83C2C693-3B91-3E42-B39F-F45B3A9CE2B6}" dt="2023-12-18T15:29:04.757" v="13899" actId="478"/>
          <ac:cxnSpMkLst>
            <pc:docMk/>
            <pc:sldMk cId="2523267118" sldId="2076139082"/>
            <ac:cxnSpMk id="23" creationId="{5F0661C8-7250-0DE1-7240-6435A10140C0}"/>
          </ac:cxnSpMkLst>
        </pc:cxnChg>
        <pc:cxnChg chg="add del mod">
          <ac:chgData name="Pravesh Patel" userId="beacac88-819b-4da8-9395-2a3fc39907a2" providerId="ADAL" clId="{83C2C693-3B91-3E42-B39F-F45B3A9CE2B6}" dt="2023-12-18T19:42:03.291" v="14967" actId="478"/>
          <ac:cxnSpMkLst>
            <pc:docMk/>
            <pc:sldMk cId="2523267118" sldId="2076139082"/>
            <ac:cxnSpMk id="34" creationId="{92F0DD80-7F95-2FE3-6F67-CC1D30C563F3}"/>
          </ac:cxnSpMkLst>
        </pc:cxnChg>
        <pc:cxnChg chg="add del mod">
          <ac:chgData name="Pravesh Patel" userId="beacac88-819b-4da8-9395-2a3fc39907a2" providerId="ADAL" clId="{83C2C693-3B91-3E42-B39F-F45B3A9CE2B6}" dt="2023-12-18T19:44:53.103" v="14981" actId="478"/>
          <ac:cxnSpMkLst>
            <pc:docMk/>
            <pc:sldMk cId="2523267118" sldId="2076139082"/>
            <ac:cxnSpMk id="36" creationId="{16E96C8D-BE23-3E95-EB55-AC2C60E304BB}"/>
          </ac:cxnSpMkLst>
        </pc:cxnChg>
        <pc:cxnChg chg="add del mod">
          <ac:chgData name="Pravesh Patel" userId="beacac88-819b-4da8-9395-2a3fc39907a2" providerId="ADAL" clId="{83C2C693-3B91-3E42-B39F-F45B3A9CE2B6}" dt="2023-12-18T19:46:19.633" v="14992" actId="478"/>
          <ac:cxnSpMkLst>
            <pc:docMk/>
            <pc:sldMk cId="2523267118" sldId="2076139082"/>
            <ac:cxnSpMk id="37" creationId="{5CD61E6F-A62D-ECD5-1035-C6F2A3D70475}"/>
          </ac:cxnSpMkLst>
        </pc:cxnChg>
        <pc:cxnChg chg="add del mod">
          <ac:chgData name="Pravesh Patel" userId="beacac88-819b-4da8-9395-2a3fc39907a2" providerId="ADAL" clId="{83C2C693-3B91-3E42-B39F-F45B3A9CE2B6}" dt="2023-12-18T21:32:04.558" v="16435" actId="164"/>
          <ac:cxnSpMkLst>
            <pc:docMk/>
            <pc:sldMk cId="2523267118" sldId="2076139082"/>
            <ac:cxnSpMk id="75" creationId="{8EF1F964-4D6F-FC33-5C84-77369FCE9A0E}"/>
          </ac:cxnSpMkLst>
        </pc:cxnChg>
        <pc:cxnChg chg="add del mod">
          <ac:chgData name="Pravesh Patel" userId="beacac88-819b-4da8-9395-2a3fc39907a2" providerId="ADAL" clId="{83C2C693-3B91-3E42-B39F-F45B3A9CE2B6}" dt="2023-12-19T15:34:35.780" v="16660" actId="478"/>
          <ac:cxnSpMkLst>
            <pc:docMk/>
            <pc:sldMk cId="2523267118" sldId="2076139082"/>
            <ac:cxnSpMk id="76" creationId="{DB46760C-6994-9AC1-71D6-788FE17AF1E7}"/>
          </ac:cxnSpMkLst>
        </pc:cxnChg>
      </pc:sldChg>
      <pc:sldChg chg="add del">
        <pc:chgData name="Pravesh Patel" userId="beacac88-819b-4da8-9395-2a3fc39907a2" providerId="ADAL" clId="{83C2C693-3B91-3E42-B39F-F45B3A9CE2B6}" dt="2023-12-14T19:27:03.014" v="936" actId="2696"/>
        <pc:sldMkLst>
          <pc:docMk/>
          <pc:sldMk cId="2934502368" sldId="2076139083"/>
        </pc:sldMkLst>
      </pc:sldChg>
      <pc:sldChg chg="addSp modSp add del">
        <pc:chgData name="Pravesh Patel" userId="beacac88-819b-4da8-9395-2a3fc39907a2" providerId="ADAL" clId="{83C2C693-3B91-3E42-B39F-F45B3A9CE2B6}" dt="2023-12-14T19:27:02.219" v="935" actId="2696"/>
        <pc:sldMkLst>
          <pc:docMk/>
          <pc:sldMk cId="243548946" sldId="2076139084"/>
        </pc:sldMkLst>
        <pc:picChg chg="add mod">
          <ac:chgData name="Pravesh Patel" userId="beacac88-819b-4da8-9395-2a3fc39907a2" providerId="ADAL" clId="{83C2C693-3B91-3E42-B39F-F45B3A9CE2B6}" dt="2023-12-14T19:25:53.818" v="933"/>
          <ac:picMkLst>
            <pc:docMk/>
            <pc:sldMk cId="243548946" sldId="2076139084"/>
            <ac:picMk id="2" creationId="{61EF8087-B8BE-7796-7508-D35357E7F685}"/>
          </ac:picMkLst>
        </pc:picChg>
      </pc:sldChg>
      <pc:sldChg chg="add del">
        <pc:chgData name="Pravesh Patel" userId="beacac88-819b-4da8-9395-2a3fc39907a2" providerId="ADAL" clId="{83C2C693-3B91-3E42-B39F-F45B3A9CE2B6}" dt="2023-12-14T15:54:03.870" v="382" actId="2696"/>
        <pc:sldMkLst>
          <pc:docMk/>
          <pc:sldMk cId="1396350450" sldId="2076139085"/>
        </pc:sldMkLst>
      </pc:sldChg>
      <pc:sldChg chg="add del">
        <pc:chgData name="Pravesh Patel" userId="beacac88-819b-4da8-9395-2a3fc39907a2" providerId="ADAL" clId="{83C2C693-3B91-3E42-B39F-F45B3A9CE2B6}" dt="2023-12-14T19:27:01.094" v="934" actId="2696"/>
        <pc:sldMkLst>
          <pc:docMk/>
          <pc:sldMk cId="1671674271" sldId="2076139086"/>
        </pc:sldMkLst>
      </pc:sldChg>
      <pc:sldChg chg="add del">
        <pc:chgData name="Pravesh Patel" userId="beacac88-819b-4da8-9395-2a3fc39907a2" providerId="ADAL" clId="{83C2C693-3B91-3E42-B39F-F45B3A9CE2B6}" dt="2023-12-14T19:27:03.930" v="937" actId="2696"/>
        <pc:sldMkLst>
          <pc:docMk/>
          <pc:sldMk cId="2261677592" sldId="2076139087"/>
        </pc:sldMkLst>
      </pc:sldChg>
      <pc:sldChg chg="modSp add del mod">
        <pc:chgData name="Pravesh Patel" userId="beacac88-819b-4da8-9395-2a3fc39907a2" providerId="ADAL" clId="{83C2C693-3B91-3E42-B39F-F45B3A9CE2B6}" dt="2023-12-14T19:27:04.932" v="938" actId="2696"/>
        <pc:sldMkLst>
          <pc:docMk/>
          <pc:sldMk cId="3937506320" sldId="2076139088"/>
        </pc:sldMkLst>
        <pc:spChg chg="mod">
          <ac:chgData name="Pravesh Patel" userId="beacac88-819b-4da8-9395-2a3fc39907a2" providerId="ADAL" clId="{83C2C693-3B91-3E42-B39F-F45B3A9CE2B6}" dt="2023-12-14T18:00:20.073" v="413" actId="20577"/>
          <ac:spMkLst>
            <pc:docMk/>
            <pc:sldMk cId="3937506320" sldId="2076139088"/>
            <ac:spMk id="3" creationId="{2C03215F-E402-EB36-D0F8-0175ECBF408B}"/>
          </ac:spMkLst>
        </pc:spChg>
      </pc:sldChg>
      <pc:sldChg chg="addSp delSp modSp add mod ord modAnim modNotesTx">
        <pc:chgData name="Pravesh Patel" userId="beacac88-819b-4da8-9395-2a3fc39907a2" providerId="ADAL" clId="{83C2C693-3B91-3E42-B39F-F45B3A9CE2B6}" dt="2023-12-19T16:47:22.815" v="18302" actId="20577"/>
        <pc:sldMkLst>
          <pc:docMk/>
          <pc:sldMk cId="2832522637" sldId="2076139089"/>
        </pc:sldMkLst>
        <pc:spChg chg="mod">
          <ac:chgData name="Pravesh Patel" userId="beacac88-819b-4da8-9395-2a3fc39907a2" providerId="ADAL" clId="{83C2C693-3B91-3E42-B39F-F45B3A9CE2B6}" dt="2023-12-19T16:01:46.100" v="17332" actId="14100"/>
          <ac:spMkLst>
            <pc:docMk/>
            <pc:sldMk cId="2832522637" sldId="2076139089"/>
            <ac:spMk id="3" creationId="{2C03215F-E402-EB36-D0F8-0175ECBF408B}"/>
          </ac:spMkLst>
        </pc:spChg>
        <pc:grpChg chg="add mod">
          <ac:chgData name="Pravesh Patel" userId="beacac88-819b-4da8-9395-2a3fc39907a2" providerId="ADAL" clId="{83C2C693-3B91-3E42-B39F-F45B3A9CE2B6}" dt="2023-12-19T16:40:35.488" v="17919" actId="1035"/>
          <ac:grpSpMkLst>
            <pc:docMk/>
            <pc:sldMk cId="2832522637" sldId="2076139089"/>
            <ac:grpSpMk id="15" creationId="{8B17BE0F-CF58-0293-E904-B9A17BCFF9DC}"/>
          </ac:grpSpMkLst>
        </pc:grpChg>
        <pc:grpChg chg="add mod">
          <ac:chgData name="Pravesh Patel" userId="beacac88-819b-4da8-9395-2a3fc39907a2" providerId="ADAL" clId="{83C2C693-3B91-3E42-B39F-F45B3A9CE2B6}" dt="2023-12-19T16:40:35.488" v="17919" actId="1035"/>
          <ac:grpSpMkLst>
            <pc:docMk/>
            <pc:sldMk cId="2832522637" sldId="2076139089"/>
            <ac:grpSpMk id="16" creationId="{C7A1D698-F2D8-DE4A-216C-C34A83D53671}"/>
          </ac:grpSpMkLst>
        </pc:grpChg>
        <pc:picChg chg="add mod modCrop">
          <ac:chgData name="Pravesh Patel" userId="beacac88-819b-4da8-9395-2a3fc39907a2" providerId="ADAL" clId="{83C2C693-3B91-3E42-B39F-F45B3A9CE2B6}" dt="2023-12-19T16:03:50.182" v="17357" actId="1038"/>
          <ac:picMkLst>
            <pc:docMk/>
            <pc:sldMk cId="2832522637" sldId="2076139089"/>
            <ac:picMk id="2" creationId="{943FA501-7338-75DF-E795-D8EF1E6DECA0}"/>
          </ac:picMkLst>
        </pc:picChg>
        <pc:picChg chg="add mod">
          <ac:chgData name="Pravesh Patel" userId="beacac88-819b-4da8-9395-2a3fc39907a2" providerId="ADAL" clId="{83C2C693-3B91-3E42-B39F-F45B3A9CE2B6}" dt="2023-12-19T16:40:35.488" v="17919" actId="1035"/>
          <ac:picMkLst>
            <pc:docMk/>
            <pc:sldMk cId="2832522637" sldId="2076139089"/>
            <ac:picMk id="4" creationId="{4D719896-7D1B-11B1-DC1A-8B9F244AF362}"/>
          </ac:picMkLst>
        </pc:picChg>
        <pc:picChg chg="del">
          <ac:chgData name="Pravesh Patel" userId="beacac88-819b-4da8-9395-2a3fc39907a2" providerId="ADAL" clId="{83C2C693-3B91-3E42-B39F-F45B3A9CE2B6}" dt="2023-12-14T18:04:03.163" v="448" actId="478"/>
          <ac:picMkLst>
            <pc:docMk/>
            <pc:sldMk cId="2832522637" sldId="2076139089"/>
            <ac:picMk id="4" creationId="{9545AED0-46BA-76D3-F5AF-14A310488701}"/>
          </ac:picMkLst>
        </pc:picChg>
        <pc:picChg chg="mod modCrop">
          <ac:chgData name="Pravesh Patel" userId="beacac88-819b-4da8-9395-2a3fc39907a2" providerId="ADAL" clId="{83C2C693-3B91-3E42-B39F-F45B3A9CE2B6}" dt="2023-12-19T16:40:06.227" v="17906" actId="1076"/>
          <ac:picMkLst>
            <pc:docMk/>
            <pc:sldMk cId="2832522637" sldId="2076139089"/>
            <ac:picMk id="5" creationId="{5939F2E8-4FC3-FB2B-04B2-1CDADEE6FD71}"/>
          </ac:picMkLst>
        </pc:picChg>
        <pc:picChg chg="add mod">
          <ac:chgData name="Pravesh Patel" userId="beacac88-819b-4da8-9395-2a3fc39907a2" providerId="ADAL" clId="{83C2C693-3B91-3E42-B39F-F45B3A9CE2B6}" dt="2023-12-19T16:40:35.488" v="17919" actId="1035"/>
          <ac:picMkLst>
            <pc:docMk/>
            <pc:sldMk cId="2832522637" sldId="2076139089"/>
            <ac:picMk id="6" creationId="{36735AD8-B13D-1B41-9F5E-9BC8632FD832}"/>
          </ac:picMkLst>
        </pc:picChg>
        <pc:picChg chg="add del mod">
          <ac:chgData name="Pravesh Patel" userId="beacac88-819b-4da8-9395-2a3fc39907a2" providerId="ADAL" clId="{83C2C693-3B91-3E42-B39F-F45B3A9CE2B6}" dt="2023-12-16T23:26:47.258" v="7971" actId="478"/>
          <ac:picMkLst>
            <pc:docMk/>
            <pc:sldMk cId="2832522637" sldId="2076139089"/>
            <ac:picMk id="6" creationId="{B2AAE9F5-DDE5-7B4B-B8EB-B06EDBE3C957}"/>
          </ac:picMkLst>
        </pc:picChg>
        <pc:picChg chg="add mod">
          <ac:chgData name="Pravesh Patel" userId="beacac88-819b-4da8-9395-2a3fc39907a2" providerId="ADAL" clId="{83C2C693-3B91-3E42-B39F-F45B3A9CE2B6}" dt="2023-12-19T16:40:35.488" v="17919" actId="1035"/>
          <ac:picMkLst>
            <pc:docMk/>
            <pc:sldMk cId="2832522637" sldId="2076139089"/>
            <ac:picMk id="7" creationId="{67A5FA46-D7BC-DE13-2775-6D4E154E46D1}"/>
          </ac:picMkLst>
        </pc:picChg>
        <pc:picChg chg="add mod">
          <ac:chgData name="Pravesh Patel" userId="beacac88-819b-4da8-9395-2a3fc39907a2" providerId="ADAL" clId="{83C2C693-3B91-3E42-B39F-F45B3A9CE2B6}" dt="2023-12-19T16:40:35.488" v="17919" actId="1035"/>
          <ac:picMkLst>
            <pc:docMk/>
            <pc:sldMk cId="2832522637" sldId="2076139089"/>
            <ac:picMk id="8" creationId="{D10D5E34-95C7-0F42-DA6B-6E1AC857D3EA}"/>
          </ac:picMkLst>
        </pc:picChg>
        <pc:picChg chg="add mod">
          <ac:chgData name="Pravesh Patel" userId="beacac88-819b-4da8-9395-2a3fc39907a2" providerId="ADAL" clId="{83C2C693-3B91-3E42-B39F-F45B3A9CE2B6}" dt="2023-12-19T16:40:35.488" v="17919" actId="1035"/>
          <ac:picMkLst>
            <pc:docMk/>
            <pc:sldMk cId="2832522637" sldId="2076139089"/>
            <ac:picMk id="9" creationId="{1DFDCFC2-CFB2-E239-65F2-65616F9E5E84}"/>
          </ac:picMkLst>
        </pc:picChg>
        <pc:picChg chg="add mod">
          <ac:chgData name="Pravesh Patel" userId="beacac88-819b-4da8-9395-2a3fc39907a2" providerId="ADAL" clId="{83C2C693-3B91-3E42-B39F-F45B3A9CE2B6}" dt="2023-12-19T16:40:35.488" v="17919" actId="1035"/>
          <ac:picMkLst>
            <pc:docMk/>
            <pc:sldMk cId="2832522637" sldId="2076139089"/>
            <ac:picMk id="10" creationId="{65FF447B-2294-CD7B-9D9F-307BA7D144F1}"/>
          </ac:picMkLst>
        </pc:picChg>
        <pc:picChg chg="add mod">
          <ac:chgData name="Pravesh Patel" userId="beacac88-819b-4da8-9395-2a3fc39907a2" providerId="ADAL" clId="{83C2C693-3B91-3E42-B39F-F45B3A9CE2B6}" dt="2023-12-19T16:40:35.488" v="17919" actId="1035"/>
          <ac:picMkLst>
            <pc:docMk/>
            <pc:sldMk cId="2832522637" sldId="2076139089"/>
            <ac:picMk id="11" creationId="{3ECE703C-F05A-C0F1-E322-1C9B3A5CBE3F}"/>
          </ac:picMkLst>
        </pc:picChg>
        <pc:picChg chg="add del mod">
          <ac:chgData name="Pravesh Patel" userId="beacac88-819b-4da8-9395-2a3fc39907a2" providerId="ADAL" clId="{83C2C693-3B91-3E42-B39F-F45B3A9CE2B6}" dt="2023-12-19T15:44:25.870" v="16778" actId="478"/>
          <ac:picMkLst>
            <pc:docMk/>
            <pc:sldMk cId="2832522637" sldId="2076139089"/>
            <ac:picMk id="12" creationId="{46E1EA70-188C-4FE2-E1EA-5EEA40F2C9E9}"/>
          </ac:picMkLst>
        </pc:picChg>
        <pc:picChg chg="add mod">
          <ac:chgData name="Pravesh Patel" userId="beacac88-819b-4da8-9395-2a3fc39907a2" providerId="ADAL" clId="{83C2C693-3B91-3E42-B39F-F45B3A9CE2B6}" dt="2023-12-19T16:40:35.488" v="17919" actId="1035"/>
          <ac:picMkLst>
            <pc:docMk/>
            <pc:sldMk cId="2832522637" sldId="2076139089"/>
            <ac:picMk id="13" creationId="{22038357-FEA6-FFB6-BB89-E5B084DECD1F}"/>
          </ac:picMkLst>
        </pc:picChg>
        <pc:picChg chg="add mod">
          <ac:chgData name="Pravesh Patel" userId="beacac88-819b-4da8-9395-2a3fc39907a2" providerId="ADAL" clId="{83C2C693-3B91-3E42-B39F-F45B3A9CE2B6}" dt="2023-12-19T16:40:35.488" v="17919" actId="1035"/>
          <ac:picMkLst>
            <pc:docMk/>
            <pc:sldMk cId="2832522637" sldId="2076139089"/>
            <ac:picMk id="14" creationId="{EC07213A-99AC-65B5-E614-70EA10399A8C}"/>
          </ac:picMkLst>
        </pc:picChg>
        <pc:picChg chg="add mod modCrop">
          <ac:chgData name="Pravesh Patel" userId="beacac88-819b-4da8-9395-2a3fc39907a2" providerId="ADAL" clId="{83C2C693-3B91-3E42-B39F-F45B3A9CE2B6}" dt="2023-12-19T16:03:43.296" v="17355" actId="1038"/>
          <ac:picMkLst>
            <pc:docMk/>
            <pc:sldMk cId="2832522637" sldId="2076139089"/>
            <ac:picMk id="17" creationId="{36A18181-2288-F7CD-2DB5-EC2CF9981C37}"/>
          </ac:picMkLst>
        </pc:picChg>
        <pc:picChg chg="add mod">
          <ac:chgData name="Pravesh Patel" userId="beacac88-819b-4da8-9395-2a3fc39907a2" providerId="ADAL" clId="{83C2C693-3B91-3E42-B39F-F45B3A9CE2B6}" dt="2023-12-19T16:40:35.488" v="17919" actId="1035"/>
          <ac:picMkLst>
            <pc:docMk/>
            <pc:sldMk cId="2832522637" sldId="2076139089"/>
            <ac:picMk id="1026" creationId="{E6752E31-72D3-A599-0C6A-B373AEFE1363}"/>
          </ac:picMkLst>
        </pc:picChg>
        <pc:picChg chg="add mod">
          <ac:chgData name="Pravesh Patel" userId="beacac88-819b-4da8-9395-2a3fc39907a2" providerId="ADAL" clId="{83C2C693-3B91-3E42-B39F-F45B3A9CE2B6}" dt="2023-12-19T16:40:35.488" v="17919" actId="1035"/>
          <ac:picMkLst>
            <pc:docMk/>
            <pc:sldMk cId="2832522637" sldId="2076139089"/>
            <ac:picMk id="1028" creationId="{22524DBE-B852-D030-CA22-A133494AD1D5}"/>
          </ac:picMkLst>
        </pc:picChg>
      </pc:sldChg>
      <pc:sldChg chg="addSp delSp modSp add del mod ord delAnim">
        <pc:chgData name="Pravesh Patel" userId="beacac88-819b-4da8-9395-2a3fc39907a2" providerId="ADAL" clId="{83C2C693-3B91-3E42-B39F-F45B3A9CE2B6}" dt="2023-12-14T21:44:58.927" v="1151" actId="2696"/>
        <pc:sldMkLst>
          <pc:docMk/>
          <pc:sldMk cId="2840564939" sldId="2076139090"/>
        </pc:sldMkLst>
        <pc:spChg chg="add mod">
          <ac:chgData name="Pravesh Patel" userId="beacac88-819b-4da8-9395-2a3fc39907a2" providerId="ADAL" clId="{83C2C693-3B91-3E42-B39F-F45B3A9CE2B6}" dt="2023-12-14T21:33:22.917" v="1122" actId="1076"/>
          <ac:spMkLst>
            <pc:docMk/>
            <pc:sldMk cId="2840564939" sldId="2076139090"/>
            <ac:spMk id="2" creationId="{7D216F0B-AEC4-D34C-7B0C-179418094063}"/>
          </ac:spMkLst>
        </pc:spChg>
        <pc:spChg chg="mod">
          <ac:chgData name="Pravesh Patel" userId="beacac88-819b-4da8-9395-2a3fc39907a2" providerId="ADAL" clId="{83C2C693-3B91-3E42-B39F-F45B3A9CE2B6}" dt="2023-12-14T21:32:55.682" v="1053" actId="20577"/>
          <ac:spMkLst>
            <pc:docMk/>
            <pc:sldMk cId="2840564939" sldId="2076139090"/>
            <ac:spMk id="3" creationId="{E303C1A0-1315-05D1-8EC5-7E26576232D3}"/>
          </ac:spMkLst>
        </pc:spChg>
        <pc:spChg chg="del">
          <ac:chgData name="Pravesh Patel" userId="beacac88-819b-4da8-9395-2a3fc39907a2" providerId="ADAL" clId="{83C2C693-3B91-3E42-B39F-F45B3A9CE2B6}" dt="2023-12-14T21:31:49.642" v="946" actId="478"/>
          <ac:spMkLst>
            <pc:docMk/>
            <pc:sldMk cId="2840564939" sldId="2076139090"/>
            <ac:spMk id="8" creationId="{AFF43F8B-E19B-E51A-1419-3FBAE066246A}"/>
          </ac:spMkLst>
        </pc:spChg>
        <pc:picChg chg="del">
          <ac:chgData name="Pravesh Patel" userId="beacac88-819b-4da8-9395-2a3fc39907a2" providerId="ADAL" clId="{83C2C693-3B91-3E42-B39F-F45B3A9CE2B6}" dt="2023-12-14T21:31:50.220" v="947" actId="478"/>
          <ac:picMkLst>
            <pc:docMk/>
            <pc:sldMk cId="2840564939" sldId="2076139090"/>
            <ac:picMk id="5" creationId="{2944952B-32B2-BB69-3AB7-34B697E382C4}"/>
          </ac:picMkLst>
        </pc:picChg>
      </pc:sldChg>
      <pc:sldChg chg="new del">
        <pc:chgData name="Pravesh Patel" userId="beacac88-819b-4da8-9395-2a3fc39907a2" providerId="ADAL" clId="{83C2C693-3B91-3E42-B39F-F45B3A9CE2B6}" dt="2023-12-14T18:25:20.143" v="593" actId="680"/>
        <pc:sldMkLst>
          <pc:docMk/>
          <pc:sldMk cId="4257869105" sldId="2076139090"/>
        </pc:sldMkLst>
      </pc:sldChg>
      <pc:sldChg chg="addSp modSp add del mod modAnim">
        <pc:chgData name="Pravesh Patel" userId="beacac88-819b-4da8-9395-2a3fc39907a2" providerId="ADAL" clId="{83C2C693-3B91-3E42-B39F-F45B3A9CE2B6}" dt="2023-12-14T21:44:58.932" v="1154" actId="2696"/>
        <pc:sldMkLst>
          <pc:docMk/>
          <pc:sldMk cId="2358400536" sldId="2076139091"/>
        </pc:sldMkLst>
        <pc:spChg chg="mod">
          <ac:chgData name="Pravesh Patel" userId="beacac88-819b-4da8-9395-2a3fc39907a2" providerId="ADAL" clId="{83C2C693-3B91-3E42-B39F-F45B3A9CE2B6}" dt="2023-12-14T21:35:05.461" v="1143" actId="20577"/>
          <ac:spMkLst>
            <pc:docMk/>
            <pc:sldMk cId="2358400536" sldId="2076139091"/>
            <ac:spMk id="3" creationId="{E303C1A0-1315-05D1-8EC5-7E26576232D3}"/>
          </ac:spMkLst>
        </pc:spChg>
        <pc:spChg chg="add mod">
          <ac:chgData name="Pravesh Patel" userId="beacac88-819b-4da8-9395-2a3fc39907a2" providerId="ADAL" clId="{83C2C693-3B91-3E42-B39F-F45B3A9CE2B6}" dt="2023-12-14T21:43:09.935" v="1145" actId="207"/>
          <ac:spMkLst>
            <pc:docMk/>
            <pc:sldMk cId="2358400536" sldId="2076139091"/>
            <ac:spMk id="5" creationId="{FDAADFA8-D759-08EF-388A-C43C869F68CF}"/>
          </ac:spMkLst>
        </pc:spChg>
        <pc:picChg chg="add mod">
          <ac:chgData name="Pravesh Patel" userId="beacac88-819b-4da8-9395-2a3fc39907a2" providerId="ADAL" clId="{83C2C693-3B91-3E42-B39F-F45B3A9CE2B6}" dt="2023-12-14T21:43:03.109" v="1144"/>
          <ac:picMkLst>
            <pc:docMk/>
            <pc:sldMk cId="2358400536" sldId="2076139091"/>
            <ac:picMk id="2" creationId="{58DBBC3F-9A88-2474-279E-25184A4C270F}"/>
          </ac:picMkLst>
        </pc:picChg>
        <pc:picChg chg="add mod">
          <ac:chgData name="Pravesh Patel" userId="beacac88-819b-4da8-9395-2a3fc39907a2" providerId="ADAL" clId="{83C2C693-3B91-3E42-B39F-F45B3A9CE2B6}" dt="2023-12-14T21:43:03.109" v="1144"/>
          <ac:picMkLst>
            <pc:docMk/>
            <pc:sldMk cId="2358400536" sldId="2076139091"/>
            <ac:picMk id="4" creationId="{D450688A-77D0-854E-5CEF-A505E9CF81D1}"/>
          </ac:picMkLst>
        </pc:picChg>
      </pc:sldChg>
      <pc:sldChg chg="add del">
        <pc:chgData name="Pravesh Patel" userId="beacac88-819b-4da8-9395-2a3fc39907a2" providerId="ADAL" clId="{83C2C693-3B91-3E42-B39F-F45B3A9CE2B6}" dt="2023-12-14T21:44:58.934" v="1155" actId="2696"/>
        <pc:sldMkLst>
          <pc:docMk/>
          <pc:sldMk cId="426365573" sldId="2076139092"/>
        </pc:sldMkLst>
      </pc:sldChg>
      <pc:sldChg chg="add del">
        <pc:chgData name="Pravesh Patel" userId="beacac88-819b-4da8-9395-2a3fc39907a2" providerId="ADAL" clId="{83C2C693-3B91-3E42-B39F-F45B3A9CE2B6}" dt="2023-12-14T21:44:58.930" v="1153" actId="2696"/>
        <pc:sldMkLst>
          <pc:docMk/>
          <pc:sldMk cId="3429753785" sldId="2076139093"/>
        </pc:sldMkLst>
      </pc:sldChg>
      <pc:sldChg chg="add del">
        <pc:chgData name="Pravesh Patel" userId="beacac88-819b-4da8-9395-2a3fc39907a2" providerId="ADAL" clId="{83C2C693-3B91-3E42-B39F-F45B3A9CE2B6}" dt="2023-12-14T21:44:58.928" v="1152" actId="2696"/>
        <pc:sldMkLst>
          <pc:docMk/>
          <pc:sldMk cId="91976308" sldId="2076139094"/>
        </pc:sldMkLst>
      </pc:sldChg>
      <pc:sldChg chg="add del">
        <pc:chgData name="Pravesh Patel" userId="beacac88-819b-4da8-9395-2a3fc39907a2" providerId="ADAL" clId="{83C2C693-3B91-3E42-B39F-F45B3A9CE2B6}" dt="2023-12-14T21:44:58.935" v="1156" actId="2696"/>
        <pc:sldMkLst>
          <pc:docMk/>
          <pc:sldMk cId="1958838947" sldId="2076139095"/>
        </pc:sldMkLst>
      </pc:sldChg>
      <pc:sldChg chg="add del">
        <pc:chgData name="Pravesh Patel" userId="beacac88-819b-4da8-9395-2a3fc39907a2" providerId="ADAL" clId="{83C2C693-3B91-3E42-B39F-F45B3A9CE2B6}" dt="2023-12-14T21:44:58.937" v="1157" actId="2696"/>
        <pc:sldMkLst>
          <pc:docMk/>
          <pc:sldMk cId="1849485930" sldId="2076139096"/>
        </pc:sldMkLst>
      </pc:sldChg>
      <pc:sldChg chg="addSp delSp modSp add del mod">
        <pc:chgData name="Pravesh Patel" userId="beacac88-819b-4da8-9395-2a3fc39907a2" providerId="ADAL" clId="{83C2C693-3B91-3E42-B39F-F45B3A9CE2B6}" dt="2023-12-18T15:11:37.483" v="13805" actId="2696"/>
        <pc:sldMkLst>
          <pc:docMk/>
          <pc:sldMk cId="116632058" sldId="2076139097"/>
        </pc:sldMkLst>
        <pc:picChg chg="add del mod">
          <ac:chgData name="Pravesh Patel" userId="beacac88-819b-4da8-9395-2a3fc39907a2" providerId="ADAL" clId="{83C2C693-3B91-3E42-B39F-F45B3A9CE2B6}" dt="2023-12-15T22:16:25.849" v="3939" actId="478"/>
          <ac:picMkLst>
            <pc:docMk/>
            <pc:sldMk cId="116632058" sldId="2076139097"/>
            <ac:picMk id="5" creationId="{FD8D7052-14A9-9DDB-4AC6-EE49F01E3197}"/>
          </ac:picMkLst>
        </pc:picChg>
        <pc:picChg chg="add del mod">
          <ac:chgData name="Pravesh Patel" userId="beacac88-819b-4da8-9395-2a3fc39907a2" providerId="ADAL" clId="{83C2C693-3B91-3E42-B39F-F45B3A9CE2B6}" dt="2023-12-15T22:24:14.849" v="3961" actId="478"/>
          <ac:picMkLst>
            <pc:docMk/>
            <pc:sldMk cId="116632058" sldId="2076139097"/>
            <ac:picMk id="7" creationId="{62DCFD00-15D8-89A5-2840-41E7C71D00A0}"/>
          </ac:picMkLst>
        </pc:picChg>
        <pc:picChg chg="add del mod">
          <ac:chgData name="Pravesh Patel" userId="beacac88-819b-4da8-9395-2a3fc39907a2" providerId="ADAL" clId="{83C2C693-3B91-3E42-B39F-F45B3A9CE2B6}" dt="2023-12-15T22:31:57.963" v="4089" actId="478"/>
          <ac:picMkLst>
            <pc:docMk/>
            <pc:sldMk cId="116632058" sldId="2076139097"/>
            <ac:picMk id="9" creationId="{785CB009-A422-983A-C8DA-84A23F0D3FAC}"/>
          </ac:picMkLst>
        </pc:picChg>
        <pc:picChg chg="add del mod">
          <ac:chgData name="Pravesh Patel" userId="beacac88-819b-4da8-9395-2a3fc39907a2" providerId="ADAL" clId="{83C2C693-3B91-3E42-B39F-F45B3A9CE2B6}" dt="2023-12-15T22:35:09.881" v="4119" actId="478"/>
          <ac:picMkLst>
            <pc:docMk/>
            <pc:sldMk cId="116632058" sldId="2076139097"/>
            <ac:picMk id="11" creationId="{842F6DF5-F42A-AEE9-4A14-3057EA489846}"/>
          </ac:picMkLst>
        </pc:picChg>
        <pc:picChg chg="add del mod">
          <ac:chgData name="Pravesh Patel" userId="beacac88-819b-4da8-9395-2a3fc39907a2" providerId="ADAL" clId="{83C2C693-3B91-3E42-B39F-F45B3A9CE2B6}" dt="2023-12-15T22:36:15.279" v="4127" actId="478"/>
          <ac:picMkLst>
            <pc:docMk/>
            <pc:sldMk cId="116632058" sldId="2076139097"/>
            <ac:picMk id="13" creationId="{20480616-36C2-2A81-A88F-3E35B02D05BD}"/>
          </ac:picMkLst>
        </pc:picChg>
        <pc:picChg chg="add del mod">
          <ac:chgData name="Pravesh Patel" userId="beacac88-819b-4da8-9395-2a3fc39907a2" providerId="ADAL" clId="{83C2C693-3B91-3E42-B39F-F45B3A9CE2B6}" dt="2023-12-15T22:38:56.197" v="4132" actId="478"/>
          <ac:picMkLst>
            <pc:docMk/>
            <pc:sldMk cId="116632058" sldId="2076139097"/>
            <ac:picMk id="15" creationId="{A920278F-C0B4-6B64-AFA8-2CC28FA59A08}"/>
          </ac:picMkLst>
        </pc:picChg>
        <pc:picChg chg="add del mod">
          <ac:chgData name="Pravesh Patel" userId="beacac88-819b-4da8-9395-2a3fc39907a2" providerId="ADAL" clId="{83C2C693-3B91-3E42-B39F-F45B3A9CE2B6}" dt="2023-12-15T22:40:46.324" v="4153" actId="478"/>
          <ac:picMkLst>
            <pc:docMk/>
            <pc:sldMk cId="116632058" sldId="2076139097"/>
            <ac:picMk id="17" creationId="{21275E28-7AAB-CB55-6718-116A1D295E57}"/>
          </ac:picMkLst>
        </pc:picChg>
        <pc:picChg chg="add del mod">
          <ac:chgData name="Pravesh Patel" userId="beacac88-819b-4da8-9395-2a3fc39907a2" providerId="ADAL" clId="{83C2C693-3B91-3E42-B39F-F45B3A9CE2B6}" dt="2023-12-15T22:42:24.360" v="4160" actId="478"/>
          <ac:picMkLst>
            <pc:docMk/>
            <pc:sldMk cId="116632058" sldId="2076139097"/>
            <ac:picMk id="18" creationId="{9F5282BE-B251-56CF-A302-40D5AE0CB34E}"/>
          </ac:picMkLst>
        </pc:picChg>
      </pc:sldChg>
      <pc:sldChg chg="addSp delSp modSp add del mod ord">
        <pc:chgData name="Pravesh Patel" userId="beacac88-819b-4da8-9395-2a3fc39907a2" providerId="ADAL" clId="{83C2C693-3B91-3E42-B39F-F45B3A9CE2B6}" dt="2023-12-18T00:06:23.670" v="8418" actId="2696"/>
        <pc:sldMkLst>
          <pc:docMk/>
          <pc:sldMk cId="2981369822" sldId="2076139098"/>
        </pc:sldMkLst>
        <pc:spChg chg="add del mod">
          <ac:chgData name="Pravesh Patel" userId="beacac88-819b-4da8-9395-2a3fc39907a2" providerId="ADAL" clId="{83C2C693-3B91-3E42-B39F-F45B3A9CE2B6}" dt="2023-12-18T00:05:43.137" v="8417" actId="478"/>
          <ac:spMkLst>
            <pc:docMk/>
            <pc:sldMk cId="2981369822" sldId="2076139098"/>
            <ac:spMk id="2" creationId="{B5A25DF9-1D08-E133-C516-D80940A82D27}"/>
          </ac:spMkLst>
        </pc:spChg>
        <pc:spChg chg="mod">
          <ac:chgData name="Pravesh Patel" userId="beacac88-819b-4da8-9395-2a3fc39907a2" providerId="ADAL" clId="{83C2C693-3B91-3E42-B39F-F45B3A9CE2B6}" dt="2023-12-14T21:43:58.679" v="1150" actId="207"/>
          <ac:spMkLst>
            <pc:docMk/>
            <pc:sldMk cId="2981369822" sldId="2076139098"/>
            <ac:spMk id="3" creationId="{2C03215F-E402-EB36-D0F8-0175ECBF408B}"/>
          </ac:spMkLst>
        </pc:spChg>
      </pc:sldChg>
      <pc:sldChg chg="addSp modSp add del mod ord">
        <pc:chgData name="Pravesh Patel" userId="beacac88-819b-4da8-9395-2a3fc39907a2" providerId="ADAL" clId="{83C2C693-3B91-3E42-B39F-F45B3A9CE2B6}" dt="2023-12-18T18:10:04.682" v="14404" actId="2696"/>
        <pc:sldMkLst>
          <pc:docMk/>
          <pc:sldMk cId="1454241960" sldId="2076139099"/>
        </pc:sldMkLst>
        <pc:spChg chg="mod">
          <ac:chgData name="Pravesh Patel" userId="beacac88-819b-4da8-9395-2a3fc39907a2" providerId="ADAL" clId="{83C2C693-3B91-3E42-B39F-F45B3A9CE2B6}" dt="2023-12-14T22:27:05.922" v="1423" actId="20577"/>
          <ac:spMkLst>
            <pc:docMk/>
            <pc:sldMk cId="1454241960" sldId="2076139099"/>
            <ac:spMk id="3" creationId="{2C03215F-E402-EB36-D0F8-0175ECBF408B}"/>
          </ac:spMkLst>
        </pc:spChg>
        <pc:picChg chg="add mod">
          <ac:chgData name="Pravesh Patel" userId="beacac88-819b-4da8-9395-2a3fc39907a2" providerId="ADAL" clId="{83C2C693-3B91-3E42-B39F-F45B3A9CE2B6}" dt="2023-12-14T22:28:41.747" v="1430" actId="1076"/>
          <ac:picMkLst>
            <pc:docMk/>
            <pc:sldMk cId="1454241960" sldId="2076139099"/>
            <ac:picMk id="5" creationId="{5F8ECD6E-8B2E-6C5D-B3F6-1ABD679AFA9F}"/>
          </ac:picMkLst>
        </pc:picChg>
      </pc:sldChg>
      <pc:sldChg chg="addSp delSp modSp add del mod">
        <pc:chgData name="Pravesh Patel" userId="beacac88-819b-4da8-9395-2a3fc39907a2" providerId="ADAL" clId="{83C2C693-3B91-3E42-B39F-F45B3A9CE2B6}" dt="2023-12-18T18:13:56.611" v="14423" actId="2696"/>
        <pc:sldMkLst>
          <pc:docMk/>
          <pc:sldMk cId="4294224857" sldId="2076139100"/>
        </pc:sldMkLst>
        <pc:spChg chg="mod">
          <ac:chgData name="Pravesh Patel" userId="beacac88-819b-4da8-9395-2a3fc39907a2" providerId="ADAL" clId="{83C2C693-3B91-3E42-B39F-F45B3A9CE2B6}" dt="2023-12-15T23:19:30.072" v="5928" actId="14100"/>
          <ac:spMkLst>
            <pc:docMk/>
            <pc:sldMk cId="4294224857" sldId="2076139100"/>
            <ac:spMk id="3" creationId="{2C03215F-E402-EB36-D0F8-0175ECBF408B}"/>
          </ac:spMkLst>
        </pc:spChg>
        <pc:picChg chg="add mod">
          <ac:chgData name="Pravesh Patel" userId="beacac88-819b-4da8-9395-2a3fc39907a2" providerId="ADAL" clId="{83C2C693-3B91-3E42-B39F-F45B3A9CE2B6}" dt="2023-12-14T22:37:16.399" v="1491" actId="1076"/>
          <ac:picMkLst>
            <pc:docMk/>
            <pc:sldMk cId="4294224857" sldId="2076139100"/>
            <ac:picMk id="2" creationId="{A331AEC2-8D2A-7376-1F1F-DD10C8D066BC}"/>
          </ac:picMkLst>
        </pc:picChg>
        <pc:picChg chg="add del mod">
          <ac:chgData name="Pravesh Patel" userId="beacac88-819b-4da8-9395-2a3fc39907a2" providerId="ADAL" clId="{83C2C693-3B91-3E42-B39F-F45B3A9CE2B6}" dt="2023-12-15T22:32:08.945" v="4090" actId="478"/>
          <ac:picMkLst>
            <pc:docMk/>
            <pc:sldMk cId="4294224857" sldId="2076139100"/>
            <ac:picMk id="5" creationId="{65EAFD8D-F5A1-0A77-4C22-3E642100DCCC}"/>
          </ac:picMkLst>
        </pc:picChg>
        <pc:picChg chg="add del mod">
          <ac:chgData name="Pravesh Patel" userId="beacac88-819b-4da8-9395-2a3fc39907a2" providerId="ADAL" clId="{83C2C693-3B91-3E42-B39F-F45B3A9CE2B6}" dt="2023-12-14T22:37:04.261" v="1487" actId="478"/>
          <ac:picMkLst>
            <pc:docMk/>
            <pc:sldMk cId="4294224857" sldId="2076139100"/>
            <ac:picMk id="6" creationId="{CAF2B030-FCE2-ECEA-D059-64EFF45E85CC}"/>
          </ac:picMkLst>
        </pc:picChg>
        <pc:picChg chg="add del mod">
          <ac:chgData name="Pravesh Patel" userId="beacac88-819b-4da8-9395-2a3fc39907a2" providerId="ADAL" clId="{83C2C693-3B91-3E42-B39F-F45B3A9CE2B6}" dt="2023-12-15T21:49:28.109" v="3911" actId="478"/>
          <ac:picMkLst>
            <pc:docMk/>
            <pc:sldMk cId="4294224857" sldId="2076139100"/>
            <ac:picMk id="8" creationId="{45E03B9D-82A9-AD5C-7C08-9CA29D9545A7}"/>
          </ac:picMkLst>
        </pc:picChg>
        <pc:picChg chg="add mod">
          <ac:chgData name="Pravesh Patel" userId="beacac88-819b-4da8-9395-2a3fc39907a2" providerId="ADAL" clId="{83C2C693-3B91-3E42-B39F-F45B3A9CE2B6}" dt="2023-12-15T22:32:26.076" v="4093" actId="1076"/>
          <ac:picMkLst>
            <pc:docMk/>
            <pc:sldMk cId="4294224857" sldId="2076139100"/>
            <ac:picMk id="9" creationId="{EA4702F1-DDA4-63F9-2F7C-30EDD72F5522}"/>
          </ac:picMkLst>
        </pc:picChg>
      </pc:sldChg>
      <pc:sldChg chg="addSp delSp modSp add del mod ord">
        <pc:chgData name="Pravesh Patel" userId="beacac88-819b-4da8-9395-2a3fc39907a2" providerId="ADAL" clId="{83C2C693-3B91-3E42-B39F-F45B3A9CE2B6}" dt="2023-12-18T18:12:53.061" v="14417" actId="2696"/>
        <pc:sldMkLst>
          <pc:docMk/>
          <pc:sldMk cId="966759501" sldId="2076139101"/>
        </pc:sldMkLst>
        <pc:picChg chg="add del mod">
          <ac:chgData name="Pravesh Patel" userId="beacac88-819b-4da8-9395-2a3fc39907a2" providerId="ADAL" clId="{83C2C693-3B91-3E42-B39F-F45B3A9CE2B6}" dt="2023-12-15T21:56:43.862" v="3917" actId="478"/>
          <ac:picMkLst>
            <pc:docMk/>
            <pc:sldMk cId="966759501" sldId="2076139101"/>
            <ac:picMk id="5" creationId="{222D6ADB-0119-8495-1291-8820214572F6}"/>
          </ac:picMkLst>
        </pc:picChg>
        <pc:picChg chg="add mod">
          <ac:chgData name="Pravesh Patel" userId="beacac88-819b-4da8-9395-2a3fc39907a2" providerId="ADAL" clId="{83C2C693-3B91-3E42-B39F-F45B3A9CE2B6}" dt="2023-12-15T21:58:38.909" v="3928" actId="1076"/>
          <ac:picMkLst>
            <pc:docMk/>
            <pc:sldMk cId="966759501" sldId="2076139101"/>
            <ac:picMk id="6" creationId="{7C2BDBE9-A9A0-0B75-2B6A-BF868CAA4027}"/>
          </ac:picMkLst>
        </pc:picChg>
        <pc:cxnChg chg="add del">
          <ac:chgData name="Pravesh Patel" userId="beacac88-819b-4da8-9395-2a3fc39907a2" providerId="ADAL" clId="{83C2C693-3B91-3E42-B39F-F45B3A9CE2B6}" dt="2023-12-15T21:58:36.150" v="3927" actId="478"/>
          <ac:cxnSpMkLst>
            <pc:docMk/>
            <pc:sldMk cId="966759501" sldId="2076139101"/>
            <ac:cxnSpMk id="8" creationId="{F7508A86-72AF-0E52-94CA-C597988399A4}"/>
          </ac:cxnSpMkLst>
        </pc:cxnChg>
      </pc:sldChg>
      <pc:sldChg chg="addSp delSp modSp add mod ord">
        <pc:chgData name="Pravesh Patel" userId="beacac88-819b-4da8-9395-2a3fc39907a2" providerId="ADAL" clId="{83C2C693-3B91-3E42-B39F-F45B3A9CE2B6}" dt="2023-12-19T17:33:01.435" v="18681" actId="20577"/>
        <pc:sldMkLst>
          <pc:docMk/>
          <pc:sldMk cId="2923640112" sldId="2076139102"/>
        </pc:sldMkLst>
        <pc:spChg chg="mod">
          <ac:chgData name="Pravesh Patel" userId="beacac88-819b-4da8-9395-2a3fc39907a2" providerId="ADAL" clId="{83C2C693-3B91-3E42-B39F-F45B3A9CE2B6}" dt="2023-12-19T17:33:01.435" v="18681" actId="20577"/>
          <ac:spMkLst>
            <pc:docMk/>
            <pc:sldMk cId="2923640112" sldId="2076139102"/>
            <ac:spMk id="3" creationId="{2C03215F-E402-EB36-D0F8-0175ECBF408B}"/>
          </ac:spMkLst>
        </pc:spChg>
        <pc:spChg chg="add mod">
          <ac:chgData name="Pravesh Patel" userId="beacac88-819b-4da8-9395-2a3fc39907a2" providerId="ADAL" clId="{83C2C693-3B91-3E42-B39F-F45B3A9CE2B6}" dt="2023-12-18T15:02:13.015" v="13729" actId="1035"/>
          <ac:spMkLst>
            <pc:docMk/>
            <pc:sldMk cId="2923640112" sldId="2076139102"/>
            <ac:spMk id="6" creationId="{0085874B-CD43-FA5A-BCFB-5BABDA028E56}"/>
          </ac:spMkLst>
        </pc:spChg>
        <pc:spChg chg="add mod topLvl">
          <ac:chgData name="Pravesh Patel" userId="beacac88-819b-4da8-9395-2a3fc39907a2" providerId="ADAL" clId="{83C2C693-3B91-3E42-B39F-F45B3A9CE2B6}" dt="2023-12-18T15:07:43.125" v="13803" actId="167"/>
          <ac:spMkLst>
            <pc:docMk/>
            <pc:sldMk cId="2923640112" sldId="2076139102"/>
            <ac:spMk id="7" creationId="{507AD261-A24F-CF76-DA62-254E15B3B2F1}"/>
          </ac:spMkLst>
        </pc:spChg>
        <pc:spChg chg="add mod">
          <ac:chgData name="Pravesh Patel" userId="beacac88-819b-4da8-9395-2a3fc39907a2" providerId="ADAL" clId="{83C2C693-3B91-3E42-B39F-F45B3A9CE2B6}" dt="2023-12-18T15:02:13.015" v="13729" actId="1035"/>
          <ac:spMkLst>
            <pc:docMk/>
            <pc:sldMk cId="2923640112" sldId="2076139102"/>
            <ac:spMk id="9" creationId="{21189462-D3CD-38AF-07D6-35176B11241B}"/>
          </ac:spMkLst>
        </pc:spChg>
        <pc:spChg chg="add del mod">
          <ac:chgData name="Pravesh Patel" userId="beacac88-819b-4da8-9395-2a3fc39907a2" providerId="ADAL" clId="{83C2C693-3B91-3E42-B39F-F45B3A9CE2B6}" dt="2023-12-18T14:20:17.660" v="9776" actId="478"/>
          <ac:spMkLst>
            <pc:docMk/>
            <pc:sldMk cId="2923640112" sldId="2076139102"/>
            <ac:spMk id="11" creationId="{D403FF88-1AD6-A610-51E3-B181102F3D9F}"/>
          </ac:spMkLst>
        </pc:spChg>
        <pc:spChg chg="add del mod">
          <ac:chgData name="Pravesh Patel" userId="beacac88-819b-4da8-9395-2a3fc39907a2" providerId="ADAL" clId="{83C2C693-3B91-3E42-B39F-F45B3A9CE2B6}" dt="2023-12-18T14:20:27.014" v="9779" actId="478"/>
          <ac:spMkLst>
            <pc:docMk/>
            <pc:sldMk cId="2923640112" sldId="2076139102"/>
            <ac:spMk id="12" creationId="{736B0D12-3820-18C1-8DB5-0DC723D7B100}"/>
          </ac:spMkLst>
        </pc:spChg>
        <pc:spChg chg="add del mod">
          <ac:chgData name="Pravesh Patel" userId="beacac88-819b-4da8-9395-2a3fc39907a2" providerId="ADAL" clId="{83C2C693-3B91-3E42-B39F-F45B3A9CE2B6}" dt="2023-12-18T14:21:23.771" v="9844" actId="478"/>
          <ac:spMkLst>
            <pc:docMk/>
            <pc:sldMk cId="2923640112" sldId="2076139102"/>
            <ac:spMk id="13" creationId="{38B3E6FC-AC8A-42BE-0FBC-19071572417B}"/>
          </ac:spMkLst>
        </pc:spChg>
        <pc:spChg chg="add del mod">
          <ac:chgData name="Pravesh Patel" userId="beacac88-819b-4da8-9395-2a3fc39907a2" providerId="ADAL" clId="{83C2C693-3B91-3E42-B39F-F45B3A9CE2B6}" dt="2023-12-18T14:21:18.054" v="9842" actId="478"/>
          <ac:spMkLst>
            <pc:docMk/>
            <pc:sldMk cId="2923640112" sldId="2076139102"/>
            <ac:spMk id="14" creationId="{D0D7DE6F-AFC1-A644-6AFA-C7C9A3A9A5B3}"/>
          </ac:spMkLst>
        </pc:spChg>
        <pc:spChg chg="add del mod">
          <ac:chgData name="Pravesh Patel" userId="beacac88-819b-4da8-9395-2a3fc39907a2" providerId="ADAL" clId="{83C2C693-3B91-3E42-B39F-F45B3A9CE2B6}" dt="2023-12-18T14:36:03.981" v="10528" actId="478"/>
          <ac:spMkLst>
            <pc:docMk/>
            <pc:sldMk cId="2923640112" sldId="2076139102"/>
            <ac:spMk id="15" creationId="{5E95DEF8-70A4-E562-280C-7A848AE58C12}"/>
          </ac:spMkLst>
        </pc:spChg>
        <pc:spChg chg="add mod">
          <ac:chgData name="Pravesh Patel" userId="beacac88-819b-4da8-9395-2a3fc39907a2" providerId="ADAL" clId="{83C2C693-3B91-3E42-B39F-F45B3A9CE2B6}" dt="2023-12-18T15:02:13.015" v="13729" actId="1035"/>
          <ac:spMkLst>
            <pc:docMk/>
            <pc:sldMk cId="2923640112" sldId="2076139102"/>
            <ac:spMk id="16" creationId="{0C2BF0E2-D155-0F66-88DD-54CA4DAD5B5E}"/>
          </ac:spMkLst>
        </pc:spChg>
        <pc:spChg chg="add mod">
          <ac:chgData name="Pravesh Patel" userId="beacac88-819b-4da8-9395-2a3fc39907a2" providerId="ADAL" clId="{83C2C693-3B91-3E42-B39F-F45B3A9CE2B6}" dt="2023-12-18T15:02:13.015" v="13729" actId="1035"/>
          <ac:spMkLst>
            <pc:docMk/>
            <pc:sldMk cId="2923640112" sldId="2076139102"/>
            <ac:spMk id="17" creationId="{C3329B5C-E8CA-D508-E8B5-44C14365A3BB}"/>
          </ac:spMkLst>
        </pc:spChg>
        <pc:spChg chg="add mod">
          <ac:chgData name="Pravesh Patel" userId="beacac88-819b-4da8-9395-2a3fc39907a2" providerId="ADAL" clId="{83C2C693-3B91-3E42-B39F-F45B3A9CE2B6}" dt="2023-12-18T15:02:13.015" v="13729" actId="1035"/>
          <ac:spMkLst>
            <pc:docMk/>
            <pc:sldMk cId="2923640112" sldId="2076139102"/>
            <ac:spMk id="18" creationId="{25E1EEDA-65FE-97F2-82D9-93F8932A5ABB}"/>
          </ac:spMkLst>
        </pc:spChg>
        <pc:spChg chg="add mod">
          <ac:chgData name="Pravesh Patel" userId="beacac88-819b-4da8-9395-2a3fc39907a2" providerId="ADAL" clId="{83C2C693-3B91-3E42-B39F-F45B3A9CE2B6}" dt="2023-12-18T15:02:13.015" v="13729" actId="1035"/>
          <ac:spMkLst>
            <pc:docMk/>
            <pc:sldMk cId="2923640112" sldId="2076139102"/>
            <ac:spMk id="19" creationId="{CED0F1C7-C7F0-2409-3DE3-F6A3853CAA74}"/>
          </ac:spMkLst>
        </pc:spChg>
        <pc:grpChg chg="add del mod">
          <ac:chgData name="Pravesh Patel" userId="beacac88-819b-4da8-9395-2a3fc39907a2" providerId="ADAL" clId="{83C2C693-3B91-3E42-B39F-F45B3A9CE2B6}" dt="2023-12-18T14:49:13.670" v="10892" actId="165"/>
          <ac:grpSpMkLst>
            <pc:docMk/>
            <pc:sldMk cId="2923640112" sldId="2076139102"/>
            <ac:grpSpMk id="8" creationId="{A671FCFD-10AB-3587-CC50-2AD279E6396E}"/>
          </ac:grpSpMkLst>
        </pc:grpChg>
        <pc:picChg chg="add mod topLvl">
          <ac:chgData name="Pravesh Patel" userId="beacac88-819b-4da8-9395-2a3fc39907a2" providerId="ADAL" clId="{83C2C693-3B91-3E42-B39F-F45B3A9CE2B6}" dt="2023-12-18T15:07:54.355" v="13804" actId="171"/>
          <ac:picMkLst>
            <pc:docMk/>
            <pc:sldMk cId="2923640112" sldId="2076139102"/>
            <ac:picMk id="2" creationId="{ACE65426-8434-2D51-CBFF-9D97EFFEF9CB}"/>
          </ac:picMkLst>
        </pc:picChg>
        <pc:picChg chg="add mod topLvl">
          <ac:chgData name="Pravesh Patel" userId="beacac88-819b-4da8-9395-2a3fc39907a2" providerId="ADAL" clId="{83C2C693-3B91-3E42-B39F-F45B3A9CE2B6}" dt="2023-12-18T15:07:37.908" v="13802" actId="167"/>
          <ac:picMkLst>
            <pc:docMk/>
            <pc:sldMk cId="2923640112" sldId="2076139102"/>
            <ac:picMk id="5" creationId="{BE914277-458D-BFE2-15A1-4BAE9AFB498D}"/>
          </ac:picMkLst>
        </pc:picChg>
        <pc:picChg chg="add del mod">
          <ac:chgData name="Pravesh Patel" userId="beacac88-819b-4da8-9395-2a3fc39907a2" providerId="ADAL" clId="{83C2C693-3B91-3E42-B39F-F45B3A9CE2B6}" dt="2023-12-18T13:55:10.558" v="8890" actId="478"/>
          <ac:picMkLst>
            <pc:docMk/>
            <pc:sldMk cId="2923640112" sldId="2076139102"/>
            <ac:picMk id="6" creationId="{00FE7ECD-1EC9-6AFA-847E-329861FBF778}"/>
          </ac:picMkLst>
        </pc:picChg>
        <pc:picChg chg="add del mod">
          <ac:chgData name="Pravesh Patel" userId="beacac88-819b-4da8-9395-2a3fc39907a2" providerId="ADAL" clId="{83C2C693-3B91-3E42-B39F-F45B3A9CE2B6}" dt="2023-12-18T14:27:48.244" v="10179" actId="478"/>
          <ac:picMkLst>
            <pc:docMk/>
            <pc:sldMk cId="2923640112" sldId="2076139102"/>
            <ac:picMk id="10" creationId="{74356562-D9CB-CDE0-52DF-59044046C580}"/>
          </ac:picMkLst>
        </pc:picChg>
        <pc:cxnChg chg="add mod">
          <ac:chgData name="Pravesh Patel" userId="beacac88-819b-4da8-9395-2a3fc39907a2" providerId="ADAL" clId="{83C2C693-3B91-3E42-B39F-F45B3A9CE2B6}" dt="2023-12-18T15:02:13.015" v="13729" actId="1035"/>
          <ac:cxnSpMkLst>
            <pc:docMk/>
            <pc:sldMk cId="2923640112" sldId="2076139102"/>
            <ac:cxnSpMk id="21" creationId="{41274D7F-692C-7143-0FBC-C106ED2176B5}"/>
          </ac:cxnSpMkLst>
        </pc:cxnChg>
        <pc:cxnChg chg="add mod">
          <ac:chgData name="Pravesh Patel" userId="beacac88-819b-4da8-9395-2a3fc39907a2" providerId="ADAL" clId="{83C2C693-3B91-3E42-B39F-F45B3A9CE2B6}" dt="2023-12-18T15:02:13.015" v="13729" actId="1035"/>
          <ac:cxnSpMkLst>
            <pc:docMk/>
            <pc:sldMk cId="2923640112" sldId="2076139102"/>
            <ac:cxnSpMk id="25" creationId="{8641FBD4-BA87-CE98-38FD-2146E7001A10}"/>
          </ac:cxnSpMkLst>
        </pc:cxnChg>
        <pc:cxnChg chg="add mod">
          <ac:chgData name="Pravesh Patel" userId="beacac88-819b-4da8-9395-2a3fc39907a2" providerId="ADAL" clId="{83C2C693-3B91-3E42-B39F-F45B3A9CE2B6}" dt="2023-12-18T15:02:13.015" v="13729" actId="1035"/>
          <ac:cxnSpMkLst>
            <pc:docMk/>
            <pc:sldMk cId="2923640112" sldId="2076139102"/>
            <ac:cxnSpMk id="28" creationId="{282AF6B1-2D90-AE7F-589D-C08781B72E2B}"/>
          </ac:cxnSpMkLst>
        </pc:cxnChg>
        <pc:cxnChg chg="add mod">
          <ac:chgData name="Pravesh Patel" userId="beacac88-819b-4da8-9395-2a3fc39907a2" providerId="ADAL" clId="{83C2C693-3B91-3E42-B39F-F45B3A9CE2B6}" dt="2023-12-18T15:02:13.015" v="13729" actId="1035"/>
          <ac:cxnSpMkLst>
            <pc:docMk/>
            <pc:sldMk cId="2923640112" sldId="2076139102"/>
            <ac:cxnSpMk id="33" creationId="{9B281B91-1E34-82FA-5E93-6808EF5B8AE1}"/>
          </ac:cxnSpMkLst>
        </pc:cxnChg>
        <pc:cxnChg chg="add mod">
          <ac:chgData name="Pravesh Patel" userId="beacac88-819b-4da8-9395-2a3fc39907a2" providerId="ADAL" clId="{83C2C693-3B91-3E42-B39F-F45B3A9CE2B6}" dt="2023-12-18T15:02:13.015" v="13729" actId="1035"/>
          <ac:cxnSpMkLst>
            <pc:docMk/>
            <pc:sldMk cId="2923640112" sldId="2076139102"/>
            <ac:cxnSpMk id="39" creationId="{6DD56221-5809-3E61-B4D8-EF4EE8354625}"/>
          </ac:cxnSpMkLst>
        </pc:cxnChg>
        <pc:cxnChg chg="add mod">
          <ac:chgData name="Pravesh Patel" userId="beacac88-819b-4da8-9395-2a3fc39907a2" providerId="ADAL" clId="{83C2C693-3B91-3E42-B39F-F45B3A9CE2B6}" dt="2023-12-18T15:02:13.015" v="13729" actId="1035"/>
          <ac:cxnSpMkLst>
            <pc:docMk/>
            <pc:sldMk cId="2923640112" sldId="2076139102"/>
            <ac:cxnSpMk id="45" creationId="{D0E9199E-7CE1-2521-39F3-14239F9C40FF}"/>
          </ac:cxnSpMkLst>
        </pc:cxnChg>
      </pc:sldChg>
      <pc:sldChg chg="addSp delSp modSp add del mod delAnim modAnim">
        <pc:chgData name="Pravesh Patel" userId="beacac88-819b-4da8-9395-2a3fc39907a2" providerId="ADAL" clId="{83C2C693-3B91-3E42-B39F-F45B3A9CE2B6}" dt="2023-12-15T22:54:29.581" v="4544" actId="2696"/>
        <pc:sldMkLst>
          <pc:docMk/>
          <pc:sldMk cId="5806505" sldId="2076139103"/>
        </pc:sldMkLst>
        <pc:spChg chg="mod">
          <ac:chgData name="Pravesh Patel" userId="beacac88-819b-4da8-9395-2a3fc39907a2" providerId="ADAL" clId="{83C2C693-3B91-3E42-B39F-F45B3A9CE2B6}" dt="2023-12-15T20:00:19.764" v="3252" actId="20577"/>
          <ac:spMkLst>
            <pc:docMk/>
            <pc:sldMk cId="5806505" sldId="2076139103"/>
            <ac:spMk id="3" creationId="{2C03215F-E402-EB36-D0F8-0175ECBF408B}"/>
          </ac:spMkLst>
        </pc:spChg>
        <pc:spChg chg="add del mod">
          <ac:chgData name="Pravesh Patel" userId="beacac88-819b-4da8-9395-2a3fc39907a2" providerId="ADAL" clId="{83C2C693-3B91-3E42-B39F-F45B3A9CE2B6}" dt="2023-12-15T22:53:35.770" v="4527" actId="478"/>
          <ac:spMkLst>
            <pc:docMk/>
            <pc:sldMk cId="5806505" sldId="2076139103"/>
            <ac:spMk id="6" creationId="{B828C4E4-38AD-8CA5-FB45-41D11C9CD58F}"/>
          </ac:spMkLst>
        </pc:spChg>
        <pc:spChg chg="add del mod">
          <ac:chgData name="Pravesh Patel" userId="beacac88-819b-4da8-9395-2a3fc39907a2" providerId="ADAL" clId="{83C2C693-3B91-3E42-B39F-F45B3A9CE2B6}" dt="2023-12-15T22:54:20.871" v="4542" actId="478"/>
          <ac:spMkLst>
            <pc:docMk/>
            <pc:sldMk cId="5806505" sldId="2076139103"/>
            <ac:spMk id="15" creationId="{F772C1DB-5148-76FD-4F0A-44FB9ED7C1FC}"/>
          </ac:spMkLst>
        </pc:spChg>
        <pc:picChg chg="add del mod">
          <ac:chgData name="Pravesh Patel" userId="beacac88-819b-4da8-9395-2a3fc39907a2" providerId="ADAL" clId="{83C2C693-3B91-3E42-B39F-F45B3A9CE2B6}" dt="2023-12-15T22:31:08.241" v="4050" actId="478"/>
          <ac:picMkLst>
            <pc:docMk/>
            <pc:sldMk cId="5806505" sldId="2076139103"/>
            <ac:picMk id="5" creationId="{38441AC4-7D52-2752-8705-C707A7CFB295}"/>
          </ac:picMkLst>
        </pc:picChg>
        <pc:picChg chg="add del mod">
          <ac:chgData name="Pravesh Patel" userId="beacac88-819b-4da8-9395-2a3fc39907a2" providerId="ADAL" clId="{83C2C693-3B91-3E42-B39F-F45B3A9CE2B6}" dt="2023-12-15T21:49:25.212" v="3910" actId="478"/>
          <ac:picMkLst>
            <pc:docMk/>
            <pc:sldMk cId="5806505" sldId="2076139103"/>
            <ac:picMk id="8" creationId="{4092B118-334E-8A7E-2DBB-ACC4BFB2B305}"/>
          </ac:picMkLst>
        </pc:picChg>
        <pc:picChg chg="add del mod">
          <ac:chgData name="Pravesh Patel" userId="beacac88-819b-4da8-9395-2a3fc39907a2" providerId="ADAL" clId="{83C2C693-3B91-3E42-B39F-F45B3A9CE2B6}" dt="2023-12-15T21:47:09.119" v="3898" actId="478"/>
          <ac:picMkLst>
            <pc:docMk/>
            <pc:sldMk cId="5806505" sldId="2076139103"/>
            <ac:picMk id="9" creationId="{C31CC871-D9BD-493A-D04F-5C2828505679}"/>
          </ac:picMkLst>
        </pc:picChg>
        <pc:picChg chg="add del mod">
          <ac:chgData name="Pravesh Patel" userId="beacac88-819b-4da8-9395-2a3fc39907a2" providerId="ADAL" clId="{83C2C693-3B91-3E42-B39F-F45B3A9CE2B6}" dt="2023-12-15T22:04:33.169" v="3929" actId="478"/>
          <ac:picMkLst>
            <pc:docMk/>
            <pc:sldMk cId="5806505" sldId="2076139103"/>
            <ac:picMk id="11" creationId="{7481F62B-0094-0DC6-25B0-A55AA400B916}"/>
          </ac:picMkLst>
        </pc:picChg>
        <pc:picChg chg="add del mod">
          <ac:chgData name="Pravesh Patel" userId="beacac88-819b-4da8-9395-2a3fc39907a2" providerId="ADAL" clId="{83C2C693-3B91-3E42-B39F-F45B3A9CE2B6}" dt="2023-12-15T22:14:14.058" v="3935" actId="478"/>
          <ac:picMkLst>
            <pc:docMk/>
            <pc:sldMk cId="5806505" sldId="2076139103"/>
            <ac:picMk id="13" creationId="{8865C392-D96E-C597-C5AA-43D6F5B850CB}"/>
          </ac:picMkLst>
        </pc:picChg>
        <pc:picChg chg="add mod">
          <ac:chgData name="Pravesh Patel" userId="beacac88-819b-4da8-9395-2a3fc39907a2" providerId="ADAL" clId="{83C2C693-3B91-3E42-B39F-F45B3A9CE2B6}" dt="2023-12-15T22:45:23.172" v="4163" actId="14100"/>
          <ac:picMkLst>
            <pc:docMk/>
            <pc:sldMk cId="5806505" sldId="2076139103"/>
            <ac:picMk id="14" creationId="{26BA305E-D2CD-21F3-EB1F-9A7226A1C083}"/>
          </ac:picMkLst>
        </pc:picChg>
      </pc:sldChg>
      <pc:sldChg chg="addSp delSp modSp add mod">
        <pc:chgData name="Pravesh Patel" userId="beacac88-819b-4da8-9395-2a3fc39907a2" providerId="ADAL" clId="{83C2C693-3B91-3E42-B39F-F45B3A9CE2B6}" dt="2023-12-19T17:36:12.441" v="18857" actId="20577"/>
        <pc:sldMkLst>
          <pc:docMk/>
          <pc:sldMk cId="4154461301" sldId="2076139104"/>
        </pc:sldMkLst>
        <pc:spChg chg="mod">
          <ac:chgData name="Pravesh Patel" userId="beacac88-819b-4da8-9395-2a3fc39907a2" providerId="ADAL" clId="{83C2C693-3B91-3E42-B39F-F45B3A9CE2B6}" dt="2023-12-19T17:36:12.441" v="18857" actId="20577"/>
          <ac:spMkLst>
            <pc:docMk/>
            <pc:sldMk cId="4154461301" sldId="2076139104"/>
            <ac:spMk id="3" creationId="{2C03215F-E402-EB36-D0F8-0175ECBF408B}"/>
          </ac:spMkLst>
        </pc:spChg>
        <pc:spChg chg="del mod topLvl">
          <ac:chgData name="Pravesh Patel" userId="beacac88-819b-4da8-9395-2a3fc39907a2" providerId="ADAL" clId="{83C2C693-3B91-3E42-B39F-F45B3A9CE2B6}" dt="2023-12-15T18:00:10.868" v="2391" actId="478"/>
          <ac:spMkLst>
            <pc:docMk/>
            <pc:sldMk cId="4154461301" sldId="2076139104"/>
            <ac:spMk id="7" creationId="{598E0DB1-ECB2-3054-F6FC-0F1DBB97798A}"/>
          </ac:spMkLst>
        </pc:spChg>
        <pc:spChg chg="mod topLvl">
          <ac:chgData name="Pravesh Patel" userId="beacac88-819b-4da8-9395-2a3fc39907a2" providerId="ADAL" clId="{83C2C693-3B91-3E42-B39F-F45B3A9CE2B6}" dt="2023-12-15T19:36:07.088" v="2440" actId="1038"/>
          <ac:spMkLst>
            <pc:docMk/>
            <pc:sldMk cId="4154461301" sldId="2076139104"/>
            <ac:spMk id="12" creationId="{CB4111E2-D072-15F7-D57F-4E0ADC64D2E0}"/>
          </ac:spMkLst>
        </pc:spChg>
        <pc:spChg chg="add mod">
          <ac:chgData name="Pravesh Patel" userId="beacac88-819b-4da8-9395-2a3fc39907a2" providerId="ADAL" clId="{83C2C693-3B91-3E42-B39F-F45B3A9CE2B6}" dt="2023-12-19T16:30:37.447" v="17632" actId="20577"/>
          <ac:spMkLst>
            <pc:docMk/>
            <pc:sldMk cId="4154461301" sldId="2076139104"/>
            <ac:spMk id="14" creationId="{7A0135A8-7F4B-DA58-0160-C133AD571395}"/>
          </ac:spMkLst>
        </pc:spChg>
        <pc:spChg chg="add mod">
          <ac:chgData name="Pravesh Patel" userId="beacac88-819b-4da8-9395-2a3fc39907a2" providerId="ADAL" clId="{83C2C693-3B91-3E42-B39F-F45B3A9CE2B6}" dt="2023-12-19T16:30:55.427" v="17633" actId="1035"/>
          <ac:spMkLst>
            <pc:docMk/>
            <pc:sldMk cId="4154461301" sldId="2076139104"/>
            <ac:spMk id="15" creationId="{D052B631-E2E9-3E73-E5EE-40DA3473138C}"/>
          </ac:spMkLst>
        </pc:spChg>
        <pc:grpChg chg="add del mod">
          <ac:chgData name="Pravesh Patel" userId="beacac88-819b-4da8-9395-2a3fc39907a2" providerId="ADAL" clId="{83C2C693-3B91-3E42-B39F-F45B3A9CE2B6}" dt="2023-12-15T17:58:37.381" v="2388" actId="165"/>
          <ac:grpSpMkLst>
            <pc:docMk/>
            <pc:sldMk cId="4154461301" sldId="2076139104"/>
            <ac:grpSpMk id="6" creationId="{8DD5750A-96B5-C43F-7C06-64B2AD0C0D7F}"/>
          </ac:grpSpMkLst>
        </pc:grpChg>
        <pc:grpChg chg="add del mod">
          <ac:chgData name="Pravesh Patel" userId="beacac88-819b-4da8-9395-2a3fc39907a2" providerId="ADAL" clId="{83C2C693-3B91-3E42-B39F-F45B3A9CE2B6}" dt="2023-12-15T19:35:53.566" v="2436" actId="165"/>
          <ac:grpSpMkLst>
            <pc:docMk/>
            <pc:sldMk cId="4154461301" sldId="2076139104"/>
            <ac:grpSpMk id="10" creationId="{19867421-59E4-52E8-B8BB-519C625F14C7}"/>
          </ac:grpSpMkLst>
        </pc:grpChg>
        <pc:picChg chg="add mod">
          <ac:chgData name="Pravesh Patel" userId="beacac88-819b-4da8-9395-2a3fc39907a2" providerId="ADAL" clId="{83C2C693-3B91-3E42-B39F-F45B3A9CE2B6}" dt="2023-12-15T19:38:43.087" v="2458" actId="14100"/>
          <ac:picMkLst>
            <pc:docMk/>
            <pc:sldMk cId="4154461301" sldId="2076139104"/>
            <ac:picMk id="2" creationId="{95774C86-60A6-52AD-F705-0B96568ADB70}"/>
          </ac:picMkLst>
        </pc:picChg>
        <pc:picChg chg="add del mod">
          <ac:chgData name="Pravesh Patel" userId="beacac88-819b-4da8-9395-2a3fc39907a2" providerId="ADAL" clId="{83C2C693-3B91-3E42-B39F-F45B3A9CE2B6}" dt="2023-12-15T17:48:07.262" v="2385" actId="478"/>
          <ac:picMkLst>
            <pc:docMk/>
            <pc:sldMk cId="4154461301" sldId="2076139104"/>
            <ac:picMk id="5" creationId="{9C0FF8C0-9F68-1F93-140B-411CD945BF1F}"/>
          </ac:picMkLst>
        </pc:picChg>
        <pc:picChg chg="del mod topLvl">
          <ac:chgData name="Pravesh Patel" userId="beacac88-819b-4da8-9395-2a3fc39907a2" providerId="ADAL" clId="{83C2C693-3B91-3E42-B39F-F45B3A9CE2B6}" dt="2023-12-15T18:01:56.468" v="2398" actId="21"/>
          <ac:picMkLst>
            <pc:docMk/>
            <pc:sldMk cId="4154461301" sldId="2076139104"/>
            <ac:picMk id="8" creationId="{70719311-B943-A152-4741-1DB58D695765}"/>
          </ac:picMkLst>
        </pc:picChg>
        <pc:picChg chg="del mod topLvl">
          <ac:chgData name="Pravesh Patel" userId="beacac88-819b-4da8-9395-2a3fc39907a2" providerId="ADAL" clId="{83C2C693-3B91-3E42-B39F-F45B3A9CE2B6}" dt="2023-12-15T18:01:56.468" v="2398" actId="21"/>
          <ac:picMkLst>
            <pc:docMk/>
            <pc:sldMk cId="4154461301" sldId="2076139104"/>
            <ac:picMk id="9" creationId="{894E607F-3478-0D68-DFEB-E3B4E2D44A1C}"/>
          </ac:picMkLst>
        </pc:picChg>
        <pc:picChg chg="mod topLvl">
          <ac:chgData name="Pravesh Patel" userId="beacac88-819b-4da8-9395-2a3fc39907a2" providerId="ADAL" clId="{83C2C693-3B91-3E42-B39F-F45B3A9CE2B6}" dt="2023-12-15T19:38:53.246" v="2464" actId="1038"/>
          <ac:picMkLst>
            <pc:docMk/>
            <pc:sldMk cId="4154461301" sldId="2076139104"/>
            <ac:picMk id="11" creationId="{DFA984FB-BD4B-E27B-416C-2AA923522889}"/>
          </ac:picMkLst>
        </pc:picChg>
        <pc:picChg chg="add mod modCrop">
          <ac:chgData name="Pravesh Patel" userId="beacac88-819b-4da8-9395-2a3fc39907a2" providerId="ADAL" clId="{83C2C693-3B91-3E42-B39F-F45B3A9CE2B6}" dt="2023-12-15T19:38:48.217" v="2461" actId="1038"/>
          <ac:picMkLst>
            <pc:docMk/>
            <pc:sldMk cId="4154461301" sldId="2076139104"/>
            <ac:picMk id="13" creationId="{2CFB188A-779C-5B49-1C0F-55005284D73E}"/>
          </ac:picMkLst>
        </pc:picChg>
      </pc:sldChg>
      <pc:sldChg chg="addSp modSp add del mod ord">
        <pc:chgData name="Pravesh Patel" userId="beacac88-819b-4da8-9395-2a3fc39907a2" providerId="ADAL" clId="{83C2C693-3B91-3E42-B39F-F45B3A9CE2B6}" dt="2023-12-16T20:02:03.498" v="5995" actId="2696"/>
        <pc:sldMkLst>
          <pc:docMk/>
          <pc:sldMk cId="4143463643" sldId="2076139105"/>
        </pc:sldMkLst>
        <pc:picChg chg="add mod">
          <ac:chgData name="Pravesh Patel" userId="beacac88-819b-4da8-9395-2a3fc39907a2" providerId="ADAL" clId="{83C2C693-3B91-3E42-B39F-F45B3A9CE2B6}" dt="2023-12-14T22:30:45.355" v="1442"/>
          <ac:picMkLst>
            <pc:docMk/>
            <pc:sldMk cId="4143463643" sldId="2076139105"/>
            <ac:picMk id="5" creationId="{665723AA-4E3F-34AB-0902-6C5CA4EF4B04}"/>
          </ac:picMkLst>
        </pc:picChg>
      </pc:sldChg>
      <pc:sldChg chg="modSp add del mod ord">
        <pc:chgData name="Pravesh Patel" userId="beacac88-819b-4da8-9395-2a3fc39907a2" providerId="ADAL" clId="{83C2C693-3B91-3E42-B39F-F45B3A9CE2B6}" dt="2023-12-18T18:18:59.133" v="14476" actId="2696"/>
        <pc:sldMkLst>
          <pc:docMk/>
          <pc:sldMk cId="3491973516" sldId="2076139106"/>
        </pc:sldMkLst>
        <pc:spChg chg="mod">
          <ac:chgData name="Pravesh Patel" userId="beacac88-819b-4da8-9395-2a3fc39907a2" providerId="ADAL" clId="{83C2C693-3B91-3E42-B39F-F45B3A9CE2B6}" dt="2023-12-15T23:17:09.247" v="5836" actId="20577"/>
          <ac:spMkLst>
            <pc:docMk/>
            <pc:sldMk cId="3491973516" sldId="2076139106"/>
            <ac:spMk id="3" creationId="{2C03215F-E402-EB36-D0F8-0175ECBF408B}"/>
          </ac:spMkLst>
        </pc:spChg>
        <pc:picChg chg="mod">
          <ac:chgData name="Pravesh Patel" userId="beacac88-819b-4da8-9395-2a3fc39907a2" providerId="ADAL" clId="{83C2C693-3B91-3E42-B39F-F45B3A9CE2B6}" dt="2023-12-15T23:16:58.773" v="5813" actId="1037"/>
          <ac:picMkLst>
            <pc:docMk/>
            <pc:sldMk cId="3491973516" sldId="2076139106"/>
            <ac:picMk id="2" creationId="{A331AEC2-8D2A-7376-1F1F-DD10C8D066BC}"/>
          </ac:picMkLst>
        </pc:picChg>
        <pc:picChg chg="mod">
          <ac:chgData name="Pravesh Patel" userId="beacac88-819b-4da8-9395-2a3fc39907a2" providerId="ADAL" clId="{83C2C693-3B91-3E42-B39F-F45B3A9CE2B6}" dt="2023-12-15T23:17:01.566" v="5814" actId="1037"/>
          <ac:picMkLst>
            <pc:docMk/>
            <pc:sldMk cId="3491973516" sldId="2076139106"/>
            <ac:picMk id="5" creationId="{65EAFD8D-F5A1-0A77-4C22-3E642100DCCC}"/>
          </ac:picMkLst>
        </pc:picChg>
        <pc:picChg chg="mod">
          <ac:chgData name="Pravesh Patel" userId="beacac88-819b-4da8-9395-2a3fc39907a2" providerId="ADAL" clId="{83C2C693-3B91-3E42-B39F-F45B3A9CE2B6}" dt="2023-12-15T23:16:54.181" v="5811" actId="688"/>
          <ac:picMkLst>
            <pc:docMk/>
            <pc:sldMk cId="3491973516" sldId="2076139106"/>
            <ac:picMk id="6" creationId="{CAF2B030-FCE2-ECEA-D059-64EFF45E85CC}"/>
          </ac:picMkLst>
        </pc:picChg>
      </pc:sldChg>
      <pc:sldChg chg="new del">
        <pc:chgData name="Pravesh Patel" userId="beacac88-819b-4da8-9395-2a3fc39907a2" providerId="ADAL" clId="{83C2C693-3B91-3E42-B39F-F45B3A9CE2B6}" dt="2023-12-14T23:23:58.267" v="1552" actId="2696"/>
        <pc:sldMkLst>
          <pc:docMk/>
          <pc:sldMk cId="1109261760" sldId="2076139107"/>
        </pc:sldMkLst>
      </pc:sldChg>
      <pc:sldChg chg="addSp modSp new mod">
        <pc:chgData name="Pravesh Patel" userId="beacac88-819b-4da8-9395-2a3fc39907a2" providerId="ADAL" clId="{83C2C693-3B91-3E42-B39F-F45B3A9CE2B6}" dt="2023-12-19T16:04:10.344" v="17362" actId="1036"/>
        <pc:sldMkLst>
          <pc:docMk/>
          <pc:sldMk cId="1127427504" sldId="2076139107"/>
        </pc:sldMkLst>
        <pc:spChg chg="add mod">
          <ac:chgData name="Pravesh Patel" userId="beacac88-819b-4da8-9395-2a3fc39907a2" providerId="ADAL" clId="{83C2C693-3B91-3E42-B39F-F45B3A9CE2B6}" dt="2023-12-14T23:24:27.885" v="1556"/>
          <ac:spMkLst>
            <pc:docMk/>
            <pc:sldMk cId="1127427504" sldId="2076139107"/>
            <ac:spMk id="4" creationId="{52713FF3-408D-8248-8AD4-1CA9D300411E}"/>
          </ac:spMkLst>
        </pc:spChg>
        <pc:spChg chg="add mod">
          <ac:chgData name="Pravesh Patel" userId="beacac88-819b-4da8-9395-2a3fc39907a2" providerId="ADAL" clId="{83C2C693-3B91-3E42-B39F-F45B3A9CE2B6}" dt="2023-12-14T23:24:27.885" v="1556"/>
          <ac:spMkLst>
            <pc:docMk/>
            <pc:sldMk cId="1127427504" sldId="2076139107"/>
            <ac:spMk id="5" creationId="{E39E24D0-B16E-A0C3-5192-C84BA3536D44}"/>
          </ac:spMkLst>
        </pc:spChg>
        <pc:spChg chg="add mod">
          <ac:chgData name="Pravesh Patel" userId="beacac88-819b-4da8-9395-2a3fc39907a2" providerId="ADAL" clId="{83C2C693-3B91-3E42-B39F-F45B3A9CE2B6}" dt="2023-12-14T23:24:27.885" v="1556"/>
          <ac:spMkLst>
            <pc:docMk/>
            <pc:sldMk cId="1127427504" sldId="2076139107"/>
            <ac:spMk id="6" creationId="{0D78CBC8-238E-1F47-C31B-A3C02A7BFD51}"/>
          </ac:spMkLst>
        </pc:spChg>
        <pc:spChg chg="add mod">
          <ac:chgData name="Pravesh Patel" userId="beacac88-819b-4da8-9395-2a3fc39907a2" providerId="ADAL" clId="{83C2C693-3B91-3E42-B39F-F45B3A9CE2B6}" dt="2023-12-19T16:04:10.344" v="17362" actId="1036"/>
          <ac:spMkLst>
            <pc:docMk/>
            <pc:sldMk cId="1127427504" sldId="2076139107"/>
            <ac:spMk id="7" creationId="{681D5A86-82E4-7F31-A66C-3772AC702835}"/>
          </ac:spMkLst>
        </pc:spChg>
        <pc:spChg chg="add mod">
          <ac:chgData name="Pravesh Patel" userId="beacac88-819b-4da8-9395-2a3fc39907a2" providerId="ADAL" clId="{83C2C693-3B91-3E42-B39F-F45B3A9CE2B6}" dt="2023-12-14T23:29:49.051" v="1655" actId="1076"/>
          <ac:spMkLst>
            <pc:docMk/>
            <pc:sldMk cId="1127427504" sldId="2076139107"/>
            <ac:spMk id="8" creationId="{051F9973-0F82-36A7-F5F2-BB34F23C5B91}"/>
          </ac:spMkLst>
        </pc:spChg>
        <pc:spChg chg="add mod">
          <ac:chgData name="Pravesh Patel" userId="beacac88-819b-4da8-9395-2a3fc39907a2" providerId="ADAL" clId="{83C2C693-3B91-3E42-B39F-F45B3A9CE2B6}" dt="2023-12-14T23:30:02.270" v="1660" actId="1035"/>
          <ac:spMkLst>
            <pc:docMk/>
            <pc:sldMk cId="1127427504" sldId="2076139107"/>
            <ac:spMk id="9" creationId="{33B1E9DB-8BC8-2152-AA01-70B562FB5FC8}"/>
          </ac:spMkLst>
        </pc:spChg>
        <pc:picChg chg="add mod">
          <ac:chgData name="Pravesh Patel" userId="beacac88-819b-4da8-9395-2a3fc39907a2" providerId="ADAL" clId="{83C2C693-3B91-3E42-B39F-F45B3A9CE2B6}" dt="2023-12-14T23:24:14.258" v="1554"/>
          <ac:picMkLst>
            <pc:docMk/>
            <pc:sldMk cId="1127427504" sldId="2076139107"/>
            <ac:picMk id="2" creationId="{F269CC0C-CB45-BC7E-FBFB-55715C047582}"/>
          </ac:picMkLst>
        </pc:picChg>
        <pc:picChg chg="add mod">
          <ac:chgData name="Pravesh Patel" userId="beacac88-819b-4da8-9395-2a3fc39907a2" providerId="ADAL" clId="{83C2C693-3B91-3E42-B39F-F45B3A9CE2B6}" dt="2023-12-14T23:24:14.258" v="1554"/>
          <ac:picMkLst>
            <pc:docMk/>
            <pc:sldMk cId="1127427504" sldId="2076139107"/>
            <ac:picMk id="3" creationId="{FB603E4C-D906-E9C6-A44C-37D006AA01EA}"/>
          </ac:picMkLst>
        </pc:picChg>
      </pc:sldChg>
      <pc:sldChg chg="addSp delSp modSp add mod modAnim">
        <pc:chgData name="Pravesh Patel" userId="beacac88-819b-4da8-9395-2a3fc39907a2" providerId="ADAL" clId="{83C2C693-3B91-3E42-B39F-F45B3A9CE2B6}" dt="2023-12-19T17:35:08.368" v="18800" actId="20577"/>
        <pc:sldMkLst>
          <pc:docMk/>
          <pc:sldMk cId="103128393" sldId="2076139108"/>
        </pc:sldMkLst>
        <pc:spChg chg="mod">
          <ac:chgData name="Pravesh Patel" userId="beacac88-819b-4da8-9395-2a3fc39907a2" providerId="ADAL" clId="{83C2C693-3B91-3E42-B39F-F45B3A9CE2B6}" dt="2023-12-19T17:35:08.368" v="18800" actId="20577"/>
          <ac:spMkLst>
            <pc:docMk/>
            <pc:sldMk cId="103128393" sldId="2076139108"/>
            <ac:spMk id="3" creationId="{2C03215F-E402-EB36-D0F8-0175ECBF408B}"/>
          </ac:spMkLst>
        </pc:spChg>
        <pc:spChg chg="add mod">
          <ac:chgData name="Pravesh Patel" userId="beacac88-819b-4da8-9395-2a3fc39907a2" providerId="ADAL" clId="{83C2C693-3B91-3E42-B39F-F45B3A9CE2B6}" dt="2023-12-15T19:49:55.362" v="2852" actId="1035"/>
          <ac:spMkLst>
            <pc:docMk/>
            <pc:sldMk cId="103128393" sldId="2076139108"/>
            <ac:spMk id="8" creationId="{31B8A38F-FC62-6C58-75BB-A4A9D4EC73BE}"/>
          </ac:spMkLst>
        </pc:spChg>
        <pc:spChg chg="add mod">
          <ac:chgData name="Pravesh Patel" userId="beacac88-819b-4da8-9395-2a3fc39907a2" providerId="ADAL" clId="{83C2C693-3B91-3E42-B39F-F45B3A9CE2B6}" dt="2023-12-15T19:49:55.362" v="2852" actId="1035"/>
          <ac:spMkLst>
            <pc:docMk/>
            <pc:sldMk cId="103128393" sldId="2076139108"/>
            <ac:spMk id="10" creationId="{E8002D62-2D83-77B5-73D2-837B633107BA}"/>
          </ac:spMkLst>
        </pc:spChg>
        <pc:spChg chg="add mod">
          <ac:chgData name="Pravesh Patel" userId="beacac88-819b-4da8-9395-2a3fc39907a2" providerId="ADAL" clId="{83C2C693-3B91-3E42-B39F-F45B3A9CE2B6}" dt="2023-12-19T15:40:07.378" v="16762" actId="113"/>
          <ac:spMkLst>
            <pc:docMk/>
            <pc:sldMk cId="103128393" sldId="2076139108"/>
            <ac:spMk id="11" creationId="{2A91D196-6257-735F-ED8F-99B8991F8EE9}"/>
          </ac:spMkLst>
        </pc:spChg>
        <pc:picChg chg="add del mod modCrop">
          <ac:chgData name="Pravesh Patel" userId="beacac88-819b-4da8-9395-2a3fc39907a2" providerId="ADAL" clId="{83C2C693-3B91-3E42-B39F-F45B3A9CE2B6}" dt="2023-12-15T00:01:04.247" v="1780" actId="478"/>
          <ac:picMkLst>
            <pc:docMk/>
            <pc:sldMk cId="103128393" sldId="2076139108"/>
            <ac:picMk id="2" creationId="{FEA73172-B347-5409-9A27-C1426AEF4F64}"/>
          </ac:picMkLst>
        </pc:picChg>
        <pc:picChg chg="add del mod modCrop">
          <ac:chgData name="Pravesh Patel" userId="beacac88-819b-4da8-9395-2a3fc39907a2" providerId="ADAL" clId="{83C2C693-3B91-3E42-B39F-F45B3A9CE2B6}" dt="2023-12-15T00:00:43.639" v="1779" actId="478"/>
          <ac:picMkLst>
            <pc:docMk/>
            <pc:sldMk cId="103128393" sldId="2076139108"/>
            <ac:picMk id="5" creationId="{6F7174F9-4E8D-2FB1-645D-9144A804916C}"/>
          </ac:picMkLst>
        </pc:picChg>
        <pc:picChg chg="add mod">
          <ac:chgData name="Pravesh Patel" userId="beacac88-819b-4da8-9395-2a3fc39907a2" providerId="ADAL" clId="{83C2C693-3B91-3E42-B39F-F45B3A9CE2B6}" dt="2023-12-15T19:49:55.362" v="2852" actId="1035"/>
          <ac:picMkLst>
            <pc:docMk/>
            <pc:sldMk cId="103128393" sldId="2076139108"/>
            <ac:picMk id="6" creationId="{38CBF24B-6555-F499-1191-D3343A483918}"/>
          </ac:picMkLst>
        </pc:picChg>
        <pc:picChg chg="add mod">
          <ac:chgData name="Pravesh Patel" userId="beacac88-819b-4da8-9395-2a3fc39907a2" providerId="ADAL" clId="{83C2C693-3B91-3E42-B39F-F45B3A9CE2B6}" dt="2023-12-15T19:49:55.362" v="2852" actId="1035"/>
          <ac:picMkLst>
            <pc:docMk/>
            <pc:sldMk cId="103128393" sldId="2076139108"/>
            <ac:picMk id="7" creationId="{7BACCC0E-E363-5D37-BB53-EBD079B83A28}"/>
          </ac:picMkLst>
        </pc:picChg>
      </pc:sldChg>
      <pc:sldChg chg="addSp delSp modSp add mod delAnim modAnim">
        <pc:chgData name="Pravesh Patel" userId="beacac88-819b-4da8-9395-2a3fc39907a2" providerId="ADAL" clId="{83C2C693-3B91-3E42-B39F-F45B3A9CE2B6}" dt="2023-12-19T17:44:49.278" v="18975"/>
        <pc:sldMkLst>
          <pc:docMk/>
          <pc:sldMk cId="945222882" sldId="2076139109"/>
        </pc:sldMkLst>
        <pc:spChg chg="mod">
          <ac:chgData name="Pravesh Patel" userId="beacac88-819b-4da8-9395-2a3fc39907a2" providerId="ADAL" clId="{83C2C693-3B91-3E42-B39F-F45B3A9CE2B6}" dt="2023-12-19T17:44:28.216" v="18962" actId="20577"/>
          <ac:spMkLst>
            <pc:docMk/>
            <pc:sldMk cId="945222882" sldId="2076139109"/>
            <ac:spMk id="3" creationId="{2C03215F-E402-EB36-D0F8-0175ECBF408B}"/>
          </ac:spMkLst>
        </pc:spChg>
        <pc:spChg chg="add del mod">
          <ac:chgData name="Pravesh Patel" userId="beacac88-819b-4da8-9395-2a3fc39907a2" providerId="ADAL" clId="{83C2C693-3B91-3E42-B39F-F45B3A9CE2B6}" dt="2023-12-15T22:51:42.076" v="4498" actId="478"/>
          <ac:spMkLst>
            <pc:docMk/>
            <pc:sldMk cId="945222882" sldId="2076139109"/>
            <ac:spMk id="5" creationId="{03E854FE-850C-D809-9F75-2E90B907A547}"/>
          </ac:spMkLst>
        </pc:spChg>
        <pc:spChg chg="add del mod">
          <ac:chgData name="Pravesh Patel" userId="beacac88-819b-4da8-9395-2a3fc39907a2" providerId="ADAL" clId="{83C2C693-3B91-3E42-B39F-F45B3A9CE2B6}" dt="2023-12-19T17:44:49.278" v="18975"/>
          <ac:spMkLst>
            <pc:docMk/>
            <pc:sldMk cId="945222882" sldId="2076139109"/>
            <ac:spMk id="5" creationId="{AA9C5AA2-2AF9-7B9C-DA06-61979341AFD4}"/>
          </ac:spMkLst>
        </pc:spChg>
        <pc:spChg chg="del">
          <ac:chgData name="Pravesh Patel" userId="beacac88-819b-4da8-9395-2a3fc39907a2" providerId="ADAL" clId="{83C2C693-3B91-3E42-B39F-F45B3A9CE2B6}" dt="2023-12-15T22:51:38.207" v="4497" actId="478"/>
          <ac:spMkLst>
            <pc:docMk/>
            <pc:sldMk cId="945222882" sldId="2076139109"/>
            <ac:spMk id="6" creationId="{B828C4E4-38AD-8CA5-FB45-41D11C9CD58F}"/>
          </ac:spMkLst>
        </pc:spChg>
        <pc:spChg chg="add mod">
          <ac:chgData name="Pravesh Patel" userId="beacac88-819b-4da8-9395-2a3fc39907a2" providerId="ADAL" clId="{83C2C693-3B91-3E42-B39F-F45B3A9CE2B6}" dt="2023-12-19T17:44:44.729" v="18972" actId="20577"/>
          <ac:spMkLst>
            <pc:docMk/>
            <pc:sldMk cId="945222882" sldId="2076139109"/>
            <ac:spMk id="7" creationId="{32E715E8-FC17-D4DE-C412-81A53ED25569}"/>
          </ac:spMkLst>
        </pc:spChg>
        <pc:picChg chg="add del mod">
          <ac:chgData name="Pravesh Patel" userId="beacac88-819b-4da8-9395-2a3fc39907a2" providerId="ADAL" clId="{83C2C693-3B91-3E42-B39F-F45B3A9CE2B6}" dt="2023-12-18T18:16:15.539" v="14464" actId="1076"/>
          <ac:picMkLst>
            <pc:docMk/>
            <pc:sldMk cId="945222882" sldId="2076139109"/>
            <ac:picMk id="2" creationId="{C4BC93BE-B0E1-9CD8-B39F-5F069E28DCB7}"/>
          </ac:picMkLst>
        </pc:picChg>
        <pc:picChg chg="del">
          <ac:chgData name="Pravesh Patel" userId="beacac88-819b-4da8-9395-2a3fc39907a2" providerId="ADAL" clId="{83C2C693-3B91-3E42-B39F-F45B3A9CE2B6}" dt="2023-12-18T18:15:45.888" v="14462" actId="478"/>
          <ac:picMkLst>
            <pc:docMk/>
            <pc:sldMk cId="945222882" sldId="2076139109"/>
            <ac:picMk id="14" creationId="{26BA305E-D2CD-21F3-EB1F-9A7226A1C083}"/>
          </ac:picMkLst>
        </pc:picChg>
      </pc:sldChg>
      <pc:sldChg chg="addSp delSp modSp add mod modAnim">
        <pc:chgData name="Pravesh Patel" userId="beacac88-819b-4da8-9395-2a3fc39907a2" providerId="ADAL" clId="{83C2C693-3B91-3E42-B39F-F45B3A9CE2B6}" dt="2023-12-19T17:44:56.803" v="18976"/>
        <pc:sldMkLst>
          <pc:docMk/>
          <pc:sldMk cId="1447529213" sldId="2076139110"/>
        </pc:sldMkLst>
        <pc:spChg chg="add del mod">
          <ac:chgData name="Pravesh Patel" userId="beacac88-819b-4da8-9395-2a3fc39907a2" providerId="ADAL" clId="{83C2C693-3B91-3E42-B39F-F45B3A9CE2B6}" dt="2023-12-15T23:01:39.317" v="5218" actId="478"/>
          <ac:spMkLst>
            <pc:docMk/>
            <pc:sldMk cId="1447529213" sldId="2076139110"/>
            <ac:spMk id="2" creationId="{ABD13B5B-EC70-6C47-76A8-FDCBAFAE3E1C}"/>
          </ac:spMkLst>
        </pc:spChg>
        <pc:spChg chg="mod">
          <ac:chgData name="Pravesh Patel" userId="beacac88-819b-4da8-9395-2a3fc39907a2" providerId="ADAL" clId="{83C2C693-3B91-3E42-B39F-F45B3A9CE2B6}" dt="2023-12-19T17:44:56.803" v="18976"/>
          <ac:spMkLst>
            <pc:docMk/>
            <pc:sldMk cId="1447529213" sldId="2076139110"/>
            <ac:spMk id="3" creationId="{2C03215F-E402-EB36-D0F8-0175ECBF408B}"/>
          </ac:spMkLst>
        </pc:spChg>
        <pc:spChg chg="add del mod">
          <ac:chgData name="Pravesh Patel" userId="beacac88-819b-4da8-9395-2a3fc39907a2" providerId="ADAL" clId="{83C2C693-3B91-3E42-B39F-F45B3A9CE2B6}" dt="2023-12-17T23:17:31.579" v="7980" actId="478"/>
          <ac:spMkLst>
            <pc:docMk/>
            <pc:sldMk cId="1447529213" sldId="2076139110"/>
            <ac:spMk id="5" creationId="{7E8A133F-A260-C13F-AAFD-18060B8887D5}"/>
          </ac:spMkLst>
        </pc:spChg>
        <pc:spChg chg="mod">
          <ac:chgData name="Pravesh Patel" userId="beacac88-819b-4da8-9395-2a3fc39907a2" providerId="ADAL" clId="{83C2C693-3B91-3E42-B39F-F45B3A9CE2B6}" dt="2023-12-15T23:06:16.127" v="5269" actId="1035"/>
          <ac:spMkLst>
            <pc:docMk/>
            <pc:sldMk cId="1447529213" sldId="2076139110"/>
            <ac:spMk id="7" creationId="{32E715E8-FC17-D4DE-C412-81A53ED25569}"/>
          </ac:spMkLst>
        </pc:spChg>
        <pc:picChg chg="add mod">
          <ac:chgData name="Pravesh Patel" userId="beacac88-819b-4da8-9395-2a3fc39907a2" providerId="ADAL" clId="{83C2C693-3B91-3E42-B39F-F45B3A9CE2B6}" dt="2023-12-18T18:16:26.575" v="14467"/>
          <ac:picMkLst>
            <pc:docMk/>
            <pc:sldMk cId="1447529213" sldId="2076139110"/>
            <ac:picMk id="2" creationId="{059F689D-72A4-368E-9216-CFEF14927B70}"/>
          </ac:picMkLst>
        </pc:picChg>
        <pc:picChg chg="del">
          <ac:chgData name="Pravesh Patel" userId="beacac88-819b-4da8-9395-2a3fc39907a2" providerId="ADAL" clId="{83C2C693-3B91-3E42-B39F-F45B3A9CE2B6}" dt="2023-12-18T18:16:19.589" v="14465" actId="478"/>
          <ac:picMkLst>
            <pc:docMk/>
            <pc:sldMk cId="1447529213" sldId="2076139110"/>
            <ac:picMk id="14" creationId="{26BA305E-D2CD-21F3-EB1F-9A7226A1C083}"/>
          </ac:picMkLst>
        </pc:picChg>
      </pc:sldChg>
      <pc:sldChg chg="add del">
        <pc:chgData name="Pravesh Patel" userId="beacac88-819b-4da8-9395-2a3fc39907a2" providerId="ADAL" clId="{83C2C693-3B91-3E42-B39F-F45B3A9CE2B6}" dt="2023-12-15T23:06:57.232" v="5277" actId="2890"/>
        <pc:sldMkLst>
          <pc:docMk/>
          <pc:sldMk cId="1786031260" sldId="2076139111"/>
        </pc:sldMkLst>
      </pc:sldChg>
      <pc:sldChg chg="addSp delSp modSp add mod modAnim">
        <pc:chgData name="Pravesh Patel" userId="beacac88-819b-4da8-9395-2a3fc39907a2" providerId="ADAL" clId="{83C2C693-3B91-3E42-B39F-F45B3A9CE2B6}" dt="2023-12-19T17:45:00.632" v="18977"/>
        <pc:sldMkLst>
          <pc:docMk/>
          <pc:sldMk cId="2838071455" sldId="2076139111"/>
        </pc:sldMkLst>
        <pc:spChg chg="add del mod">
          <ac:chgData name="Pravesh Patel" userId="beacac88-819b-4da8-9395-2a3fc39907a2" providerId="ADAL" clId="{83C2C693-3B91-3E42-B39F-F45B3A9CE2B6}" dt="2023-12-15T23:15:36.692" v="5792" actId="478"/>
          <ac:spMkLst>
            <pc:docMk/>
            <pc:sldMk cId="2838071455" sldId="2076139111"/>
            <ac:spMk id="2" creationId="{16F43311-0022-AE61-D6D6-A696796DE98A}"/>
          </ac:spMkLst>
        </pc:spChg>
        <pc:spChg chg="mod">
          <ac:chgData name="Pravesh Patel" userId="beacac88-819b-4da8-9395-2a3fc39907a2" providerId="ADAL" clId="{83C2C693-3B91-3E42-B39F-F45B3A9CE2B6}" dt="2023-12-19T17:45:00.632" v="18977"/>
          <ac:spMkLst>
            <pc:docMk/>
            <pc:sldMk cId="2838071455" sldId="2076139111"/>
            <ac:spMk id="3" creationId="{2C03215F-E402-EB36-D0F8-0175ECBF408B}"/>
          </ac:spMkLst>
        </pc:spChg>
        <pc:spChg chg="del mod">
          <ac:chgData name="Pravesh Patel" userId="beacac88-819b-4da8-9395-2a3fc39907a2" providerId="ADAL" clId="{83C2C693-3B91-3E42-B39F-F45B3A9CE2B6}" dt="2023-12-17T23:17:25.377" v="7979" actId="478"/>
          <ac:spMkLst>
            <pc:docMk/>
            <pc:sldMk cId="2838071455" sldId="2076139111"/>
            <ac:spMk id="5" creationId="{7E8A133F-A260-C13F-AAFD-18060B8887D5}"/>
          </ac:spMkLst>
        </pc:spChg>
        <pc:spChg chg="mod">
          <ac:chgData name="Pravesh Patel" userId="beacac88-819b-4da8-9395-2a3fc39907a2" providerId="ADAL" clId="{83C2C693-3B91-3E42-B39F-F45B3A9CE2B6}" dt="2023-12-15T23:15:53.204" v="5809" actId="20577"/>
          <ac:spMkLst>
            <pc:docMk/>
            <pc:sldMk cId="2838071455" sldId="2076139111"/>
            <ac:spMk id="7" creationId="{32E715E8-FC17-D4DE-C412-81A53ED25569}"/>
          </ac:spMkLst>
        </pc:spChg>
        <pc:picChg chg="add mod">
          <ac:chgData name="Pravesh Patel" userId="beacac88-819b-4da8-9395-2a3fc39907a2" providerId="ADAL" clId="{83C2C693-3B91-3E42-B39F-F45B3A9CE2B6}" dt="2023-12-18T18:16:28.142" v="14468"/>
          <ac:picMkLst>
            <pc:docMk/>
            <pc:sldMk cId="2838071455" sldId="2076139111"/>
            <ac:picMk id="2" creationId="{0CC39088-11BE-2C39-9994-12FA38A0C3F0}"/>
          </ac:picMkLst>
        </pc:picChg>
        <pc:picChg chg="del mod">
          <ac:chgData name="Pravesh Patel" userId="beacac88-819b-4da8-9395-2a3fc39907a2" providerId="ADAL" clId="{83C2C693-3B91-3E42-B39F-F45B3A9CE2B6}" dt="2023-12-18T18:16:21.809" v="14466" actId="478"/>
          <ac:picMkLst>
            <pc:docMk/>
            <pc:sldMk cId="2838071455" sldId="2076139111"/>
            <ac:picMk id="14" creationId="{26BA305E-D2CD-21F3-EB1F-9A7226A1C083}"/>
          </ac:picMkLst>
        </pc:picChg>
      </pc:sldChg>
      <pc:sldChg chg="addSp delSp modSp add mod ord delAnim modAnim">
        <pc:chgData name="Pravesh Patel" userId="beacac88-819b-4da8-9395-2a3fc39907a2" providerId="ADAL" clId="{83C2C693-3B91-3E42-B39F-F45B3A9CE2B6}" dt="2023-12-19T16:56:10.930" v="18419" actId="20577"/>
        <pc:sldMkLst>
          <pc:docMk/>
          <pc:sldMk cId="2142426824" sldId="2076139112"/>
        </pc:sldMkLst>
        <pc:spChg chg="add del mod">
          <ac:chgData name="Pravesh Patel" userId="beacac88-819b-4da8-9395-2a3fc39907a2" providerId="ADAL" clId="{83C2C693-3B91-3E42-B39F-F45B3A9CE2B6}" dt="2023-12-16T20:24:03.320" v="6019" actId="478"/>
          <ac:spMkLst>
            <pc:docMk/>
            <pc:sldMk cId="2142426824" sldId="2076139112"/>
            <ac:spMk id="2" creationId="{B56CEC64-1CA0-1D71-F168-31195EC15C74}"/>
          </ac:spMkLst>
        </pc:spChg>
        <pc:spChg chg="del mod">
          <ac:chgData name="Pravesh Patel" userId="beacac88-819b-4da8-9395-2a3fc39907a2" providerId="ADAL" clId="{83C2C693-3B91-3E42-B39F-F45B3A9CE2B6}" dt="2023-12-19T16:33:14.759" v="17634" actId="478"/>
          <ac:spMkLst>
            <pc:docMk/>
            <pc:sldMk cId="2142426824" sldId="2076139112"/>
            <ac:spMk id="3" creationId="{2C03215F-E402-EB36-D0F8-0175ECBF408B}"/>
          </ac:spMkLst>
        </pc:spChg>
        <pc:spChg chg="add del mod">
          <ac:chgData name="Pravesh Patel" userId="beacac88-819b-4da8-9395-2a3fc39907a2" providerId="ADAL" clId="{83C2C693-3B91-3E42-B39F-F45B3A9CE2B6}" dt="2023-12-16T20:45:13.842" v="6838" actId="478"/>
          <ac:spMkLst>
            <pc:docMk/>
            <pc:sldMk cId="2142426824" sldId="2076139112"/>
            <ac:spMk id="5" creationId="{18D40E2F-AA9E-1809-CA7B-E8615AAF76B6}"/>
          </ac:spMkLst>
        </pc:spChg>
        <pc:spChg chg="add del mod">
          <ac:chgData name="Pravesh Patel" userId="beacac88-819b-4da8-9395-2a3fc39907a2" providerId="ADAL" clId="{83C2C693-3B91-3E42-B39F-F45B3A9CE2B6}" dt="2023-12-16T20:41:27.902" v="6660"/>
          <ac:spMkLst>
            <pc:docMk/>
            <pc:sldMk cId="2142426824" sldId="2076139112"/>
            <ac:spMk id="6" creationId="{0AEE6A35-3C9B-BF63-8583-0A5FA29AC4CB}"/>
          </ac:spMkLst>
        </pc:spChg>
        <pc:spChg chg="add del">
          <ac:chgData name="Pravesh Patel" userId="beacac88-819b-4da8-9395-2a3fc39907a2" providerId="ADAL" clId="{83C2C693-3B91-3E42-B39F-F45B3A9CE2B6}" dt="2023-12-16T20:36:55.248" v="6380" actId="478"/>
          <ac:spMkLst>
            <pc:docMk/>
            <pc:sldMk cId="2142426824" sldId="2076139112"/>
            <ac:spMk id="8" creationId="{E8477C20-D207-A2D7-C853-CB2AA7A5DE1F}"/>
          </ac:spMkLst>
        </pc:spChg>
        <pc:spChg chg="add mod topLvl">
          <ac:chgData name="Pravesh Patel" userId="beacac88-819b-4da8-9395-2a3fc39907a2" providerId="ADAL" clId="{83C2C693-3B91-3E42-B39F-F45B3A9CE2B6}" dt="2023-12-19T16:54:53.642" v="18400" actId="20577"/>
          <ac:spMkLst>
            <pc:docMk/>
            <pc:sldMk cId="2142426824" sldId="2076139112"/>
            <ac:spMk id="9" creationId="{146083F1-D280-CA92-C85F-79214C7AF498}"/>
          </ac:spMkLst>
        </pc:spChg>
        <pc:spChg chg="add mod topLvl">
          <ac:chgData name="Pravesh Patel" userId="beacac88-819b-4da8-9395-2a3fc39907a2" providerId="ADAL" clId="{83C2C693-3B91-3E42-B39F-F45B3A9CE2B6}" dt="2023-12-19T16:15:37.274" v="17457" actId="165"/>
          <ac:spMkLst>
            <pc:docMk/>
            <pc:sldMk cId="2142426824" sldId="2076139112"/>
            <ac:spMk id="10" creationId="{9447D04C-E25E-EBB2-4290-4B506579E47D}"/>
          </ac:spMkLst>
        </pc:spChg>
        <pc:spChg chg="add mod topLvl">
          <ac:chgData name="Pravesh Patel" userId="beacac88-819b-4da8-9395-2a3fc39907a2" providerId="ADAL" clId="{83C2C693-3B91-3E42-B39F-F45B3A9CE2B6}" dt="2023-12-19T16:15:37.274" v="17457" actId="165"/>
          <ac:spMkLst>
            <pc:docMk/>
            <pc:sldMk cId="2142426824" sldId="2076139112"/>
            <ac:spMk id="11" creationId="{C0F9F45D-A91B-EA44-979D-7108E144A4D8}"/>
          </ac:spMkLst>
        </pc:spChg>
        <pc:spChg chg="add mod topLvl">
          <ac:chgData name="Pravesh Patel" userId="beacac88-819b-4da8-9395-2a3fc39907a2" providerId="ADAL" clId="{83C2C693-3B91-3E42-B39F-F45B3A9CE2B6}" dt="2023-12-19T16:56:10.930" v="18419" actId="20577"/>
          <ac:spMkLst>
            <pc:docMk/>
            <pc:sldMk cId="2142426824" sldId="2076139112"/>
            <ac:spMk id="12" creationId="{5681EC6B-1A57-3FD4-B8E1-D1C5983F0DCB}"/>
          </ac:spMkLst>
        </pc:spChg>
        <pc:spChg chg="add mod topLvl">
          <ac:chgData name="Pravesh Patel" userId="beacac88-819b-4da8-9395-2a3fc39907a2" providerId="ADAL" clId="{83C2C693-3B91-3E42-B39F-F45B3A9CE2B6}" dt="2023-12-19T16:21:24.908" v="17514" actId="20577"/>
          <ac:spMkLst>
            <pc:docMk/>
            <pc:sldMk cId="2142426824" sldId="2076139112"/>
            <ac:spMk id="14" creationId="{E309B346-E845-D04F-9311-EE03D19253D2}"/>
          </ac:spMkLst>
        </pc:spChg>
        <pc:spChg chg="add mod topLvl">
          <ac:chgData name="Pravesh Patel" userId="beacac88-819b-4da8-9395-2a3fc39907a2" providerId="ADAL" clId="{83C2C693-3B91-3E42-B39F-F45B3A9CE2B6}" dt="2023-12-19T16:19:57.777" v="17505" actId="20577"/>
          <ac:spMkLst>
            <pc:docMk/>
            <pc:sldMk cId="2142426824" sldId="2076139112"/>
            <ac:spMk id="15" creationId="{B19311B8-01D5-BFD5-8B07-3B5DDAA91424}"/>
          </ac:spMkLst>
        </pc:spChg>
        <pc:spChg chg="add del mod">
          <ac:chgData name="Pravesh Patel" userId="beacac88-819b-4da8-9395-2a3fc39907a2" providerId="ADAL" clId="{83C2C693-3B91-3E42-B39F-F45B3A9CE2B6}" dt="2023-12-16T21:33:26.297" v="7817" actId="478"/>
          <ac:spMkLst>
            <pc:docMk/>
            <pc:sldMk cId="2142426824" sldId="2076139112"/>
            <ac:spMk id="54" creationId="{30FA12AE-3EDB-9C21-5418-7769F1926F62}"/>
          </ac:spMkLst>
        </pc:spChg>
        <pc:grpChg chg="add del mod">
          <ac:chgData name="Pravesh Patel" userId="beacac88-819b-4da8-9395-2a3fc39907a2" providerId="ADAL" clId="{83C2C693-3B91-3E42-B39F-F45B3A9CE2B6}" dt="2023-12-19T16:15:37.274" v="17457" actId="165"/>
          <ac:grpSpMkLst>
            <pc:docMk/>
            <pc:sldMk cId="2142426824" sldId="2076139112"/>
            <ac:grpSpMk id="55" creationId="{0D762F63-6505-BD76-95A6-633A3BCBA466}"/>
          </ac:grpSpMkLst>
        </pc:grpChg>
        <pc:grpChg chg="add del mod">
          <ac:chgData name="Pravesh Patel" userId="beacac88-819b-4da8-9395-2a3fc39907a2" providerId="ADAL" clId="{83C2C693-3B91-3E42-B39F-F45B3A9CE2B6}" dt="2023-12-19T16:15:37.274" v="17457" actId="165"/>
          <ac:grpSpMkLst>
            <pc:docMk/>
            <pc:sldMk cId="2142426824" sldId="2076139112"/>
            <ac:grpSpMk id="56" creationId="{9B8323FC-E468-5571-2235-479171BC5562}"/>
          </ac:grpSpMkLst>
        </pc:grpChg>
        <pc:grpChg chg="add del mod">
          <ac:chgData name="Pravesh Patel" userId="beacac88-819b-4da8-9395-2a3fc39907a2" providerId="ADAL" clId="{83C2C693-3B91-3E42-B39F-F45B3A9CE2B6}" dt="2023-12-19T16:15:37.274" v="17457" actId="165"/>
          <ac:grpSpMkLst>
            <pc:docMk/>
            <pc:sldMk cId="2142426824" sldId="2076139112"/>
            <ac:grpSpMk id="57" creationId="{B8955E15-7BA5-D6F3-8E76-DF75FE3CAB4D}"/>
          </ac:grpSpMkLst>
        </pc:grpChg>
        <pc:picChg chg="add mod modCrop">
          <ac:chgData name="Pravesh Patel" userId="beacac88-819b-4da8-9395-2a3fc39907a2" providerId="ADAL" clId="{83C2C693-3B91-3E42-B39F-F45B3A9CE2B6}" dt="2023-12-16T23:21:29.685" v="7890" actId="732"/>
          <ac:picMkLst>
            <pc:docMk/>
            <pc:sldMk cId="2142426824" sldId="2076139112"/>
            <ac:picMk id="13" creationId="{4515DF52-D27A-AB31-0D57-645862CA1BA0}"/>
          </ac:picMkLst>
        </pc:picChg>
        <pc:picChg chg="add del mod modCrop">
          <ac:chgData name="Pravesh Patel" userId="beacac88-819b-4da8-9395-2a3fc39907a2" providerId="ADAL" clId="{83C2C693-3B91-3E42-B39F-F45B3A9CE2B6}" dt="2023-12-16T23:22:03.618" v="7896" actId="478"/>
          <ac:picMkLst>
            <pc:docMk/>
            <pc:sldMk cId="2142426824" sldId="2076139112"/>
            <ac:picMk id="58" creationId="{6215D9EC-F575-0270-DC41-A4FDF4F6963F}"/>
          </ac:picMkLst>
        </pc:picChg>
        <pc:picChg chg="add mod">
          <ac:chgData name="Pravesh Patel" userId="beacac88-819b-4da8-9395-2a3fc39907a2" providerId="ADAL" clId="{83C2C693-3B91-3E42-B39F-F45B3A9CE2B6}" dt="2023-12-16T23:21:53.936" v="7895" actId="571"/>
          <ac:picMkLst>
            <pc:docMk/>
            <pc:sldMk cId="2142426824" sldId="2076139112"/>
            <ac:picMk id="59" creationId="{FEE8919B-E8EB-510F-6737-AFBD4D2A2B84}"/>
          </ac:picMkLst>
        </pc:picChg>
        <pc:cxnChg chg="add del mod">
          <ac:chgData name="Pravesh Patel" userId="beacac88-819b-4da8-9395-2a3fc39907a2" providerId="ADAL" clId="{83C2C693-3B91-3E42-B39F-F45B3A9CE2B6}" dt="2023-12-16T21:17:58.877" v="7584" actId="478"/>
          <ac:cxnSpMkLst>
            <pc:docMk/>
            <pc:sldMk cId="2142426824" sldId="2076139112"/>
            <ac:cxnSpMk id="17" creationId="{B7F318BD-D993-C0FB-1848-087DA47030FA}"/>
          </ac:cxnSpMkLst>
        </pc:cxnChg>
        <pc:cxnChg chg="add del mod">
          <ac:chgData name="Pravesh Patel" userId="beacac88-819b-4da8-9395-2a3fc39907a2" providerId="ADAL" clId="{83C2C693-3B91-3E42-B39F-F45B3A9CE2B6}" dt="2023-12-16T21:19:10.214" v="7597" actId="478"/>
          <ac:cxnSpMkLst>
            <pc:docMk/>
            <pc:sldMk cId="2142426824" sldId="2076139112"/>
            <ac:cxnSpMk id="18" creationId="{1A92D126-6EC2-77BC-604D-59C8209CA484}"/>
          </ac:cxnSpMkLst>
        </pc:cxnChg>
        <pc:cxnChg chg="add del mod">
          <ac:chgData name="Pravesh Patel" userId="beacac88-819b-4da8-9395-2a3fc39907a2" providerId="ADAL" clId="{83C2C693-3B91-3E42-B39F-F45B3A9CE2B6}" dt="2023-12-16T21:10:02.669" v="7532" actId="478"/>
          <ac:cxnSpMkLst>
            <pc:docMk/>
            <pc:sldMk cId="2142426824" sldId="2076139112"/>
            <ac:cxnSpMk id="21" creationId="{F99D010B-C63E-001F-A251-21BED05858E9}"/>
          </ac:cxnSpMkLst>
        </pc:cxnChg>
        <pc:cxnChg chg="add del mod">
          <ac:chgData name="Pravesh Patel" userId="beacac88-819b-4da8-9395-2a3fc39907a2" providerId="ADAL" clId="{83C2C693-3B91-3E42-B39F-F45B3A9CE2B6}" dt="2023-12-16T21:22:20.144" v="7616" actId="478"/>
          <ac:cxnSpMkLst>
            <pc:docMk/>
            <pc:sldMk cId="2142426824" sldId="2076139112"/>
            <ac:cxnSpMk id="26" creationId="{78B7EB04-EEE0-68CB-D1BF-594C64626909}"/>
          </ac:cxnSpMkLst>
        </pc:cxnChg>
        <pc:cxnChg chg="add mod">
          <ac:chgData name="Pravesh Patel" userId="beacac88-819b-4da8-9395-2a3fc39907a2" providerId="ADAL" clId="{83C2C693-3B91-3E42-B39F-F45B3A9CE2B6}" dt="2023-12-16T23:22:16.325" v="7897" actId="14100"/>
          <ac:cxnSpMkLst>
            <pc:docMk/>
            <pc:sldMk cId="2142426824" sldId="2076139112"/>
            <ac:cxnSpMk id="36" creationId="{19FD57F4-2F4F-6872-EB9B-B2FECD4449F2}"/>
          </ac:cxnSpMkLst>
        </pc:cxnChg>
        <pc:cxnChg chg="add mod">
          <ac:chgData name="Pravesh Patel" userId="beacac88-819b-4da8-9395-2a3fc39907a2" providerId="ADAL" clId="{83C2C693-3B91-3E42-B39F-F45B3A9CE2B6}" dt="2023-12-16T21:17:35.856" v="7580" actId="14100"/>
          <ac:cxnSpMkLst>
            <pc:docMk/>
            <pc:sldMk cId="2142426824" sldId="2076139112"/>
            <ac:cxnSpMk id="38" creationId="{C5AD7AB6-8D63-9E3B-8537-9F5C68ABC6FC}"/>
          </ac:cxnSpMkLst>
        </pc:cxnChg>
        <pc:cxnChg chg="add mod">
          <ac:chgData name="Pravesh Patel" userId="beacac88-819b-4da8-9395-2a3fc39907a2" providerId="ADAL" clId="{83C2C693-3B91-3E42-B39F-F45B3A9CE2B6}" dt="2023-12-18T21:10:06.238" v="15972" actId="14100"/>
          <ac:cxnSpMkLst>
            <pc:docMk/>
            <pc:sldMk cId="2142426824" sldId="2076139112"/>
            <ac:cxnSpMk id="41" creationId="{BC95BDC1-C1B5-023F-134E-4230680719CF}"/>
          </ac:cxnSpMkLst>
        </pc:cxnChg>
        <pc:cxnChg chg="add mod">
          <ac:chgData name="Pravesh Patel" userId="beacac88-819b-4da8-9395-2a3fc39907a2" providerId="ADAL" clId="{83C2C693-3B91-3E42-B39F-F45B3A9CE2B6}" dt="2023-12-16T21:18:27.800" v="7589" actId="14100"/>
          <ac:cxnSpMkLst>
            <pc:docMk/>
            <pc:sldMk cId="2142426824" sldId="2076139112"/>
            <ac:cxnSpMk id="43" creationId="{99B383C7-CE16-60A1-D8CE-6E088FEA2023}"/>
          </ac:cxnSpMkLst>
        </pc:cxnChg>
        <pc:cxnChg chg="add mod">
          <ac:chgData name="Pravesh Patel" userId="beacac88-819b-4da8-9395-2a3fc39907a2" providerId="ADAL" clId="{83C2C693-3B91-3E42-B39F-F45B3A9CE2B6}" dt="2023-12-16T21:19:08.386" v="7596" actId="167"/>
          <ac:cxnSpMkLst>
            <pc:docMk/>
            <pc:sldMk cId="2142426824" sldId="2076139112"/>
            <ac:cxnSpMk id="46" creationId="{6B33A824-E2ED-2DB2-8A4E-DC9F9BCDA3D4}"/>
          </ac:cxnSpMkLst>
        </pc:cxnChg>
        <pc:cxnChg chg="add mod">
          <ac:chgData name="Pravesh Patel" userId="beacac88-819b-4da8-9395-2a3fc39907a2" providerId="ADAL" clId="{83C2C693-3B91-3E42-B39F-F45B3A9CE2B6}" dt="2023-12-16T21:19:45.053" v="7602" actId="14100"/>
          <ac:cxnSpMkLst>
            <pc:docMk/>
            <pc:sldMk cId="2142426824" sldId="2076139112"/>
            <ac:cxnSpMk id="49" creationId="{D2C35B64-AFEC-77B0-698B-7A564A6D6147}"/>
          </ac:cxnSpMkLst>
        </pc:cxnChg>
      </pc:sldChg>
      <pc:sldChg chg="add del ord">
        <pc:chgData name="Pravesh Patel" userId="beacac88-819b-4da8-9395-2a3fc39907a2" providerId="ADAL" clId="{83C2C693-3B91-3E42-B39F-F45B3A9CE2B6}" dt="2023-12-19T17:50:37.805" v="19146" actId="2696"/>
        <pc:sldMkLst>
          <pc:docMk/>
          <pc:sldMk cId="3363466203" sldId="2076139113"/>
        </pc:sldMkLst>
      </pc:sldChg>
      <pc:sldChg chg="addSp delSp modSp add mod modAnim">
        <pc:chgData name="Pravesh Patel" userId="beacac88-819b-4da8-9395-2a3fc39907a2" providerId="ADAL" clId="{83C2C693-3B91-3E42-B39F-F45B3A9CE2B6}" dt="2023-12-19T17:11:22.894" v="18568" actId="20577"/>
        <pc:sldMkLst>
          <pc:docMk/>
          <pc:sldMk cId="2097002189" sldId="2076139114"/>
        </pc:sldMkLst>
        <pc:spChg chg="mod">
          <ac:chgData name="Pravesh Patel" userId="beacac88-819b-4da8-9395-2a3fc39907a2" providerId="ADAL" clId="{83C2C693-3B91-3E42-B39F-F45B3A9CE2B6}" dt="2023-12-19T17:01:57.357" v="18547" actId="114"/>
          <ac:spMkLst>
            <pc:docMk/>
            <pc:sldMk cId="2097002189" sldId="2076139114"/>
            <ac:spMk id="2" creationId="{A97799F3-45A3-CA18-7922-F18827FF7F90}"/>
          </ac:spMkLst>
        </pc:spChg>
        <pc:spChg chg="add mod">
          <ac:chgData name="Pravesh Patel" userId="beacac88-819b-4da8-9395-2a3fc39907a2" providerId="ADAL" clId="{83C2C693-3B91-3E42-B39F-F45B3A9CE2B6}" dt="2023-12-18T21:29:06.723" v="16405" actId="164"/>
          <ac:spMkLst>
            <pc:docMk/>
            <pc:sldMk cId="2097002189" sldId="2076139114"/>
            <ac:spMk id="4" creationId="{2810B5D5-FE70-C5D4-B2DC-B8D019EB1F76}"/>
          </ac:spMkLst>
        </pc:spChg>
        <pc:spChg chg="add mod">
          <ac:chgData name="Pravesh Patel" userId="beacac88-819b-4da8-9395-2a3fc39907a2" providerId="ADAL" clId="{83C2C693-3B91-3E42-B39F-F45B3A9CE2B6}" dt="2023-12-18T21:29:06.723" v="16405" actId="164"/>
          <ac:spMkLst>
            <pc:docMk/>
            <pc:sldMk cId="2097002189" sldId="2076139114"/>
            <ac:spMk id="5" creationId="{747A2413-736A-87BB-6C92-531649F9BB8A}"/>
          </ac:spMkLst>
        </pc:spChg>
        <pc:spChg chg="add mod">
          <ac:chgData name="Pravesh Patel" userId="beacac88-819b-4da8-9395-2a3fc39907a2" providerId="ADAL" clId="{83C2C693-3B91-3E42-B39F-F45B3A9CE2B6}" dt="2023-12-19T17:11:22.894" v="18568" actId="20577"/>
          <ac:spMkLst>
            <pc:docMk/>
            <pc:sldMk cId="2097002189" sldId="2076139114"/>
            <ac:spMk id="7" creationId="{2DC24A8C-3EAC-9FE4-7D8D-53643D0CBA12}"/>
          </ac:spMkLst>
        </pc:spChg>
        <pc:spChg chg="mod topLvl">
          <ac:chgData name="Pravesh Patel" userId="beacac88-819b-4da8-9395-2a3fc39907a2" providerId="ADAL" clId="{83C2C693-3B91-3E42-B39F-F45B3A9CE2B6}" dt="2023-12-18T21:29:06.723" v="16405" actId="164"/>
          <ac:spMkLst>
            <pc:docMk/>
            <pc:sldMk cId="2097002189" sldId="2076139114"/>
            <ac:spMk id="110" creationId="{B5A2FFCE-1E1C-947A-E26F-16D8B9D9EF18}"/>
          </ac:spMkLst>
        </pc:spChg>
        <pc:spChg chg="del">
          <ac:chgData name="Pravesh Patel" userId="beacac88-819b-4da8-9395-2a3fc39907a2" providerId="ADAL" clId="{83C2C693-3B91-3E42-B39F-F45B3A9CE2B6}" dt="2023-12-18T00:02:37.183" v="8385" actId="478"/>
          <ac:spMkLst>
            <pc:docMk/>
            <pc:sldMk cId="2097002189" sldId="2076139114"/>
            <ac:spMk id="111" creationId="{66C82E32-F68F-3DC4-0E0D-7D981F6260AC}"/>
          </ac:spMkLst>
        </pc:spChg>
        <pc:spChg chg="mod topLvl">
          <ac:chgData name="Pravesh Patel" userId="beacac88-819b-4da8-9395-2a3fc39907a2" providerId="ADAL" clId="{83C2C693-3B91-3E42-B39F-F45B3A9CE2B6}" dt="2023-12-18T21:29:06.723" v="16405" actId="164"/>
          <ac:spMkLst>
            <pc:docMk/>
            <pc:sldMk cId="2097002189" sldId="2076139114"/>
            <ac:spMk id="112" creationId="{1DAD92D9-9E65-4E54-AD57-8FFEB443DB50}"/>
          </ac:spMkLst>
        </pc:spChg>
        <pc:spChg chg="del">
          <ac:chgData name="Pravesh Patel" userId="beacac88-819b-4da8-9395-2a3fc39907a2" providerId="ADAL" clId="{83C2C693-3B91-3E42-B39F-F45B3A9CE2B6}" dt="2023-12-18T00:04:39.356" v="8414" actId="478"/>
          <ac:spMkLst>
            <pc:docMk/>
            <pc:sldMk cId="2097002189" sldId="2076139114"/>
            <ac:spMk id="113" creationId="{2964D0CF-8601-674A-D675-1EE83827B305}"/>
          </ac:spMkLst>
        </pc:spChg>
        <pc:spChg chg="mod topLvl">
          <ac:chgData name="Pravesh Patel" userId="beacac88-819b-4da8-9395-2a3fc39907a2" providerId="ADAL" clId="{83C2C693-3B91-3E42-B39F-F45B3A9CE2B6}" dt="2023-12-18T21:29:06.723" v="16405" actId="164"/>
          <ac:spMkLst>
            <pc:docMk/>
            <pc:sldMk cId="2097002189" sldId="2076139114"/>
            <ac:spMk id="114" creationId="{A7F1E5B8-6724-2BC0-9955-0FB8769F30A4}"/>
          </ac:spMkLst>
        </pc:spChg>
        <pc:spChg chg="mod topLvl">
          <ac:chgData name="Pravesh Patel" userId="beacac88-819b-4da8-9395-2a3fc39907a2" providerId="ADAL" clId="{83C2C693-3B91-3E42-B39F-F45B3A9CE2B6}" dt="2023-12-18T21:29:06.723" v="16405" actId="164"/>
          <ac:spMkLst>
            <pc:docMk/>
            <pc:sldMk cId="2097002189" sldId="2076139114"/>
            <ac:spMk id="115" creationId="{F9D88A55-D998-F9A4-5DEA-EC8E6A84E9A5}"/>
          </ac:spMkLst>
        </pc:spChg>
        <pc:spChg chg="mod topLvl">
          <ac:chgData name="Pravesh Patel" userId="beacac88-819b-4da8-9395-2a3fc39907a2" providerId="ADAL" clId="{83C2C693-3B91-3E42-B39F-F45B3A9CE2B6}" dt="2023-12-19T17:04:14.818" v="18561" actId="20577"/>
          <ac:spMkLst>
            <pc:docMk/>
            <pc:sldMk cId="2097002189" sldId="2076139114"/>
            <ac:spMk id="116" creationId="{F6BD50F1-BCCD-D825-0BD5-40501D1AE183}"/>
          </ac:spMkLst>
        </pc:spChg>
        <pc:spChg chg="mod topLvl">
          <ac:chgData name="Pravesh Patel" userId="beacac88-819b-4da8-9395-2a3fc39907a2" providerId="ADAL" clId="{83C2C693-3B91-3E42-B39F-F45B3A9CE2B6}" dt="2023-12-18T21:29:06.723" v="16405" actId="164"/>
          <ac:spMkLst>
            <pc:docMk/>
            <pc:sldMk cId="2097002189" sldId="2076139114"/>
            <ac:spMk id="117" creationId="{E3D87F0C-8E16-504B-A3AC-57FB4726CD2C}"/>
          </ac:spMkLst>
        </pc:spChg>
        <pc:spChg chg="mod topLvl">
          <ac:chgData name="Pravesh Patel" userId="beacac88-819b-4da8-9395-2a3fc39907a2" providerId="ADAL" clId="{83C2C693-3B91-3E42-B39F-F45B3A9CE2B6}" dt="2023-12-18T21:29:06.723" v="16405" actId="164"/>
          <ac:spMkLst>
            <pc:docMk/>
            <pc:sldMk cId="2097002189" sldId="2076139114"/>
            <ac:spMk id="118" creationId="{6553872E-FDCA-41CE-5D3C-18E3734A376E}"/>
          </ac:spMkLst>
        </pc:spChg>
        <pc:spChg chg="mod topLvl">
          <ac:chgData name="Pravesh Patel" userId="beacac88-819b-4da8-9395-2a3fc39907a2" providerId="ADAL" clId="{83C2C693-3B91-3E42-B39F-F45B3A9CE2B6}" dt="2023-12-18T21:29:06.723" v="16405" actId="164"/>
          <ac:spMkLst>
            <pc:docMk/>
            <pc:sldMk cId="2097002189" sldId="2076139114"/>
            <ac:spMk id="119" creationId="{4B206C37-83D3-40B5-88FA-26A68C682895}"/>
          </ac:spMkLst>
        </pc:spChg>
        <pc:spChg chg="mod topLvl">
          <ac:chgData name="Pravesh Patel" userId="beacac88-819b-4da8-9395-2a3fc39907a2" providerId="ADAL" clId="{83C2C693-3B91-3E42-B39F-F45B3A9CE2B6}" dt="2023-12-18T21:29:06.723" v="16405" actId="164"/>
          <ac:spMkLst>
            <pc:docMk/>
            <pc:sldMk cId="2097002189" sldId="2076139114"/>
            <ac:spMk id="120" creationId="{2084CEE8-0B6B-21DE-0946-2D9B7E44D4CF}"/>
          </ac:spMkLst>
        </pc:spChg>
        <pc:spChg chg="mod topLvl">
          <ac:chgData name="Pravesh Patel" userId="beacac88-819b-4da8-9395-2a3fc39907a2" providerId="ADAL" clId="{83C2C693-3B91-3E42-B39F-F45B3A9CE2B6}" dt="2023-12-18T21:29:06.723" v="16405" actId="164"/>
          <ac:spMkLst>
            <pc:docMk/>
            <pc:sldMk cId="2097002189" sldId="2076139114"/>
            <ac:spMk id="121" creationId="{23FE7255-A064-2D61-AA16-C7EDB1F20018}"/>
          </ac:spMkLst>
        </pc:spChg>
        <pc:spChg chg="mod topLvl">
          <ac:chgData name="Pravesh Patel" userId="beacac88-819b-4da8-9395-2a3fc39907a2" providerId="ADAL" clId="{83C2C693-3B91-3E42-B39F-F45B3A9CE2B6}" dt="2023-12-18T21:29:06.723" v="16405" actId="164"/>
          <ac:spMkLst>
            <pc:docMk/>
            <pc:sldMk cId="2097002189" sldId="2076139114"/>
            <ac:spMk id="122" creationId="{40E794BD-ED3F-6C71-44E5-1BA4528245F0}"/>
          </ac:spMkLst>
        </pc:spChg>
        <pc:spChg chg="mod topLvl">
          <ac:chgData name="Pravesh Patel" userId="beacac88-819b-4da8-9395-2a3fc39907a2" providerId="ADAL" clId="{83C2C693-3B91-3E42-B39F-F45B3A9CE2B6}" dt="2023-12-18T21:29:06.723" v="16405" actId="164"/>
          <ac:spMkLst>
            <pc:docMk/>
            <pc:sldMk cId="2097002189" sldId="2076139114"/>
            <ac:spMk id="123" creationId="{D5CC7FBD-E486-E009-464E-105F5D597330}"/>
          </ac:spMkLst>
        </pc:spChg>
        <pc:spChg chg="mod topLvl">
          <ac:chgData name="Pravesh Patel" userId="beacac88-819b-4da8-9395-2a3fc39907a2" providerId="ADAL" clId="{83C2C693-3B91-3E42-B39F-F45B3A9CE2B6}" dt="2023-12-18T21:29:06.723" v="16405" actId="164"/>
          <ac:spMkLst>
            <pc:docMk/>
            <pc:sldMk cId="2097002189" sldId="2076139114"/>
            <ac:spMk id="124" creationId="{186E5C12-DEC6-58B1-4364-CF4E2E1504B6}"/>
          </ac:spMkLst>
        </pc:spChg>
        <pc:spChg chg="mod">
          <ac:chgData name="Pravesh Patel" userId="beacac88-819b-4da8-9395-2a3fc39907a2" providerId="ADAL" clId="{83C2C693-3B91-3E42-B39F-F45B3A9CE2B6}" dt="2023-12-18T21:28:12.454" v="16384" actId="1035"/>
          <ac:spMkLst>
            <pc:docMk/>
            <pc:sldMk cId="2097002189" sldId="2076139114"/>
            <ac:spMk id="127" creationId="{0225EAFF-7B7A-9283-683D-4D6D6C6F28C3}"/>
          </ac:spMkLst>
        </pc:spChg>
        <pc:spChg chg="mod">
          <ac:chgData name="Pravesh Patel" userId="beacac88-819b-4da8-9395-2a3fc39907a2" providerId="ADAL" clId="{83C2C693-3B91-3E42-B39F-F45B3A9CE2B6}" dt="2023-12-18T21:28:12.454" v="16384" actId="1035"/>
          <ac:spMkLst>
            <pc:docMk/>
            <pc:sldMk cId="2097002189" sldId="2076139114"/>
            <ac:spMk id="128" creationId="{686D91D7-61F4-53F7-B722-CBBD35EC5095}"/>
          </ac:spMkLst>
        </pc:spChg>
        <pc:spChg chg="mod">
          <ac:chgData name="Pravesh Patel" userId="beacac88-819b-4da8-9395-2a3fc39907a2" providerId="ADAL" clId="{83C2C693-3B91-3E42-B39F-F45B3A9CE2B6}" dt="2023-12-18T21:28:12.454" v="16384" actId="1035"/>
          <ac:spMkLst>
            <pc:docMk/>
            <pc:sldMk cId="2097002189" sldId="2076139114"/>
            <ac:spMk id="130" creationId="{76236755-E9FB-88D3-4B21-D363381BF743}"/>
          </ac:spMkLst>
        </pc:spChg>
        <pc:spChg chg="mod">
          <ac:chgData name="Pravesh Patel" userId="beacac88-819b-4da8-9395-2a3fc39907a2" providerId="ADAL" clId="{83C2C693-3B91-3E42-B39F-F45B3A9CE2B6}" dt="2023-12-18T21:28:12.454" v="16384" actId="1035"/>
          <ac:spMkLst>
            <pc:docMk/>
            <pc:sldMk cId="2097002189" sldId="2076139114"/>
            <ac:spMk id="131" creationId="{C15A889E-2E91-E9F0-A28A-E3A2686C431C}"/>
          </ac:spMkLst>
        </pc:spChg>
        <pc:spChg chg="mod">
          <ac:chgData name="Pravesh Patel" userId="beacac88-819b-4da8-9395-2a3fc39907a2" providerId="ADAL" clId="{83C2C693-3B91-3E42-B39F-F45B3A9CE2B6}" dt="2023-12-18T21:28:12.454" v="16384" actId="1035"/>
          <ac:spMkLst>
            <pc:docMk/>
            <pc:sldMk cId="2097002189" sldId="2076139114"/>
            <ac:spMk id="132" creationId="{DF762DBD-10E8-7516-BA60-83B35383CE49}"/>
          </ac:spMkLst>
        </pc:spChg>
        <pc:spChg chg="mod">
          <ac:chgData name="Pravesh Patel" userId="beacac88-819b-4da8-9395-2a3fc39907a2" providerId="ADAL" clId="{83C2C693-3B91-3E42-B39F-F45B3A9CE2B6}" dt="2023-12-19T17:03:52.937" v="18560" actId="20577"/>
          <ac:spMkLst>
            <pc:docMk/>
            <pc:sldMk cId="2097002189" sldId="2076139114"/>
            <ac:spMk id="134" creationId="{CD349BBB-F170-3189-79A5-BE730E7957D5}"/>
          </ac:spMkLst>
        </pc:spChg>
        <pc:spChg chg="mod">
          <ac:chgData name="Pravesh Patel" userId="beacac88-819b-4da8-9395-2a3fc39907a2" providerId="ADAL" clId="{83C2C693-3B91-3E42-B39F-F45B3A9CE2B6}" dt="2023-12-18T21:28:12.454" v="16384" actId="1035"/>
          <ac:spMkLst>
            <pc:docMk/>
            <pc:sldMk cId="2097002189" sldId="2076139114"/>
            <ac:spMk id="135" creationId="{7535497A-2E7A-3CCB-174B-4596D893E64B}"/>
          </ac:spMkLst>
        </pc:spChg>
        <pc:spChg chg="mod">
          <ac:chgData name="Pravesh Patel" userId="beacac88-819b-4da8-9395-2a3fc39907a2" providerId="ADAL" clId="{83C2C693-3B91-3E42-B39F-F45B3A9CE2B6}" dt="2023-12-18T21:28:12.454" v="16384" actId="1035"/>
          <ac:spMkLst>
            <pc:docMk/>
            <pc:sldMk cId="2097002189" sldId="2076139114"/>
            <ac:spMk id="136" creationId="{9F70DBB9-A6C1-7716-89A9-BED191C86BF6}"/>
          </ac:spMkLst>
        </pc:spChg>
        <pc:spChg chg="mod">
          <ac:chgData name="Pravesh Patel" userId="beacac88-819b-4da8-9395-2a3fc39907a2" providerId="ADAL" clId="{83C2C693-3B91-3E42-B39F-F45B3A9CE2B6}" dt="2023-12-18T21:28:12.454" v="16384" actId="1035"/>
          <ac:spMkLst>
            <pc:docMk/>
            <pc:sldMk cId="2097002189" sldId="2076139114"/>
            <ac:spMk id="137" creationId="{AF4C0D12-B586-3F28-047B-14955D7E624E}"/>
          </ac:spMkLst>
        </pc:spChg>
        <pc:spChg chg="mod">
          <ac:chgData name="Pravesh Patel" userId="beacac88-819b-4da8-9395-2a3fc39907a2" providerId="ADAL" clId="{83C2C693-3B91-3E42-B39F-F45B3A9CE2B6}" dt="2023-12-18T21:28:12.454" v="16384" actId="1035"/>
          <ac:spMkLst>
            <pc:docMk/>
            <pc:sldMk cId="2097002189" sldId="2076139114"/>
            <ac:spMk id="138" creationId="{5E0F7807-C5E2-F401-3987-18F12F820A9D}"/>
          </ac:spMkLst>
        </pc:spChg>
        <pc:spChg chg="mod">
          <ac:chgData name="Pravesh Patel" userId="beacac88-819b-4da8-9395-2a3fc39907a2" providerId="ADAL" clId="{83C2C693-3B91-3E42-B39F-F45B3A9CE2B6}" dt="2023-12-18T21:28:12.454" v="16384" actId="1035"/>
          <ac:spMkLst>
            <pc:docMk/>
            <pc:sldMk cId="2097002189" sldId="2076139114"/>
            <ac:spMk id="139" creationId="{CAA99A81-13A1-4BC8-0E89-B48E8D73CF81}"/>
          </ac:spMkLst>
        </pc:spChg>
        <pc:spChg chg="mod">
          <ac:chgData name="Pravesh Patel" userId="beacac88-819b-4da8-9395-2a3fc39907a2" providerId="ADAL" clId="{83C2C693-3B91-3E42-B39F-F45B3A9CE2B6}" dt="2023-12-18T21:28:12.454" v="16384" actId="1035"/>
          <ac:spMkLst>
            <pc:docMk/>
            <pc:sldMk cId="2097002189" sldId="2076139114"/>
            <ac:spMk id="145" creationId="{D9CDCF90-01F8-E9BD-F4DD-0CAC3452ADBE}"/>
          </ac:spMkLst>
        </pc:spChg>
        <pc:grpChg chg="add mod">
          <ac:chgData name="Pravesh Patel" userId="beacac88-819b-4da8-9395-2a3fc39907a2" providerId="ADAL" clId="{83C2C693-3B91-3E42-B39F-F45B3A9CE2B6}" dt="2023-12-18T21:29:06.723" v="16405" actId="164"/>
          <ac:grpSpMkLst>
            <pc:docMk/>
            <pc:sldMk cId="2097002189" sldId="2076139114"/>
            <ac:grpSpMk id="8" creationId="{0A097CA0-79B6-57D8-0DD4-7D72B7E2B6DE}"/>
          </ac:grpSpMkLst>
        </pc:grpChg>
        <pc:grpChg chg="del">
          <ac:chgData name="Pravesh Patel" userId="beacac88-819b-4da8-9395-2a3fc39907a2" providerId="ADAL" clId="{83C2C693-3B91-3E42-B39F-F45B3A9CE2B6}" dt="2023-12-18T21:19:07.155" v="16161" actId="165"/>
          <ac:grpSpMkLst>
            <pc:docMk/>
            <pc:sldMk cId="2097002189" sldId="2076139114"/>
            <ac:grpSpMk id="109" creationId="{60FB1CED-ED45-09DB-4C2A-0DCE7A01743D}"/>
          </ac:grpSpMkLst>
        </pc:grpChg>
        <pc:grpChg chg="del mod">
          <ac:chgData name="Pravesh Patel" userId="beacac88-819b-4da8-9395-2a3fc39907a2" providerId="ADAL" clId="{83C2C693-3B91-3E42-B39F-F45B3A9CE2B6}" dt="2023-12-18T21:19:07.155" v="16161" actId="165"/>
          <ac:grpSpMkLst>
            <pc:docMk/>
            <pc:sldMk cId="2097002189" sldId="2076139114"/>
            <ac:grpSpMk id="133" creationId="{704A5F00-CA09-7B66-BD07-444C3FF2FBC0}"/>
          </ac:grpSpMkLst>
        </pc:grpChg>
        <pc:cxnChg chg="del">
          <ac:chgData name="Pravesh Patel" userId="beacac88-819b-4da8-9395-2a3fc39907a2" providerId="ADAL" clId="{83C2C693-3B91-3E42-B39F-F45B3A9CE2B6}" dt="2023-12-18T21:25:38.663" v="16305" actId="478"/>
          <ac:cxnSpMkLst>
            <pc:docMk/>
            <pc:sldMk cId="2097002189" sldId="2076139114"/>
            <ac:cxnSpMk id="140" creationId="{ED75ECC2-E0DB-2DC6-320A-336F07D162D9}"/>
          </ac:cxnSpMkLst>
        </pc:cxnChg>
        <pc:cxnChg chg="mod topLvl">
          <ac:chgData name="Pravesh Patel" userId="beacac88-819b-4da8-9395-2a3fc39907a2" providerId="ADAL" clId="{83C2C693-3B91-3E42-B39F-F45B3A9CE2B6}" dt="2023-12-18T21:28:12.454" v="16384" actId="1035"/>
          <ac:cxnSpMkLst>
            <pc:docMk/>
            <pc:sldMk cId="2097002189" sldId="2076139114"/>
            <ac:cxnSpMk id="141" creationId="{8281ECB1-6BBC-B24F-A2C5-21B3713036B7}"/>
          </ac:cxnSpMkLst>
        </pc:cxnChg>
        <pc:cxnChg chg="mod topLvl">
          <ac:chgData name="Pravesh Patel" userId="beacac88-819b-4da8-9395-2a3fc39907a2" providerId="ADAL" clId="{83C2C693-3B91-3E42-B39F-F45B3A9CE2B6}" dt="2023-12-18T21:28:12.454" v="16384" actId="1035"/>
          <ac:cxnSpMkLst>
            <pc:docMk/>
            <pc:sldMk cId="2097002189" sldId="2076139114"/>
            <ac:cxnSpMk id="142" creationId="{26B99E43-0A5E-A507-261C-D7723BA95081}"/>
          </ac:cxnSpMkLst>
        </pc:cxnChg>
        <pc:cxnChg chg="mod topLvl">
          <ac:chgData name="Pravesh Patel" userId="beacac88-819b-4da8-9395-2a3fc39907a2" providerId="ADAL" clId="{83C2C693-3B91-3E42-B39F-F45B3A9CE2B6}" dt="2023-12-18T21:28:12.454" v="16384" actId="1035"/>
          <ac:cxnSpMkLst>
            <pc:docMk/>
            <pc:sldMk cId="2097002189" sldId="2076139114"/>
            <ac:cxnSpMk id="143" creationId="{42528DDC-CB45-32F4-510A-73184CF56D57}"/>
          </ac:cxnSpMkLst>
        </pc:cxnChg>
      </pc:sldChg>
      <pc:sldChg chg="modSp add del mod ord">
        <pc:chgData name="Pravesh Patel" userId="beacac88-819b-4da8-9395-2a3fc39907a2" providerId="ADAL" clId="{83C2C693-3B91-3E42-B39F-F45B3A9CE2B6}" dt="2023-12-19T17:50:37.850" v="19151" actId="2696"/>
        <pc:sldMkLst>
          <pc:docMk/>
          <pc:sldMk cId="4034326586" sldId="2076139115"/>
        </pc:sldMkLst>
        <pc:picChg chg="mod">
          <ac:chgData name="Pravesh Patel" userId="beacac88-819b-4da8-9395-2a3fc39907a2" providerId="ADAL" clId="{83C2C693-3B91-3E42-B39F-F45B3A9CE2B6}" dt="2023-12-18T15:07:11.728" v="13800" actId="1076"/>
          <ac:picMkLst>
            <pc:docMk/>
            <pc:sldMk cId="4034326586" sldId="2076139115"/>
            <ac:picMk id="5" creationId="{BE914277-458D-BFE2-15A1-4BAE9AFB498D}"/>
          </ac:picMkLst>
        </pc:picChg>
      </pc:sldChg>
      <pc:sldChg chg="add del ord">
        <pc:chgData name="Pravesh Patel" userId="beacac88-819b-4da8-9395-2a3fc39907a2" providerId="ADAL" clId="{83C2C693-3B91-3E42-B39F-F45B3A9CE2B6}" dt="2023-12-18T18:13:12.497" v="14418" actId="2696"/>
        <pc:sldMkLst>
          <pc:docMk/>
          <pc:sldMk cId="200609422" sldId="2076139116"/>
        </pc:sldMkLst>
      </pc:sldChg>
      <pc:sldChg chg="addSp modSp add del mod ord">
        <pc:chgData name="Pravesh Patel" userId="beacac88-819b-4da8-9395-2a3fc39907a2" providerId="ADAL" clId="{83C2C693-3B91-3E42-B39F-F45B3A9CE2B6}" dt="2023-12-19T17:50:37.860" v="19154" actId="2696"/>
        <pc:sldMkLst>
          <pc:docMk/>
          <pc:sldMk cId="3576215022" sldId="2076139117"/>
        </pc:sldMkLst>
        <pc:picChg chg="add mod">
          <ac:chgData name="Pravesh Patel" userId="beacac88-819b-4da8-9395-2a3fc39907a2" providerId="ADAL" clId="{83C2C693-3B91-3E42-B39F-F45B3A9CE2B6}" dt="2023-12-18T18:44:37.414" v="14767" actId="1076"/>
          <ac:picMkLst>
            <pc:docMk/>
            <pc:sldMk cId="3576215022" sldId="2076139117"/>
            <ac:picMk id="5" creationId="{3760C140-0A68-EA1D-35BC-E73A471A9535}"/>
          </ac:picMkLst>
        </pc:picChg>
        <pc:picChg chg="add mod">
          <ac:chgData name="Pravesh Patel" userId="beacac88-819b-4da8-9395-2a3fc39907a2" providerId="ADAL" clId="{83C2C693-3B91-3E42-B39F-F45B3A9CE2B6}" dt="2023-12-18T18:44:41.875" v="14769" actId="1076"/>
          <ac:picMkLst>
            <pc:docMk/>
            <pc:sldMk cId="3576215022" sldId="2076139117"/>
            <ac:picMk id="7" creationId="{72050B47-84C0-BA26-9AA0-06A0280C0FBA}"/>
          </ac:picMkLst>
        </pc:picChg>
      </pc:sldChg>
      <pc:sldChg chg="addSp delSp modSp add del mod">
        <pc:chgData name="Pravesh Patel" userId="beacac88-819b-4da8-9395-2a3fc39907a2" providerId="ADAL" clId="{83C2C693-3B91-3E42-B39F-F45B3A9CE2B6}" dt="2023-12-19T17:50:37.852" v="19152" actId="2696"/>
        <pc:sldMkLst>
          <pc:docMk/>
          <pc:sldMk cId="2995912095" sldId="2076139118"/>
        </pc:sldMkLst>
        <pc:picChg chg="del">
          <ac:chgData name="Pravesh Patel" userId="beacac88-819b-4da8-9395-2a3fc39907a2" providerId="ADAL" clId="{83C2C693-3B91-3E42-B39F-F45B3A9CE2B6}" dt="2023-12-18T18:10:00.434" v="14403" actId="478"/>
          <ac:picMkLst>
            <pc:docMk/>
            <pc:sldMk cId="2995912095" sldId="2076139118"/>
            <ac:picMk id="5" creationId="{3760C140-0A68-EA1D-35BC-E73A471A9535}"/>
          </ac:picMkLst>
        </pc:picChg>
        <pc:picChg chg="add mod">
          <ac:chgData name="Pravesh Patel" userId="beacac88-819b-4da8-9395-2a3fc39907a2" providerId="ADAL" clId="{83C2C693-3B91-3E42-B39F-F45B3A9CE2B6}" dt="2023-12-18T18:44:27.403" v="14765" actId="1076"/>
          <ac:picMkLst>
            <pc:docMk/>
            <pc:sldMk cId="2995912095" sldId="2076139118"/>
            <ac:picMk id="6" creationId="{AAA226C5-65B1-D910-EAB8-6B300E1A9831}"/>
          </ac:picMkLst>
        </pc:picChg>
        <pc:picChg chg="del">
          <ac:chgData name="Pravesh Patel" userId="beacac88-819b-4da8-9395-2a3fc39907a2" providerId="ADAL" clId="{83C2C693-3B91-3E42-B39F-F45B3A9CE2B6}" dt="2023-12-18T18:09:59.550" v="14402" actId="478"/>
          <ac:picMkLst>
            <pc:docMk/>
            <pc:sldMk cId="2995912095" sldId="2076139118"/>
            <ac:picMk id="7" creationId="{72050B47-84C0-BA26-9AA0-06A0280C0FBA}"/>
          </ac:picMkLst>
        </pc:picChg>
      </pc:sldChg>
      <pc:sldChg chg="addSp delSp modSp add del mod">
        <pc:chgData name="Pravesh Patel" userId="beacac88-819b-4da8-9395-2a3fc39907a2" providerId="ADAL" clId="{83C2C693-3B91-3E42-B39F-F45B3A9CE2B6}" dt="2023-12-19T17:50:37.853" v="19153" actId="2696"/>
        <pc:sldMkLst>
          <pc:docMk/>
          <pc:sldMk cId="1861517747" sldId="2076139119"/>
        </pc:sldMkLst>
        <pc:picChg chg="add mod">
          <ac:chgData name="Pravesh Patel" userId="beacac88-819b-4da8-9395-2a3fc39907a2" providerId="ADAL" clId="{83C2C693-3B91-3E42-B39F-F45B3A9CE2B6}" dt="2023-12-18T18:43:57.020" v="14756" actId="14100"/>
          <ac:picMkLst>
            <pc:docMk/>
            <pc:sldMk cId="1861517747" sldId="2076139119"/>
            <ac:picMk id="5" creationId="{1FB2DE3A-B7FE-E25C-1562-9EEEF605F699}"/>
          </ac:picMkLst>
        </pc:picChg>
        <pc:picChg chg="del">
          <ac:chgData name="Pravesh Patel" userId="beacac88-819b-4da8-9395-2a3fc39907a2" providerId="ADAL" clId="{83C2C693-3B91-3E42-B39F-F45B3A9CE2B6}" dt="2023-12-18T18:10:25.744" v="14410" actId="478"/>
          <ac:picMkLst>
            <pc:docMk/>
            <pc:sldMk cId="1861517747" sldId="2076139119"/>
            <ac:picMk id="6" creationId="{AAA226C5-65B1-D910-EAB8-6B300E1A9831}"/>
          </ac:picMkLst>
        </pc:picChg>
      </pc:sldChg>
      <pc:sldChg chg="addSp delSp modSp add mod modAnim">
        <pc:chgData name="Pravesh Patel" userId="beacac88-819b-4da8-9395-2a3fc39907a2" providerId="ADAL" clId="{83C2C693-3B91-3E42-B39F-F45B3A9CE2B6}" dt="2023-12-19T17:47:23.894" v="19145" actId="20577"/>
        <pc:sldMkLst>
          <pc:docMk/>
          <pc:sldMk cId="3792226660" sldId="2076139120"/>
        </pc:sldMkLst>
        <pc:spChg chg="mod">
          <ac:chgData name="Pravesh Patel" userId="beacac88-819b-4da8-9395-2a3fc39907a2" providerId="ADAL" clId="{83C2C693-3B91-3E42-B39F-F45B3A9CE2B6}" dt="2023-12-19T17:47:23.894" v="19145" actId="20577"/>
          <ac:spMkLst>
            <pc:docMk/>
            <pc:sldMk cId="3792226660" sldId="2076139120"/>
            <ac:spMk id="3" creationId="{2C03215F-E402-EB36-D0F8-0175ECBF408B}"/>
          </ac:spMkLst>
        </pc:spChg>
        <pc:spChg chg="add mod">
          <ac:chgData name="Pravesh Patel" userId="beacac88-819b-4da8-9395-2a3fc39907a2" providerId="ADAL" clId="{83C2C693-3B91-3E42-B39F-F45B3A9CE2B6}" dt="2023-12-18T21:47:30.932" v="16608" actId="164"/>
          <ac:spMkLst>
            <pc:docMk/>
            <pc:sldMk cId="3792226660" sldId="2076139120"/>
            <ac:spMk id="17" creationId="{6400BD6A-B4D7-62D4-EDAD-7066C9CF66E3}"/>
          </ac:spMkLst>
        </pc:spChg>
        <pc:spChg chg="add mod">
          <ac:chgData name="Pravesh Patel" userId="beacac88-819b-4da8-9395-2a3fc39907a2" providerId="ADAL" clId="{83C2C693-3B91-3E42-B39F-F45B3A9CE2B6}" dt="2023-12-18T18:38:54.303" v="14677" actId="554"/>
          <ac:spMkLst>
            <pc:docMk/>
            <pc:sldMk cId="3792226660" sldId="2076139120"/>
            <ac:spMk id="18" creationId="{AE0A85B6-5022-F3F5-2174-70E6F0E2E988}"/>
          </ac:spMkLst>
        </pc:spChg>
        <pc:spChg chg="add mod">
          <ac:chgData name="Pravesh Patel" userId="beacac88-819b-4da8-9395-2a3fc39907a2" providerId="ADAL" clId="{83C2C693-3B91-3E42-B39F-F45B3A9CE2B6}" dt="2023-12-18T21:47:17.159" v="16606" actId="164"/>
          <ac:spMkLst>
            <pc:docMk/>
            <pc:sldMk cId="3792226660" sldId="2076139120"/>
            <ac:spMk id="25" creationId="{423D4EF1-7E2E-D517-668D-04E0E7AA5110}"/>
          </ac:spMkLst>
        </pc:spChg>
        <pc:spChg chg="add mod">
          <ac:chgData name="Pravesh Patel" userId="beacac88-819b-4da8-9395-2a3fc39907a2" providerId="ADAL" clId="{83C2C693-3B91-3E42-B39F-F45B3A9CE2B6}" dt="2023-12-18T21:47:17.159" v="16606" actId="164"/>
          <ac:spMkLst>
            <pc:docMk/>
            <pc:sldMk cId="3792226660" sldId="2076139120"/>
            <ac:spMk id="26" creationId="{42B0E7E5-F3AE-A562-4D8D-3D27610E1420}"/>
          </ac:spMkLst>
        </pc:spChg>
        <pc:grpChg chg="add mod">
          <ac:chgData name="Pravesh Patel" userId="beacac88-819b-4da8-9395-2a3fc39907a2" providerId="ADAL" clId="{83C2C693-3B91-3E42-B39F-F45B3A9CE2B6}" dt="2023-12-18T21:47:10.277" v="16605" actId="164"/>
          <ac:grpSpMkLst>
            <pc:docMk/>
            <pc:sldMk cId="3792226660" sldId="2076139120"/>
            <ac:grpSpMk id="27" creationId="{F544EDD3-67C6-CA03-E18A-2CC039DD5466}"/>
          </ac:grpSpMkLst>
        </pc:grpChg>
        <pc:grpChg chg="add mod">
          <ac:chgData name="Pravesh Patel" userId="beacac88-819b-4da8-9395-2a3fc39907a2" providerId="ADAL" clId="{83C2C693-3B91-3E42-B39F-F45B3A9CE2B6}" dt="2023-12-18T21:47:17.159" v="16606" actId="164"/>
          <ac:grpSpMkLst>
            <pc:docMk/>
            <pc:sldMk cId="3792226660" sldId="2076139120"/>
            <ac:grpSpMk id="28" creationId="{B65BFE7B-EE3A-7AA0-232C-6A6F9BC6E7C5}"/>
          </ac:grpSpMkLst>
        </pc:grpChg>
        <pc:grpChg chg="add mod">
          <ac:chgData name="Pravesh Patel" userId="beacac88-819b-4da8-9395-2a3fc39907a2" providerId="ADAL" clId="{83C2C693-3B91-3E42-B39F-F45B3A9CE2B6}" dt="2023-12-18T21:47:30.932" v="16608" actId="164"/>
          <ac:grpSpMkLst>
            <pc:docMk/>
            <pc:sldMk cId="3792226660" sldId="2076139120"/>
            <ac:grpSpMk id="29" creationId="{EBE94FE8-975C-85B7-25C5-A0B9879C090C}"/>
          </ac:grpSpMkLst>
        </pc:grpChg>
        <pc:picChg chg="del">
          <ac:chgData name="Pravesh Patel" userId="beacac88-819b-4da8-9395-2a3fc39907a2" providerId="ADAL" clId="{83C2C693-3B91-3E42-B39F-F45B3A9CE2B6}" dt="2023-12-18T18:13:41.530" v="14421" actId="478"/>
          <ac:picMkLst>
            <pc:docMk/>
            <pc:sldMk cId="3792226660" sldId="2076139120"/>
            <ac:picMk id="2" creationId="{A331AEC2-8D2A-7376-1F1F-DD10C8D066BC}"/>
          </ac:picMkLst>
        </pc:picChg>
        <pc:picChg chg="add mod modCrop">
          <ac:chgData name="Pravesh Patel" userId="beacac88-819b-4da8-9395-2a3fc39907a2" providerId="ADAL" clId="{83C2C693-3B91-3E42-B39F-F45B3A9CE2B6}" dt="2023-12-18T21:47:30.932" v="16608" actId="164"/>
          <ac:picMkLst>
            <pc:docMk/>
            <pc:sldMk cId="3792226660" sldId="2076139120"/>
            <ac:picMk id="5" creationId="{A0776194-E0FD-D1E3-CD28-B3C869D00071}"/>
          </ac:picMkLst>
        </pc:picChg>
        <pc:picChg chg="add del mod modCrop">
          <ac:chgData name="Pravesh Patel" userId="beacac88-819b-4da8-9395-2a3fc39907a2" providerId="ADAL" clId="{83C2C693-3B91-3E42-B39F-F45B3A9CE2B6}" dt="2023-12-18T18:38:34.816" v="14662" actId="1035"/>
          <ac:picMkLst>
            <pc:docMk/>
            <pc:sldMk cId="3792226660" sldId="2076139120"/>
            <ac:picMk id="6" creationId="{E5AE53A6-04B9-95A2-ADA6-E4E2C5FEE1C4}"/>
          </ac:picMkLst>
        </pc:picChg>
        <pc:picChg chg="add del mod">
          <ac:chgData name="Pravesh Patel" userId="beacac88-819b-4da8-9395-2a3fc39907a2" providerId="ADAL" clId="{83C2C693-3B91-3E42-B39F-F45B3A9CE2B6}" dt="2023-12-18T18:24:42.421" v="14522" actId="478"/>
          <ac:picMkLst>
            <pc:docMk/>
            <pc:sldMk cId="3792226660" sldId="2076139120"/>
            <ac:picMk id="7" creationId="{26F50793-06E9-350A-DBDC-A3E657FCF85E}"/>
          </ac:picMkLst>
        </pc:picChg>
        <pc:picChg chg="del">
          <ac:chgData name="Pravesh Patel" userId="beacac88-819b-4da8-9395-2a3fc39907a2" providerId="ADAL" clId="{83C2C693-3B91-3E42-B39F-F45B3A9CE2B6}" dt="2023-12-18T18:13:36.706" v="14420" actId="478"/>
          <ac:picMkLst>
            <pc:docMk/>
            <pc:sldMk cId="3792226660" sldId="2076139120"/>
            <ac:picMk id="9" creationId="{EA4702F1-DDA4-63F9-2F7C-30EDD72F5522}"/>
          </ac:picMkLst>
        </pc:picChg>
        <pc:cxnChg chg="add del mod">
          <ac:chgData name="Pravesh Patel" userId="beacac88-819b-4da8-9395-2a3fc39907a2" providerId="ADAL" clId="{83C2C693-3B91-3E42-B39F-F45B3A9CE2B6}" dt="2023-12-18T18:29:31.620" v="14569" actId="478"/>
          <ac:cxnSpMkLst>
            <pc:docMk/>
            <pc:sldMk cId="3792226660" sldId="2076139120"/>
            <ac:cxnSpMk id="10" creationId="{6A478D73-BF1F-4A69-6134-D9156DA4A8BA}"/>
          </ac:cxnSpMkLst>
        </pc:cxnChg>
        <pc:cxnChg chg="add mod">
          <ac:chgData name="Pravesh Patel" userId="beacac88-819b-4da8-9395-2a3fc39907a2" providerId="ADAL" clId="{83C2C693-3B91-3E42-B39F-F45B3A9CE2B6}" dt="2023-12-18T21:47:17.159" v="16606" actId="164"/>
          <ac:cxnSpMkLst>
            <pc:docMk/>
            <pc:sldMk cId="3792226660" sldId="2076139120"/>
            <ac:cxnSpMk id="20" creationId="{222C28A1-A524-4BEB-8BC3-CC2A0AFDFBC6}"/>
          </ac:cxnSpMkLst>
        </pc:cxnChg>
      </pc:sldChg>
      <pc:sldChg chg="add del ord">
        <pc:chgData name="Pravesh Patel" userId="beacac88-819b-4da8-9395-2a3fc39907a2" providerId="ADAL" clId="{83C2C693-3B91-3E42-B39F-F45B3A9CE2B6}" dt="2023-12-19T17:50:37.834" v="19149" actId="2696"/>
        <pc:sldMkLst>
          <pc:docMk/>
          <pc:sldMk cId="1491046911" sldId="2076139121"/>
        </pc:sldMkLst>
      </pc:sldChg>
      <pc:sldMasterChg chg="delSp mod addSldLayout delSldLayout modSldLayout">
        <pc:chgData name="Pravesh Patel" userId="beacac88-819b-4da8-9395-2a3fc39907a2" providerId="ADAL" clId="{83C2C693-3B91-3E42-B39F-F45B3A9CE2B6}" dt="2023-12-19T17:50:37.818" v="19148" actId="2696"/>
        <pc:sldMasterMkLst>
          <pc:docMk/>
          <pc:sldMasterMk cId="0" sldId="2147483648"/>
        </pc:sldMasterMkLst>
        <pc:spChg chg="del">
          <ac:chgData name="Pravesh Patel" userId="beacac88-819b-4da8-9395-2a3fc39907a2" providerId="ADAL" clId="{83C2C693-3B91-3E42-B39F-F45B3A9CE2B6}" dt="2023-12-14T23:23:18.544" v="1546" actId="478"/>
          <ac:spMkLst>
            <pc:docMk/>
            <pc:sldMasterMk cId="0" sldId="2147483648"/>
            <ac:spMk id="10" creationId="{00000000-0000-0000-0000-000000000000}"/>
          </ac:spMkLst>
        </pc:spChg>
        <pc:sldLayoutChg chg="del">
          <pc:chgData name="Pravesh Patel" userId="beacac88-819b-4da8-9395-2a3fc39907a2" providerId="ADAL" clId="{83C2C693-3B91-3E42-B39F-F45B3A9CE2B6}" dt="2023-12-14T19:27:13.390" v="940" actId="2696"/>
          <pc:sldLayoutMkLst>
            <pc:docMk/>
            <pc:sldMasterMk cId="0" sldId="2147483648"/>
            <pc:sldLayoutMk cId="0" sldId="2147483652"/>
          </pc:sldLayoutMkLst>
        </pc:sldLayoutChg>
        <pc:sldLayoutChg chg="del">
          <pc:chgData name="Pravesh Patel" userId="beacac88-819b-4da8-9395-2a3fc39907a2" providerId="ADAL" clId="{83C2C693-3B91-3E42-B39F-F45B3A9CE2B6}" dt="2023-12-18T18:43:45.564" v="14755" actId="2696"/>
          <pc:sldLayoutMkLst>
            <pc:docMk/>
            <pc:sldMasterMk cId="0" sldId="2147483648"/>
            <pc:sldLayoutMk cId="3357843104" sldId="2147483654"/>
          </pc:sldLayoutMkLst>
        </pc:sldLayoutChg>
        <pc:sldLayoutChg chg="modSp del">
          <pc:chgData name="Pravesh Patel" userId="beacac88-819b-4da8-9395-2a3fc39907a2" providerId="ADAL" clId="{83C2C693-3B91-3E42-B39F-F45B3A9CE2B6}" dt="2023-12-14T23:24:52.123" v="1559" actId="2696"/>
          <pc:sldLayoutMkLst>
            <pc:docMk/>
            <pc:sldMasterMk cId="0" sldId="2147483648"/>
            <pc:sldLayoutMk cId="2208266690" sldId="2147483671"/>
          </pc:sldLayoutMkLst>
          <pc:picChg chg="mod">
            <ac:chgData name="Pravesh Patel" userId="beacac88-819b-4da8-9395-2a3fc39907a2" providerId="ADAL" clId="{83C2C693-3B91-3E42-B39F-F45B3A9CE2B6}" dt="2023-12-14T15:40:41.028" v="192"/>
            <ac:picMkLst>
              <pc:docMk/>
              <pc:sldMasterMk cId="0" sldId="2147483648"/>
              <pc:sldLayoutMk cId="2208266690" sldId="2147483671"/>
              <ac:picMk id="11" creationId="{FD244814-7BC5-0ECD-E886-530AB62EA742}"/>
            </ac:picMkLst>
          </pc:picChg>
        </pc:sldLayoutChg>
        <pc:sldLayoutChg chg="del">
          <pc:chgData name="Pravesh Patel" userId="beacac88-819b-4da8-9395-2a3fc39907a2" providerId="ADAL" clId="{83C2C693-3B91-3E42-B39F-F45B3A9CE2B6}" dt="2023-12-19T17:50:37.818" v="19148" actId="2696"/>
          <pc:sldLayoutMkLst>
            <pc:docMk/>
            <pc:sldMasterMk cId="0" sldId="2147483648"/>
            <pc:sldLayoutMk cId="319644440" sldId="2147483672"/>
          </pc:sldLayoutMkLst>
        </pc:sldLayoutChg>
        <pc:sldLayoutChg chg="del">
          <pc:chgData name="Pravesh Patel" userId="beacac88-819b-4da8-9395-2a3fc39907a2" providerId="ADAL" clId="{83C2C693-3B91-3E42-B39F-F45B3A9CE2B6}" dt="2023-12-14T19:21:29.152" v="930" actId="2696"/>
          <pc:sldLayoutMkLst>
            <pc:docMk/>
            <pc:sldMasterMk cId="0" sldId="2147483648"/>
            <pc:sldLayoutMk cId="3595678575" sldId="2147483673"/>
          </pc:sldLayoutMkLst>
        </pc:sldLayoutChg>
        <pc:sldLayoutChg chg="delSp add mod modTransition">
          <pc:chgData name="Pravesh Patel" userId="beacac88-819b-4da8-9395-2a3fc39907a2" providerId="ADAL" clId="{83C2C693-3B91-3E42-B39F-F45B3A9CE2B6}" dt="2023-12-14T23:23:53.621" v="1551" actId="478"/>
          <pc:sldLayoutMkLst>
            <pc:docMk/>
            <pc:sldMasterMk cId="0" sldId="2147483648"/>
            <pc:sldLayoutMk cId="1613672107" sldId="2147483675"/>
          </pc:sldLayoutMkLst>
          <pc:spChg chg="del">
            <ac:chgData name="Pravesh Patel" userId="beacac88-819b-4da8-9395-2a3fc39907a2" providerId="ADAL" clId="{83C2C693-3B91-3E42-B39F-F45B3A9CE2B6}" dt="2023-12-14T23:23:53.621" v="1551" actId="478"/>
            <ac:spMkLst>
              <pc:docMk/>
              <pc:sldMasterMk cId="0" sldId="2147483648"/>
              <pc:sldLayoutMk cId="1613672107" sldId="2147483675"/>
              <ac:spMk id="3" creationId="{2B2E4231-98D2-8B48-B0F5-70060F61B2B6}"/>
            </ac:spMkLst>
          </pc:spChg>
          <pc:spChg chg="del">
            <ac:chgData name="Pravesh Patel" userId="beacac88-819b-4da8-9395-2a3fc39907a2" providerId="ADAL" clId="{83C2C693-3B91-3E42-B39F-F45B3A9CE2B6}" dt="2023-12-14T23:23:51.083" v="1550" actId="478"/>
            <ac:spMkLst>
              <pc:docMk/>
              <pc:sldMasterMk cId="0" sldId="2147483648"/>
              <pc:sldLayoutMk cId="1613672107" sldId="2147483675"/>
              <ac:spMk id="11" creationId="{DEDF4872-38C3-48C7-7CD8-75F6467CF54E}"/>
            </ac:spMkLst>
          </pc:spChg>
          <pc:picChg chg="del">
            <ac:chgData name="Pravesh Patel" userId="beacac88-819b-4da8-9395-2a3fc39907a2" providerId="ADAL" clId="{83C2C693-3B91-3E42-B39F-F45B3A9CE2B6}" dt="2023-12-14T23:23:49.943" v="1549" actId="478"/>
            <ac:picMkLst>
              <pc:docMk/>
              <pc:sldMasterMk cId="0" sldId="2147483648"/>
              <pc:sldLayoutMk cId="1613672107" sldId="2147483675"/>
              <ac:picMk id="7" creationId="{069C10C3-9019-87EC-20A1-7C348E46944F}"/>
            </ac:picMkLst>
          </pc:picChg>
          <pc:picChg chg="del">
            <ac:chgData name="Pravesh Patel" userId="beacac88-819b-4da8-9395-2a3fc39907a2" providerId="ADAL" clId="{83C2C693-3B91-3E42-B39F-F45B3A9CE2B6}" dt="2023-12-14T23:23:48.699" v="1548" actId="478"/>
            <ac:picMkLst>
              <pc:docMk/>
              <pc:sldMasterMk cId="0" sldId="2147483648"/>
              <pc:sldLayoutMk cId="1613672107" sldId="2147483675"/>
              <ac:picMk id="10" creationId="{67C8496C-2BF5-E713-0126-D6C76E44495B}"/>
            </ac:picMkLst>
          </pc:picChg>
        </pc:sldLayoutChg>
        <pc:sldLayoutChg chg="del">
          <pc:chgData name="Pravesh Patel" userId="beacac88-819b-4da8-9395-2a3fc39907a2" providerId="ADAL" clId="{83C2C693-3B91-3E42-B39F-F45B3A9CE2B6}" dt="2023-12-14T23:22:53.467" v="1521" actId="2696"/>
          <pc:sldLayoutMkLst>
            <pc:docMk/>
            <pc:sldMasterMk cId="0" sldId="2147483648"/>
            <pc:sldLayoutMk cId="3917455372" sldId="2147483675"/>
          </pc:sldLayoutMkLst>
        </pc:sldLayoutChg>
        <pc:sldLayoutChg chg="del">
          <pc:chgData name="Pravesh Patel" userId="beacac88-819b-4da8-9395-2a3fc39907a2" providerId="ADAL" clId="{83C2C693-3B91-3E42-B39F-F45B3A9CE2B6}" dt="2023-12-14T23:22:53.502" v="1540" actId="2696"/>
          <pc:sldLayoutMkLst>
            <pc:docMk/>
            <pc:sldMasterMk cId="0" sldId="2147483648"/>
            <pc:sldLayoutMk cId="3288376499" sldId="2147483676"/>
          </pc:sldLayoutMkLst>
        </pc:sldLayoutChg>
        <pc:sldLayoutChg chg="del">
          <pc:chgData name="Pravesh Patel" userId="beacac88-819b-4da8-9395-2a3fc39907a2" providerId="ADAL" clId="{83C2C693-3B91-3E42-B39F-F45B3A9CE2B6}" dt="2023-12-14T23:22:53.494" v="1537" actId="2696"/>
          <pc:sldLayoutMkLst>
            <pc:docMk/>
            <pc:sldMasterMk cId="0" sldId="2147483648"/>
            <pc:sldLayoutMk cId="3983634754" sldId="2147483677"/>
          </pc:sldLayoutMkLst>
        </pc:sldLayoutChg>
        <pc:sldLayoutChg chg="del">
          <pc:chgData name="Pravesh Patel" userId="beacac88-819b-4da8-9395-2a3fc39907a2" providerId="ADAL" clId="{83C2C693-3B91-3E42-B39F-F45B3A9CE2B6}" dt="2023-12-14T23:22:53.517" v="1544" actId="2696"/>
          <pc:sldLayoutMkLst>
            <pc:docMk/>
            <pc:sldMasterMk cId="0" sldId="2147483648"/>
            <pc:sldLayoutMk cId="3232401042" sldId="2147483678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Barlow" panose="00000500000000000000" pitchFamily="2" charset="0"/>
                <a:ea typeface="Barlow" panose="00000500000000000000" pitchFamily="2" charset="0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de-DE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Barlow" panose="00000500000000000000" pitchFamily="2" charset="0"/>
                <a:ea typeface="Barlow" panose="00000500000000000000" pitchFamily="2" charset="0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de-DE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Barlow" panose="00000500000000000000" pitchFamily="2" charset="0"/>
                <a:ea typeface="Barlow" panose="00000500000000000000" pitchFamily="2" charset="0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de-DE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Barlow" panose="00000500000000000000" pitchFamily="2" charset="0"/>
              </a:defRPr>
            </a:lvl1pPr>
          </a:lstStyle>
          <a:p>
            <a:pPr algn="r">
              <a:buSzPts val="12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‹#›</a:t>
            </a:fld>
            <a:endParaRPr lang="en-US" sz="120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Barlow" panose="00000500000000000000" pitchFamily="2" charset="0"/>
        <a:ea typeface="Barlow" panose="00000500000000000000" pitchFamily="2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1</a:t>
            </a:fld>
            <a:endParaRPr lang="en-US" sz="120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7113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Focused Energy was founded 2 years ago. We’re based in the U.S. and Germany </a:t>
            </a:r>
          </a:p>
          <a:p>
            <a:r>
              <a:rPr lang="en-US"/>
              <a:t>We’ve rapidly grown to a team of 50 people with core expertise in inertial fusion science, laser technology, and targetry</a:t>
            </a:r>
          </a:p>
          <a:p>
            <a:r>
              <a:rPr lang="en-US"/>
              <a:t>We’re developing partnerships with national labs, universities, and industry to build a national and international consortium to develop and commercialize IFE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2</a:t>
            </a:fld>
            <a:endParaRPr lang="en-US" sz="120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3528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3</a:t>
            </a:fld>
            <a:endParaRPr lang="en-US" sz="120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2658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6</a:t>
            </a:fld>
            <a:endParaRPr lang="en-US" sz="120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70232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10</a:t>
            </a:fld>
            <a:endParaRPr lang="en-US" sz="120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0285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11</a:t>
            </a:fld>
            <a:endParaRPr lang="en-US" sz="120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7141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12</a:t>
            </a:fld>
            <a:endParaRPr lang="en-US" sz="120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32014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FAC0D-FA19-7549-BDAF-38773D17F9AD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154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s">
  <p:cSld name="3 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2"/>
          <p:cNvSpPr txBox="1">
            <a:spLocks noGrp="1"/>
          </p:cNvSpPr>
          <p:nvPr>
            <p:ph type="title"/>
          </p:nvPr>
        </p:nvSpPr>
        <p:spPr>
          <a:xfrm>
            <a:off x="803275" y="378001"/>
            <a:ext cx="10585450" cy="479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Medium"/>
              <a:buNone/>
              <a:defRPr sz="44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4" name="Google Shape;24;p22"/>
          <p:cNvSpPr txBox="1">
            <a:spLocks noGrp="1"/>
          </p:cNvSpPr>
          <p:nvPr>
            <p:ph type="body" idx="1"/>
          </p:nvPr>
        </p:nvSpPr>
        <p:spPr>
          <a:xfrm>
            <a:off x="803275" y="1440000"/>
            <a:ext cx="3240000" cy="474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984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 Medium"/>
              <a:buChar char="•"/>
              <a:defRPr sz="2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marR="0" lvl="1" indent="-29845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 Medium"/>
              <a:buChar char="•"/>
              <a:defRPr sz="24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marR="0" lvl="2" indent="-29845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 Medium"/>
              <a:buChar char="•"/>
              <a:defRPr sz="20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marR="0" lvl="3" indent="-29845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 Medium"/>
              <a:buChar char="•"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marR="0" lvl="4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Medium"/>
              <a:buChar char="."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Medium"/>
              <a:buChar char="•"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Medium"/>
              <a:buChar char="•"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Medium"/>
              <a:buChar char="•"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Medium"/>
              <a:buChar char="•"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5" name="Google Shape;25;p22"/>
          <p:cNvSpPr txBox="1">
            <a:spLocks noGrp="1"/>
          </p:cNvSpPr>
          <p:nvPr>
            <p:ph type="body" idx="2"/>
          </p:nvPr>
        </p:nvSpPr>
        <p:spPr>
          <a:xfrm>
            <a:off x="4476838" y="1440000"/>
            <a:ext cx="3240000" cy="474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984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 Medium"/>
              <a:buChar char="•"/>
              <a:defRPr sz="2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marR="0" lvl="1" indent="-29845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 Medium"/>
              <a:buChar char="•"/>
              <a:defRPr sz="24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marR="0" lvl="2" indent="-29845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 Medium"/>
              <a:buChar char="•"/>
              <a:defRPr sz="20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marR="0" lvl="3" indent="-29845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 Medium"/>
              <a:buChar char="•"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marR="0" lvl="4" indent="-29845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 Medium"/>
              <a:buChar char="•"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Medium"/>
              <a:buChar char="•"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Medium"/>
              <a:buChar char="•"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Medium"/>
              <a:buChar char="•"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Medium"/>
              <a:buChar char="•"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6" name="Google Shape;26;p22"/>
          <p:cNvSpPr txBox="1">
            <a:spLocks noGrp="1"/>
          </p:cNvSpPr>
          <p:nvPr>
            <p:ph type="subTitle" idx="3"/>
          </p:nvPr>
        </p:nvSpPr>
        <p:spPr>
          <a:xfrm>
            <a:off x="803275" y="821005"/>
            <a:ext cx="10585450" cy="408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 Medium"/>
              <a:buNone/>
              <a:defRPr sz="11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R="0" lvl="1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Medium"/>
              <a:buNone/>
              <a:defRPr sz="20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R="0" lvl="2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Medium"/>
              <a:buNone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R="0" lvl="3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 Medium"/>
              <a:buNone/>
              <a:defRPr sz="16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R="0" lvl="4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 Medium"/>
              <a:buNone/>
              <a:defRPr sz="16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 Medium"/>
              <a:buNone/>
              <a:defRPr sz="16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 Medium"/>
              <a:buNone/>
              <a:defRPr sz="16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 Medium"/>
              <a:buNone/>
              <a:defRPr sz="16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 Medium"/>
              <a:buNone/>
              <a:defRPr sz="16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7" name="Google Shape;27;p22"/>
          <p:cNvSpPr txBox="1">
            <a:spLocks noGrp="1"/>
          </p:cNvSpPr>
          <p:nvPr>
            <p:ph type="body" idx="4"/>
          </p:nvPr>
        </p:nvSpPr>
        <p:spPr>
          <a:xfrm>
            <a:off x="8148725" y="1440000"/>
            <a:ext cx="3240000" cy="474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984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 Medium"/>
              <a:buChar char="•"/>
              <a:defRPr sz="2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marR="0" lvl="1" indent="-29845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 Medium"/>
              <a:buChar char="•"/>
              <a:defRPr sz="24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marR="0" lvl="2" indent="-29845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 Medium"/>
              <a:buChar char="•"/>
              <a:defRPr sz="20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marR="0" lvl="3" indent="-29845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 Medium"/>
              <a:buChar char="•"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marR="0" lvl="4" indent="-29845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 Medium"/>
              <a:buChar char="•"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Medium"/>
              <a:buChar char="•"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Medium"/>
              <a:buChar char="•"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Medium"/>
              <a:buChar char="•"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Medium"/>
              <a:buChar char="•"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pic>
        <p:nvPicPr>
          <p:cNvPr id="28" name="Google Shape;28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5"/>
            <a:ext cx="12192000" cy="685800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2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>
              <a:buNone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>
              <a:buNone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>
              <a:buNone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>
              <a:buNone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>
              <a:buNone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>
              <a:buNone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>
              <a:buNone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>
              <a:buNone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640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pos="2547">
          <p15:clr>
            <a:srgbClr val="FBAE40"/>
          </p15:clr>
        </p15:guide>
        <p15:guide id="5" pos="2819">
          <p15:clr>
            <a:srgbClr val="FBAE40"/>
          </p15:clr>
        </p15:guide>
        <p15:guide id="6" pos="4861">
          <p15:clr>
            <a:srgbClr val="FBAE40"/>
          </p15:clr>
        </p15:guide>
        <p15:guide id="7" pos="5133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4;p27">
            <a:extLst>
              <a:ext uri="{FF2B5EF4-FFF2-40B4-BE49-F238E27FC236}">
                <a16:creationId xmlns:a16="http://schemas.microsoft.com/office/drawing/2014/main" id="{E1AE04AC-A675-4FB8-BEEB-85F503FF2652}"/>
              </a:ext>
            </a:extLst>
          </p:cNvPr>
          <p:cNvSpPr txBox="1">
            <a:spLocks/>
          </p:cNvSpPr>
          <p:nvPr userDrawn="1"/>
        </p:nvSpPr>
        <p:spPr>
          <a:xfrm>
            <a:off x="803275" y="378001"/>
            <a:ext cx="10585450" cy="479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51D"/>
              </a:buClr>
              <a:buSzPts val="1800"/>
              <a:buFontTx/>
              <a:buNone/>
              <a:tabLst/>
              <a:defRPr/>
            </a:pPr>
            <a:endParaRPr kumimoji="0" lang="de-DE" sz="4400" b="0" i="0" u="none" strike="noStrike" kern="1200" cap="none" spc="0" normalizeH="0" baseline="0" noProof="0">
              <a:ln>
                <a:noFill/>
              </a:ln>
              <a:solidFill>
                <a:srgbClr val="00151D"/>
              </a:solidFill>
              <a:effectLst/>
              <a:uLnTx/>
              <a:uFillTx/>
              <a:latin typeface="Barlow" panose="00000500000000000000" pitchFamily="2" charset="0"/>
              <a:ea typeface="+mj-ea"/>
              <a:cs typeface="+mj-cs"/>
            </a:endParaRPr>
          </a:p>
        </p:txBody>
      </p:sp>
      <p:sp>
        <p:nvSpPr>
          <p:cNvPr id="7" name="Google Shape;15;p27">
            <a:extLst>
              <a:ext uri="{FF2B5EF4-FFF2-40B4-BE49-F238E27FC236}">
                <a16:creationId xmlns:a16="http://schemas.microsoft.com/office/drawing/2014/main" id="{DEEC4065-5710-4470-97E3-DEB2F8F14FAF}"/>
              </a:ext>
            </a:extLst>
          </p:cNvPr>
          <p:cNvSpPr txBox="1">
            <a:spLocks/>
          </p:cNvSpPr>
          <p:nvPr userDrawn="1"/>
        </p:nvSpPr>
        <p:spPr>
          <a:xfrm>
            <a:off x="809340" y="1438545"/>
            <a:ext cx="5113338" cy="4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9845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914400" lvl="1" indent="-2984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371600" lvl="2" indent="-2984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828800" lvl="3" indent="-2984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286000" lvl="4" indent="-2984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743200" lvl="5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298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Pts val="1100"/>
              <a:buFont typeface="Arial" panose="020B0604020202020204" pitchFamily="34" charset="0"/>
              <a:buChar char="•"/>
              <a:tabLst/>
              <a:defRPr/>
            </a:pPr>
            <a:endParaRPr kumimoji="0" lang="de-DE" sz="2800" b="0" i="0" u="none" strike="noStrike" kern="1200" cap="none" spc="0" normalizeH="0" baseline="0" noProof="0">
              <a:ln>
                <a:noFill/>
              </a:ln>
              <a:solidFill>
                <a:srgbClr val="00151D"/>
              </a:solidFill>
              <a:effectLst/>
              <a:uLnTx/>
              <a:uFillTx/>
              <a:latin typeface="Barlow" panose="00000500000000000000" pitchFamily="2" charset="0"/>
              <a:ea typeface="+mn-ea"/>
              <a:cs typeface="+mn-cs"/>
            </a:endParaRPr>
          </a:p>
        </p:txBody>
      </p:sp>
      <p:sp>
        <p:nvSpPr>
          <p:cNvPr id="8" name="Google Shape;17;p27">
            <a:extLst>
              <a:ext uri="{FF2B5EF4-FFF2-40B4-BE49-F238E27FC236}">
                <a16:creationId xmlns:a16="http://schemas.microsoft.com/office/drawing/2014/main" id="{A3A3B335-4FD0-476B-A916-9E82ECAD70AE}"/>
              </a:ext>
            </a:extLst>
          </p:cNvPr>
          <p:cNvSpPr txBox="1">
            <a:spLocks/>
          </p:cNvSpPr>
          <p:nvPr userDrawn="1"/>
        </p:nvSpPr>
        <p:spPr>
          <a:xfrm>
            <a:off x="803275" y="821005"/>
            <a:ext cx="10585450" cy="408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lvl="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100"/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lvl="1" indent="-22860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lvl="2" indent="-22860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lvl="3" indent="-22860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lvl="4" indent="-22860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lvl="5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Pts val="1100"/>
              <a:buFont typeface="Arial" panose="020B0604020202020204" pitchFamily="34" charset="0"/>
              <a:buNone/>
              <a:tabLst/>
              <a:defRPr/>
            </a:pPr>
            <a:endParaRPr kumimoji="0" lang="de-DE" sz="1100" b="0" i="0" u="none" strike="noStrike" kern="1200" cap="none" spc="0" normalizeH="0" baseline="0" noProof="0">
              <a:ln>
                <a:noFill/>
              </a:ln>
              <a:solidFill>
                <a:srgbClr val="00151D"/>
              </a:solidFill>
              <a:effectLst/>
              <a:uLnTx/>
              <a:uFillTx/>
              <a:latin typeface="Barlow" panose="00000500000000000000" pitchFamily="2" charset="0"/>
              <a:ea typeface="+mn-ea"/>
              <a:cs typeface="+mn-cs"/>
            </a:endParaRPr>
          </a:p>
        </p:txBody>
      </p:sp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7391598-A134-7A7B-5EB3-3D54182C19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755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3672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436F3-405B-4A80-6642-0A3038E0B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Barlow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559E466D-CAAD-2F4B-45C3-C0178588A5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6" y="0"/>
            <a:ext cx="121895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088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70" r:id="rId2"/>
    <p:sldLayoutId id="2147483675" r:id="rId3"/>
    <p:sldLayoutId id="2147483674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microsoft.com/office/2007/relationships/hdphoto" Target="../media/hdphoto1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11.png"/><Relationship Id="rId1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6.png"/><Relationship Id="rId7" Type="http://schemas.microsoft.com/office/2007/relationships/hdphoto" Target="../media/hdphoto8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microsoft.com/office/2007/relationships/hdphoto" Target="../media/hdphoto7.wdp"/><Relationship Id="rId10" Type="http://schemas.openxmlformats.org/officeDocument/2006/relationships/image" Target="../media/image29.png"/><Relationship Id="rId4" Type="http://schemas.microsoft.com/office/2007/relationships/hdphoto" Target="../media/hdphoto6.wdp"/><Relationship Id="rId9" Type="http://schemas.openxmlformats.org/officeDocument/2006/relationships/image" Target="../media/image2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2.png"/><Relationship Id="rId7" Type="http://schemas.openxmlformats.org/officeDocument/2006/relationships/image" Target="../media/image24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1.wdp"/><Relationship Id="rId5" Type="http://schemas.openxmlformats.org/officeDocument/2006/relationships/image" Target="../media/image33.png"/><Relationship Id="rId4" Type="http://schemas.microsoft.com/office/2007/relationships/hdphoto" Target="../media/hdphoto10.wdp"/><Relationship Id="rId9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right light in the sky&#10;&#10;Description automatically generated with low confidence">
            <a:extLst>
              <a:ext uri="{FF2B5EF4-FFF2-40B4-BE49-F238E27FC236}">
                <a16:creationId xmlns:a16="http://schemas.microsoft.com/office/drawing/2014/main" id="{F269CC0C-CB45-BC7E-FBFB-55715C0475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313" y="-8465"/>
            <a:ext cx="12265916" cy="6883396"/>
          </a:xfrm>
          <a:prstGeom prst="rect">
            <a:avLst/>
          </a:prstGeom>
        </p:spPr>
      </p:pic>
      <p:pic>
        <p:nvPicPr>
          <p:cNvPr id="3" name="Picture 2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FB603E4C-D906-E9C6-A44C-37D006AA01E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502" y="412989"/>
            <a:ext cx="2018455" cy="709137"/>
          </a:xfrm>
          <a:prstGeom prst="rect">
            <a:avLst/>
          </a:prstGeom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681D5A86-82E4-7F31-A66C-3772AC702835}"/>
              </a:ext>
            </a:extLst>
          </p:cNvPr>
          <p:cNvSpPr>
            <a:spLocks noGrp="1"/>
          </p:cNvSpPr>
          <p:nvPr/>
        </p:nvSpPr>
        <p:spPr>
          <a:xfrm>
            <a:off x="762000" y="325469"/>
            <a:ext cx="7038475" cy="4206240"/>
          </a:xfrm>
        </p:spPr>
        <p:txBody>
          <a:bodyPr anchor="ctr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4000" b="1" i="0" u="none" strike="noStrike" cap="none">
                <a:solidFill>
                  <a:schemeClr val="bg1"/>
                </a:solidFill>
                <a:latin typeface="Barlow" pitchFamily="2" charset="77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>
                <a:effectLst>
                  <a:outerShdw blurRad="38100" dist="25400" dir="2700000" algn="tl" rotWithShape="0">
                    <a:prstClr val="black">
                      <a:alpha val="50000"/>
                    </a:prstClr>
                  </a:outerShdw>
                </a:effectLst>
              </a:rPr>
              <a:t>Focused Energy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51F9973-0F82-36A7-F5F2-BB34F23C5B91}"/>
              </a:ext>
            </a:extLst>
          </p:cNvPr>
          <p:cNvSpPr>
            <a:spLocks noGrp="1"/>
          </p:cNvSpPr>
          <p:nvPr/>
        </p:nvSpPr>
        <p:spPr>
          <a:xfrm>
            <a:off x="762000" y="3276600"/>
            <a:ext cx="4409990" cy="1079670"/>
          </a:xfrm>
        </p:spPr>
        <p:txBody>
          <a:bodyPr wrap="square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400" b="1" i="0" u="none" strike="noStrike" cap="none">
                <a:solidFill>
                  <a:schemeClr val="bg1"/>
                </a:solidFill>
                <a:latin typeface="Barlow" pitchFamily="2" charset="77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200"/>
              </a:spcAft>
            </a:pPr>
            <a:r>
              <a:rPr lang="en-US" sz="2200" b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Pravesh Patel</a:t>
            </a:r>
          </a:p>
          <a:p>
            <a:pPr>
              <a:spcAft>
                <a:spcPts val="200"/>
              </a:spcAft>
            </a:pPr>
            <a:r>
              <a:rPr lang="en-US" sz="2200" b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Chief Technology Officer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3B1E9DB-8BC8-2152-AA01-70B562FB5FC8}"/>
              </a:ext>
            </a:extLst>
          </p:cNvPr>
          <p:cNvSpPr>
            <a:spLocks noGrp="1"/>
          </p:cNvSpPr>
          <p:nvPr/>
        </p:nvSpPr>
        <p:spPr>
          <a:xfrm>
            <a:off x="7074439" y="5334000"/>
            <a:ext cx="4660361" cy="1107996"/>
          </a:xfr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400" b="0" i="0" u="none" strike="noStrike" cap="none">
                <a:solidFill>
                  <a:schemeClr val="bg1"/>
                </a:solidFill>
                <a:latin typeface="Barlow" pitchFamily="2" charset="77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-US" sz="22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Fusion Power Assoicates Meeting</a:t>
            </a:r>
          </a:p>
          <a:p>
            <a:pPr algn="r"/>
            <a:r>
              <a:rPr lang="en-US" sz="22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Washington, DC</a:t>
            </a:r>
          </a:p>
          <a:p>
            <a:pPr algn="r"/>
            <a:r>
              <a:rPr lang="en-US" sz="22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December 19, 2023</a:t>
            </a:r>
          </a:p>
        </p:txBody>
      </p:sp>
    </p:spTree>
    <p:extLst>
      <p:ext uri="{BB962C8B-B14F-4D97-AF65-F5344CB8AC3E}">
        <p14:creationId xmlns:p14="http://schemas.microsoft.com/office/powerpoint/2010/main" val="1127427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etal object with blue tubes&#10;&#10;Description automatically generated">
            <a:extLst>
              <a:ext uri="{FF2B5EF4-FFF2-40B4-BE49-F238E27FC236}">
                <a16:creationId xmlns:a16="http://schemas.microsoft.com/office/drawing/2014/main" id="{C4BC93BE-B0E1-9CD8-B39F-5F069E28D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861" y="1301379"/>
            <a:ext cx="5182401" cy="518240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C03215F-E402-EB36-D0F8-0175ECBF408B}"/>
              </a:ext>
            </a:extLst>
          </p:cNvPr>
          <p:cNvSpPr txBox="1">
            <a:spLocks/>
          </p:cNvSpPr>
          <p:nvPr/>
        </p:nvSpPr>
        <p:spPr>
          <a:xfrm>
            <a:off x="508364" y="228600"/>
            <a:ext cx="9532325" cy="95406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00" rIns="91425" bIns="45700" rtlCol="0" anchor="b" anchorCtr="0">
            <a:spAutoFit/>
          </a:bodyPr>
          <a:lstStyle>
            <a:lvl1pPr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Medium"/>
              <a:buNone/>
              <a:defRPr lang="de-DE" sz="2800" b="1" i="0" u="none" strike="noStrike" kern="1200" cap="none">
                <a:solidFill>
                  <a:schemeClr val="accent2">
                    <a:lumMod val="50000"/>
                  </a:schemeClr>
                </a:solidFill>
                <a:latin typeface="Barlow SemiBold" pitchFamily="2" charset="77"/>
                <a:ea typeface="Barlow SemiBold" pitchFamily="2" charset="77"/>
                <a:cs typeface="Barlow SemiBold" pitchFamily="2" charset="77"/>
                <a:sym typeface="Barlow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The key for both science &amp; technology risk-reduction is a sub-scale, high rep-rate IFE implosion facility</a:t>
            </a:r>
          </a:p>
        </p:txBody>
      </p:sp>
      <p:pic>
        <p:nvPicPr>
          <p:cNvPr id="4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9545AED0-46BA-76D3-F5AF-14A31048870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5562" y="233465"/>
            <a:ext cx="1475761" cy="518475"/>
          </a:xfrm>
          <a:prstGeom prst="rect">
            <a:avLst/>
          </a:prstGeom>
        </p:spPr>
      </p:pic>
      <p:sp>
        <p:nvSpPr>
          <p:cNvPr id="7" name="Rechteck 4">
            <a:extLst>
              <a:ext uri="{FF2B5EF4-FFF2-40B4-BE49-F238E27FC236}">
                <a16:creationId xmlns:a16="http://schemas.microsoft.com/office/drawing/2014/main" id="{32E715E8-FC17-D4DE-C412-81A53ED25569}"/>
              </a:ext>
            </a:extLst>
          </p:cNvPr>
          <p:cNvSpPr/>
          <p:nvPr/>
        </p:nvSpPr>
        <p:spPr>
          <a:xfrm>
            <a:off x="990600" y="1690491"/>
            <a:ext cx="6172200" cy="3491109"/>
          </a:xfrm>
          <a:prstGeom prst="rect">
            <a:avLst/>
          </a:prstGeom>
          <a:noFill/>
          <a:ln>
            <a:noFill/>
          </a:ln>
        </p:spPr>
        <p:txBody>
          <a:bodyPr vert="horz" lIns="137160" tIns="137160" rIns="137160" bIns="91440" rtlCol="0">
            <a:noAutofit/>
          </a:bodyPr>
          <a:lstStyle/>
          <a:p>
            <a:pPr marL="122238">
              <a:spcBef>
                <a:spcPts val="1200"/>
              </a:spcBef>
              <a:buClrTx/>
            </a:pPr>
            <a:r>
              <a:rPr lang="en-US" sz="2200" b="1" kern="120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rPr>
              <a:t> </a:t>
            </a:r>
          </a:p>
          <a:p>
            <a:pPr marL="573088" indent="-287338">
              <a:spcBef>
                <a:spcPts val="1200"/>
              </a:spcBef>
              <a:buClrTx/>
              <a:buFont typeface="Arial" panose="020B0604020202020204" pitchFamily="34" charset="0"/>
              <a:buChar char="•"/>
            </a:pPr>
            <a:r>
              <a:rPr lang="en-US" sz="2200" kern="120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rPr>
              <a:t>1/3 spatial scale (1/30 energy scale) of FPP</a:t>
            </a:r>
          </a:p>
          <a:p>
            <a:pPr marL="573088" indent="-287338">
              <a:spcBef>
                <a:spcPts val="1200"/>
              </a:spcBef>
              <a:buClrTx/>
              <a:buFont typeface="Arial" panose="020B0604020202020204" pitchFamily="34" charset="0"/>
              <a:buChar char="•"/>
            </a:pPr>
            <a:r>
              <a:rPr lang="en-US" sz="2200" kern="120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rPr>
              <a:t>48 LP + 8 SP beams (60 kJ total energy)</a:t>
            </a:r>
          </a:p>
          <a:p>
            <a:pPr marL="573088" indent="-287338">
              <a:spcBef>
                <a:spcPts val="1200"/>
              </a:spcBef>
              <a:buClrTx/>
              <a:buFont typeface="Arial" panose="020B0604020202020204" pitchFamily="34" charset="0"/>
              <a:buChar char="•"/>
            </a:pPr>
            <a:r>
              <a:rPr lang="en-US" sz="2200" kern="120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rPr>
              <a:t>Dedicated IFE facility with spherically symmetric illumination geometry, capable of studying both direct-drive central hot spot and fast ignition schemes</a:t>
            </a:r>
          </a:p>
        </p:txBody>
      </p:sp>
    </p:spTree>
    <p:extLst>
      <p:ext uri="{BB962C8B-B14F-4D97-AF65-F5344CB8AC3E}">
        <p14:creationId xmlns:p14="http://schemas.microsoft.com/office/powerpoint/2010/main" val="94522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C03215F-E402-EB36-D0F8-0175ECBF408B}"/>
              </a:ext>
            </a:extLst>
          </p:cNvPr>
          <p:cNvSpPr txBox="1">
            <a:spLocks/>
          </p:cNvSpPr>
          <p:nvPr/>
        </p:nvSpPr>
        <p:spPr>
          <a:xfrm>
            <a:off x="508364" y="228600"/>
            <a:ext cx="9532325" cy="95406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00" rIns="91425" bIns="45700" rtlCol="0" anchor="b" anchorCtr="0">
            <a:spAutoFit/>
          </a:bodyPr>
          <a:lstStyle>
            <a:lvl1pPr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Medium"/>
              <a:buNone/>
              <a:defRPr lang="de-DE" sz="2800" b="1" i="0" u="none" strike="noStrike" kern="1200" cap="none">
                <a:solidFill>
                  <a:schemeClr val="accent2">
                    <a:lumMod val="50000"/>
                  </a:schemeClr>
                </a:solidFill>
                <a:latin typeface="Barlow SemiBold" pitchFamily="2" charset="77"/>
                <a:ea typeface="Barlow SemiBold" pitchFamily="2" charset="77"/>
                <a:cs typeface="Barlow SemiBold" pitchFamily="2" charset="77"/>
                <a:sym typeface="Barlow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The key for both science &amp; technology risk-reduction is a sub-scale, high rep-rate IFE implosion facility</a:t>
            </a:r>
          </a:p>
        </p:txBody>
      </p:sp>
      <p:pic>
        <p:nvPicPr>
          <p:cNvPr id="4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9545AED0-46BA-76D3-F5AF-14A3104887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5562" y="233465"/>
            <a:ext cx="1475761" cy="518475"/>
          </a:xfrm>
          <a:prstGeom prst="rect">
            <a:avLst/>
          </a:prstGeom>
        </p:spPr>
      </p:pic>
      <p:sp>
        <p:nvSpPr>
          <p:cNvPr id="7" name="Rechteck 4">
            <a:extLst>
              <a:ext uri="{FF2B5EF4-FFF2-40B4-BE49-F238E27FC236}">
                <a16:creationId xmlns:a16="http://schemas.microsoft.com/office/drawing/2014/main" id="{32E715E8-FC17-D4DE-C412-81A53ED25569}"/>
              </a:ext>
            </a:extLst>
          </p:cNvPr>
          <p:cNvSpPr/>
          <p:nvPr/>
        </p:nvSpPr>
        <p:spPr>
          <a:xfrm>
            <a:off x="914400" y="1524000"/>
            <a:ext cx="6553200" cy="4127253"/>
          </a:xfrm>
          <a:prstGeom prst="rect">
            <a:avLst/>
          </a:prstGeom>
          <a:noFill/>
          <a:ln>
            <a:noFill/>
          </a:ln>
        </p:spPr>
        <p:txBody>
          <a:bodyPr vert="horz" lIns="137160" tIns="137160" rIns="137160" bIns="91440" rtlCol="0">
            <a:noAutofit/>
          </a:bodyPr>
          <a:lstStyle/>
          <a:p>
            <a:pPr marL="122238">
              <a:spcBef>
                <a:spcPts val="900"/>
              </a:spcBef>
              <a:buClrTx/>
            </a:pPr>
            <a:r>
              <a:rPr lang="en-US" sz="2200" b="1" kern="120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rPr>
              <a:t>Phase I</a:t>
            </a:r>
          </a:p>
          <a:p>
            <a:pPr marL="573088" indent="-287338">
              <a:spcBef>
                <a:spcPts val="900"/>
              </a:spcBef>
              <a:buClrTx/>
              <a:buFont typeface="Arial" panose="020B0604020202020204" pitchFamily="34" charset="0"/>
              <a:buChar char="•"/>
            </a:pPr>
            <a:r>
              <a:rPr lang="en-US" sz="2200" kern="120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rPr>
              <a:t>Flashlamp-pumed lasers (shot/3 min)</a:t>
            </a:r>
          </a:p>
          <a:p>
            <a:pPr marL="573088" indent="-287338">
              <a:spcBef>
                <a:spcPts val="900"/>
              </a:spcBef>
              <a:buClrTx/>
              <a:buFont typeface="Arial" panose="020B0604020202020204" pitchFamily="34" charset="0"/>
              <a:buChar char="•"/>
            </a:pPr>
            <a:r>
              <a:rPr lang="en-US" sz="2200" kern="120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rPr>
              <a:t>DT wetted foam targets</a:t>
            </a:r>
          </a:p>
          <a:p>
            <a:pPr marL="573088" indent="-287338">
              <a:spcBef>
                <a:spcPts val="900"/>
              </a:spcBef>
              <a:buClrTx/>
              <a:buFont typeface="Arial" panose="020B0604020202020204" pitchFamily="34" charset="0"/>
              <a:buChar char="•"/>
            </a:pPr>
            <a:r>
              <a:rPr lang="en-US" sz="2200" kern="120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rPr>
              <a:t>Capability for 100+ shots/day giving very high data return for experimental optimization of parameter space</a:t>
            </a:r>
          </a:p>
          <a:p>
            <a:pPr marL="573088" indent="-287338">
              <a:spcBef>
                <a:spcPts val="900"/>
              </a:spcBef>
              <a:buClrTx/>
              <a:buFont typeface="Arial" panose="020B0604020202020204" pitchFamily="34" charset="0"/>
              <a:buChar char="•"/>
            </a:pPr>
            <a:r>
              <a:rPr lang="en-US" sz="2200" kern="120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rPr>
              <a:t>Requires significant level of automization (target production, delivery, and alignment, laser alignment and operations, data acquisition and processing)</a:t>
            </a:r>
          </a:p>
        </p:txBody>
      </p:sp>
      <p:pic>
        <p:nvPicPr>
          <p:cNvPr id="2" name="Picture 1" descr="A metal object with blue tubes&#10;&#10;Description automatically generated">
            <a:extLst>
              <a:ext uri="{FF2B5EF4-FFF2-40B4-BE49-F238E27FC236}">
                <a16:creationId xmlns:a16="http://schemas.microsoft.com/office/drawing/2014/main" id="{059F689D-72A4-368E-9216-CFEF14927B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0861" y="1301379"/>
            <a:ext cx="5182401" cy="518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529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C03215F-E402-EB36-D0F8-0175ECBF408B}"/>
              </a:ext>
            </a:extLst>
          </p:cNvPr>
          <p:cNvSpPr txBox="1">
            <a:spLocks/>
          </p:cNvSpPr>
          <p:nvPr/>
        </p:nvSpPr>
        <p:spPr>
          <a:xfrm>
            <a:off x="508364" y="228600"/>
            <a:ext cx="9532325" cy="95406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00" rIns="91425" bIns="45700" rtlCol="0" anchor="b" anchorCtr="0">
            <a:spAutoFit/>
          </a:bodyPr>
          <a:lstStyle>
            <a:lvl1pPr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Medium"/>
              <a:buNone/>
              <a:defRPr lang="de-DE" sz="2800" b="1" i="0" u="none" strike="noStrike" kern="1200" cap="none">
                <a:solidFill>
                  <a:schemeClr val="accent2">
                    <a:lumMod val="50000"/>
                  </a:schemeClr>
                </a:solidFill>
                <a:latin typeface="Barlow SemiBold" pitchFamily="2" charset="77"/>
                <a:ea typeface="Barlow SemiBold" pitchFamily="2" charset="77"/>
                <a:cs typeface="Barlow SemiBold" pitchFamily="2" charset="77"/>
                <a:sym typeface="Barlow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The key for both science &amp; technology risk-reduction is a sub-scale, high rep-rate IFE implosion facility</a:t>
            </a:r>
          </a:p>
        </p:txBody>
      </p:sp>
      <p:pic>
        <p:nvPicPr>
          <p:cNvPr id="4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9545AED0-46BA-76D3-F5AF-14A3104887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5562" y="233465"/>
            <a:ext cx="1475761" cy="518475"/>
          </a:xfrm>
          <a:prstGeom prst="rect">
            <a:avLst/>
          </a:prstGeom>
        </p:spPr>
      </p:pic>
      <p:sp>
        <p:nvSpPr>
          <p:cNvPr id="7" name="Rechteck 4">
            <a:extLst>
              <a:ext uri="{FF2B5EF4-FFF2-40B4-BE49-F238E27FC236}">
                <a16:creationId xmlns:a16="http://schemas.microsoft.com/office/drawing/2014/main" id="{32E715E8-FC17-D4DE-C412-81A53ED25569}"/>
              </a:ext>
            </a:extLst>
          </p:cNvPr>
          <p:cNvSpPr/>
          <p:nvPr/>
        </p:nvSpPr>
        <p:spPr>
          <a:xfrm>
            <a:off x="914400" y="1524000"/>
            <a:ext cx="6553200" cy="4127253"/>
          </a:xfrm>
          <a:prstGeom prst="rect">
            <a:avLst/>
          </a:prstGeom>
          <a:noFill/>
          <a:ln>
            <a:noFill/>
          </a:ln>
        </p:spPr>
        <p:txBody>
          <a:bodyPr vert="horz" lIns="137160" tIns="137160" rIns="137160" bIns="91440" rtlCol="0">
            <a:noAutofit/>
          </a:bodyPr>
          <a:lstStyle/>
          <a:p>
            <a:pPr marL="122238">
              <a:spcBef>
                <a:spcPts val="900"/>
              </a:spcBef>
              <a:buClrTx/>
            </a:pPr>
            <a:r>
              <a:rPr lang="en-US" sz="2200" b="1" kern="120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rPr>
              <a:t>Phase II</a:t>
            </a:r>
          </a:p>
          <a:p>
            <a:pPr marL="573088" indent="-287338">
              <a:spcBef>
                <a:spcPts val="900"/>
              </a:spcBef>
              <a:buClrTx/>
              <a:buFont typeface="Arial" panose="020B0604020202020204" pitchFamily="34" charset="0"/>
              <a:buChar char="•"/>
            </a:pPr>
            <a:r>
              <a:rPr lang="en-US" sz="2200" kern="120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rPr>
              <a:t>Install diode-pumped beamlines (10 Hz)</a:t>
            </a:r>
          </a:p>
          <a:p>
            <a:pPr marL="573088" indent="-287338">
              <a:spcBef>
                <a:spcPts val="900"/>
              </a:spcBef>
              <a:buClrTx/>
              <a:buFont typeface="Arial" panose="020B0604020202020204" pitchFamily="34" charset="0"/>
              <a:buChar char="•"/>
            </a:pPr>
            <a:r>
              <a:rPr lang="en-US" sz="2200" kern="120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rPr>
              <a:t>Add target injection and tracking capability    for 10 Hz operation</a:t>
            </a:r>
          </a:p>
          <a:p>
            <a:pPr marL="573088" indent="-287338">
              <a:spcBef>
                <a:spcPts val="900"/>
              </a:spcBef>
              <a:buClrTx/>
              <a:buFont typeface="Arial" panose="020B0604020202020204" pitchFamily="34" charset="0"/>
              <a:buChar char="•"/>
            </a:pPr>
            <a:r>
              <a:rPr lang="en-US" sz="2200" kern="120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rPr>
              <a:t>Upgrade diagnostics to 10 Hz operation</a:t>
            </a:r>
          </a:p>
          <a:p>
            <a:pPr marL="573088" indent="-287338">
              <a:spcBef>
                <a:spcPts val="900"/>
              </a:spcBef>
              <a:buClrTx/>
              <a:buFont typeface="Arial" panose="020B0604020202020204" pitchFamily="34" charset="0"/>
              <a:buChar char="•"/>
            </a:pPr>
            <a:r>
              <a:rPr lang="en-US" sz="2200" kern="120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rPr>
              <a:t>Fully integrated systems testing (at sub-scale) of laser, targetry, control systems, and implosion performance at 10 Hz operation</a:t>
            </a:r>
          </a:p>
          <a:p>
            <a:pPr marL="573088" indent="-287338">
              <a:spcBef>
                <a:spcPts val="900"/>
              </a:spcBef>
              <a:buClrTx/>
              <a:buFont typeface="Arial" panose="020B0604020202020204" pitchFamily="34" charset="0"/>
              <a:buChar char="•"/>
            </a:pPr>
            <a:endParaRPr lang="en-US" sz="2200" kern="1200">
              <a:solidFill>
                <a:schemeClr val="bg1"/>
              </a:solidFill>
              <a:latin typeface="Barlow" pitchFamily="2" charset="77"/>
              <a:ea typeface="+mn-ea"/>
              <a:cs typeface="+mn-cs"/>
            </a:endParaRPr>
          </a:p>
        </p:txBody>
      </p:sp>
      <p:pic>
        <p:nvPicPr>
          <p:cNvPr id="2" name="Picture 1" descr="A metal object with blue tubes&#10;&#10;Description automatically generated">
            <a:extLst>
              <a:ext uri="{FF2B5EF4-FFF2-40B4-BE49-F238E27FC236}">
                <a16:creationId xmlns:a16="http://schemas.microsoft.com/office/drawing/2014/main" id="{0CC39088-11BE-2C39-9994-12FA38A0C3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0861" y="1301379"/>
            <a:ext cx="5182401" cy="518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071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C03215F-E402-EB36-D0F8-0175ECBF408B}"/>
              </a:ext>
            </a:extLst>
          </p:cNvPr>
          <p:cNvSpPr txBox="1">
            <a:spLocks/>
          </p:cNvSpPr>
          <p:nvPr/>
        </p:nvSpPr>
        <p:spPr>
          <a:xfrm>
            <a:off x="508365" y="228600"/>
            <a:ext cx="9694414" cy="95406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00" rIns="91425" bIns="45700" rtlCol="0" anchor="b" anchorCtr="0">
            <a:spAutoFit/>
          </a:bodyPr>
          <a:lstStyle>
            <a:lvl1pPr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Medium"/>
              <a:buNone/>
              <a:defRPr lang="de-DE" sz="2800" b="1" i="0" u="none" strike="noStrike" kern="1200" cap="none">
                <a:solidFill>
                  <a:schemeClr val="accent2">
                    <a:lumMod val="50000"/>
                  </a:schemeClr>
                </a:solidFill>
                <a:latin typeface="Barlow SemiBold" pitchFamily="2" charset="77"/>
                <a:ea typeface="Barlow SemiBold" pitchFamily="2" charset="77"/>
                <a:cs typeface="Barlow SemiBold" pitchFamily="2" charset="77"/>
                <a:sym typeface="Barlow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This facility will provide the technical basis and confidence to then scale up to a high-gain FPP</a:t>
            </a:r>
          </a:p>
        </p:txBody>
      </p:sp>
      <p:pic>
        <p:nvPicPr>
          <p:cNvPr id="4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9545AED0-46BA-76D3-F5AF-14A31048870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5562" y="233465"/>
            <a:ext cx="1475761" cy="518475"/>
          </a:xfrm>
          <a:prstGeom prst="rect">
            <a:avLst/>
          </a:prstGeom>
        </p:spPr>
      </p:pic>
      <p:pic>
        <p:nvPicPr>
          <p:cNvPr id="6" name="Picture 5" descr="A close-up of several objects&#10;&#10;Description automatically generated">
            <a:extLst>
              <a:ext uri="{FF2B5EF4-FFF2-40B4-BE49-F238E27FC236}">
                <a16:creationId xmlns:a16="http://schemas.microsoft.com/office/drawing/2014/main" id="{E5AE53A6-04B9-95A2-ADA6-E4E2C5FEE1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12" t="33375" r="59577" b="23876"/>
          <a:stretch/>
        </p:blipFill>
        <p:spPr>
          <a:xfrm rot="120000">
            <a:off x="1577008" y="2763044"/>
            <a:ext cx="2387927" cy="2286580"/>
          </a:xfrm>
          <a:prstGeom prst="corner">
            <a:avLst>
              <a:gd name="adj1" fmla="val 50000"/>
              <a:gd name="adj2" fmla="val 65385"/>
            </a:avLst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EBE94FE8-975C-85B7-25C5-A0B9879C090C}"/>
              </a:ext>
            </a:extLst>
          </p:cNvPr>
          <p:cNvGrpSpPr/>
          <p:nvPr/>
        </p:nvGrpSpPr>
        <p:grpSpPr>
          <a:xfrm>
            <a:off x="4023358" y="1270533"/>
            <a:ext cx="7553743" cy="4701201"/>
            <a:chOff x="4023358" y="1270533"/>
            <a:chExt cx="7553743" cy="4701201"/>
          </a:xfrm>
        </p:grpSpPr>
        <p:pic>
          <p:nvPicPr>
            <p:cNvPr id="5" name="Picture 4" descr="A close-up of several objects&#10;&#10;Description automatically generated">
              <a:extLst>
                <a:ext uri="{FF2B5EF4-FFF2-40B4-BE49-F238E27FC236}">
                  <a16:creationId xmlns:a16="http://schemas.microsoft.com/office/drawing/2014/main" id="{A0776194-E0FD-D1E3-CD28-B3C869D000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0755" t="6911" r="642" b="37863"/>
            <a:stretch/>
          </p:blipFill>
          <p:spPr>
            <a:xfrm>
              <a:off x="4023358" y="1270533"/>
              <a:ext cx="7553743" cy="347472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400BD6A-B4D7-62D4-EDAD-7066C9CF66E3}"/>
                </a:ext>
              </a:extLst>
            </p:cNvPr>
            <p:cNvSpPr txBox="1"/>
            <p:nvPr/>
          </p:nvSpPr>
          <p:spPr>
            <a:xfrm>
              <a:off x="6506678" y="5263848"/>
              <a:ext cx="267252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>
                  <a:solidFill>
                    <a:schemeClr val="bg1"/>
                  </a:solidFill>
                  <a:latin typeface="Barlow" pitchFamily="2" charset="77"/>
                </a:rPr>
                <a:t>1750 kJ LP + 250 kJ SP</a:t>
              </a:r>
            </a:p>
            <a:p>
              <a:pPr algn="ctr"/>
              <a:r>
                <a:rPr lang="en-US" sz="2000">
                  <a:solidFill>
                    <a:schemeClr val="bg1"/>
                  </a:solidFill>
                  <a:latin typeface="Barlow" pitchFamily="2" charset="77"/>
                </a:rPr>
                <a:t>G&gt;100, 10 Hz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E0A85B6-5022-F3F5-2174-70E6F0E2E988}"/>
              </a:ext>
            </a:extLst>
          </p:cNvPr>
          <p:cNvSpPr txBox="1"/>
          <p:nvPr/>
        </p:nvSpPr>
        <p:spPr>
          <a:xfrm>
            <a:off x="1602590" y="5263848"/>
            <a:ext cx="22813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Barlow" pitchFamily="2" charset="77"/>
              </a:rPr>
              <a:t>50 kJ LP + 10 kJ SP</a:t>
            </a:r>
          </a:p>
          <a:p>
            <a:pPr algn="ctr"/>
            <a:r>
              <a:rPr lang="en-US" sz="2000">
                <a:solidFill>
                  <a:schemeClr val="bg1"/>
                </a:solidFill>
                <a:latin typeface="Barlow" pitchFamily="2" charset="77"/>
              </a:rPr>
              <a:t>shot/3 min, 10 Hz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65BFE7B-EE3A-7AA0-232C-6A6F9BC6E7C5}"/>
              </a:ext>
            </a:extLst>
          </p:cNvPr>
          <p:cNvGrpSpPr/>
          <p:nvPr/>
        </p:nvGrpSpPr>
        <p:grpSpPr>
          <a:xfrm>
            <a:off x="4273617" y="5227760"/>
            <a:ext cx="1822383" cy="743475"/>
            <a:chOff x="4273617" y="5227760"/>
            <a:chExt cx="1822383" cy="743475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222C28A1-A524-4BEB-8BC3-CC2A0AFDFBC6}"/>
                </a:ext>
              </a:extLst>
            </p:cNvPr>
            <p:cNvCxnSpPr>
              <a:cxnSpLocks/>
            </p:cNvCxnSpPr>
            <p:nvPr/>
          </p:nvCxnSpPr>
          <p:spPr>
            <a:xfrm>
              <a:off x="4273617" y="5630778"/>
              <a:ext cx="1822383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23D4EF1-7E2E-D517-668D-04E0E7AA5110}"/>
                </a:ext>
              </a:extLst>
            </p:cNvPr>
            <p:cNvSpPr txBox="1"/>
            <p:nvPr/>
          </p:nvSpPr>
          <p:spPr>
            <a:xfrm>
              <a:off x="4583760" y="5227760"/>
              <a:ext cx="11304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>
                  <a:solidFill>
                    <a:schemeClr val="bg1"/>
                  </a:solidFill>
                  <a:latin typeface="Barlow" pitchFamily="2" charset="77"/>
                </a:rPr>
                <a:t>3x spatial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2B0E7E5-F3AE-A562-4D8D-3D27610E1420}"/>
                </a:ext>
              </a:extLst>
            </p:cNvPr>
            <p:cNvSpPr txBox="1"/>
            <p:nvPr/>
          </p:nvSpPr>
          <p:spPr>
            <a:xfrm>
              <a:off x="4511624" y="5601903"/>
              <a:ext cx="12747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>
                  <a:solidFill>
                    <a:schemeClr val="bg1"/>
                  </a:solidFill>
                  <a:latin typeface="Barlow" pitchFamily="2" charset="77"/>
                </a:rPr>
                <a:t>30x energy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222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5CD7CA7A-9386-4B7E-34B9-999EAF233A23}"/>
              </a:ext>
            </a:extLst>
          </p:cNvPr>
          <p:cNvGrpSpPr>
            <a:grpSpLocks noChangeAspect="1"/>
          </p:cNvGrpSpPr>
          <p:nvPr/>
        </p:nvGrpSpPr>
        <p:grpSpPr>
          <a:xfrm>
            <a:off x="990600" y="4950768"/>
            <a:ext cx="992832" cy="992832"/>
            <a:chOff x="947394" y="1842429"/>
            <a:chExt cx="2987565" cy="2987565"/>
          </a:xfrm>
        </p:grpSpPr>
        <p:sp>
          <p:nvSpPr>
            <p:cNvPr id="35" name="Ellipse 35">
              <a:extLst>
                <a:ext uri="{FF2B5EF4-FFF2-40B4-BE49-F238E27FC236}">
                  <a16:creationId xmlns:a16="http://schemas.microsoft.com/office/drawing/2014/main" id="{35C70BCC-C119-48C5-A7D0-DF2728738FAE}"/>
                </a:ext>
              </a:extLst>
            </p:cNvPr>
            <p:cNvSpPr/>
            <p:nvPr/>
          </p:nvSpPr>
          <p:spPr>
            <a:xfrm>
              <a:off x="947394" y="1842429"/>
              <a:ext cx="2987565" cy="2987565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1F8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6" name="Ellipse 73">
              <a:extLst>
                <a:ext uri="{FF2B5EF4-FFF2-40B4-BE49-F238E27FC236}">
                  <a16:creationId xmlns:a16="http://schemas.microsoft.com/office/drawing/2014/main" id="{FCB3F383-E81C-83F4-5C46-B53364B9BB29}"/>
                </a:ext>
              </a:extLst>
            </p:cNvPr>
            <p:cNvSpPr/>
            <p:nvPr/>
          </p:nvSpPr>
          <p:spPr>
            <a:xfrm>
              <a:off x="1113933" y="2008968"/>
              <a:ext cx="2654486" cy="2654486"/>
            </a:xfrm>
            <a:prstGeom prst="ellipse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37" name="Picture 36" descr="A person in a blue shirt&#10;&#10;Description automatically generated with medium confidence">
              <a:extLst>
                <a:ext uri="{FF2B5EF4-FFF2-40B4-BE49-F238E27FC236}">
                  <a16:creationId xmlns:a16="http://schemas.microsoft.com/office/drawing/2014/main" id="{C2583ED7-9213-E72F-A6CA-B6A410606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3000" contrast="1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02" t="16952" r="20670" b="40100"/>
            <a:stretch/>
          </p:blipFill>
          <p:spPr>
            <a:xfrm>
              <a:off x="1113017" y="2011880"/>
              <a:ext cx="2656318" cy="2648662"/>
            </a:xfrm>
            <a:prstGeom prst="ellipse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DABE0815-C660-41A4-A9A9-95654CE78316}"/>
              </a:ext>
            </a:extLst>
          </p:cNvPr>
          <p:cNvSpPr txBox="1"/>
          <p:nvPr/>
        </p:nvSpPr>
        <p:spPr>
          <a:xfrm>
            <a:off x="2286000" y="4993212"/>
            <a:ext cx="3901785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600">
                <a:solidFill>
                  <a:schemeClr val="bg1"/>
                </a:solidFill>
              </a:rPr>
              <a:t>Pravesh Patel</a:t>
            </a:r>
          </a:p>
          <a:p>
            <a:pPr>
              <a:spcAft>
                <a:spcPts val="300"/>
              </a:spcAft>
            </a:pPr>
            <a:r>
              <a:rPr lang="en-US" sz="1600">
                <a:solidFill>
                  <a:schemeClr val="bg1"/>
                </a:solidFill>
              </a:rPr>
              <a:t>CTO, Focused Energy</a:t>
            </a:r>
          </a:p>
          <a:p>
            <a:pPr>
              <a:spcAft>
                <a:spcPts val="300"/>
              </a:spcAft>
            </a:pPr>
            <a:r>
              <a:rPr lang="en-US" sz="1600">
                <a:solidFill>
                  <a:schemeClr val="bg1"/>
                </a:solidFill>
              </a:rPr>
              <a:t>pravesh.patel@focused-energy.world</a:t>
            </a:r>
          </a:p>
        </p:txBody>
      </p:sp>
      <p:pic>
        <p:nvPicPr>
          <p:cNvPr id="39" name="Picture 38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D4EA0B60-B08F-23E0-E97C-9E7BDC5FCE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5562" y="233465"/>
            <a:ext cx="1475761" cy="51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058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39F2E8-4FC3-FB2B-04B2-1CDADEE6FD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 contrast="10000"/>
                    </a14:imgEffect>
                  </a14:imgLayer>
                </a14:imgProps>
              </a:ext>
            </a:extLst>
          </a:blip>
          <a:srcRect t="17767" b="1404"/>
          <a:stretch/>
        </p:blipFill>
        <p:spPr>
          <a:xfrm>
            <a:off x="-2" y="1"/>
            <a:ext cx="12192000" cy="685799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C03215F-E402-EB36-D0F8-0175ECBF408B}"/>
              </a:ext>
            </a:extLst>
          </p:cNvPr>
          <p:cNvSpPr txBox="1">
            <a:spLocks/>
          </p:cNvSpPr>
          <p:nvPr/>
        </p:nvSpPr>
        <p:spPr>
          <a:xfrm>
            <a:off x="-1" y="1"/>
            <a:ext cx="12191999" cy="11773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vert="horz" wrap="square" lIns="91440" tIns="45700" rIns="91425" bIns="45700" rtlCol="0" anchor="ctr" anchorCtr="0">
            <a:noAutofit/>
          </a:bodyPr>
          <a:lstStyle>
            <a:lvl1pPr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Medium"/>
              <a:buNone/>
              <a:defRPr lang="de-DE" sz="2800" b="1" i="0" u="none" strike="noStrike" kern="1200" cap="none">
                <a:solidFill>
                  <a:schemeClr val="accent2">
                    <a:lumMod val="50000"/>
                  </a:schemeClr>
                </a:solidFill>
                <a:latin typeface="Barlow SemiBold" pitchFamily="2" charset="77"/>
                <a:ea typeface="Barlow SemiBold" pitchFamily="2" charset="77"/>
                <a:cs typeface="Barlow SemiBold" pitchFamily="2" charset="77"/>
                <a:sym typeface="Barlow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pic>
        <p:nvPicPr>
          <p:cNvPr id="2" name="Picture 1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943FA501-7338-75DF-E795-D8EF1E6DEC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308"/>
          <a:stretch/>
        </p:blipFill>
        <p:spPr>
          <a:xfrm>
            <a:off x="4387585" y="156116"/>
            <a:ext cx="972954" cy="88344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7A1D698-F2D8-DE4A-216C-C34A83D53671}"/>
              </a:ext>
            </a:extLst>
          </p:cNvPr>
          <p:cNvGrpSpPr/>
          <p:nvPr/>
        </p:nvGrpSpPr>
        <p:grpSpPr>
          <a:xfrm>
            <a:off x="314104" y="5419935"/>
            <a:ext cx="11449734" cy="1087639"/>
            <a:chOff x="294854" y="5571537"/>
            <a:chExt cx="11449734" cy="1087639"/>
          </a:xfrm>
        </p:grpSpPr>
        <p:pic>
          <p:nvPicPr>
            <p:cNvPr id="4" name="Picture 18" descr="University of Michigan Logo and symbol, meaning, history, PNG, brand">
              <a:extLst>
                <a:ext uri="{FF2B5EF4-FFF2-40B4-BE49-F238E27FC236}">
                  <a16:creationId xmlns:a16="http://schemas.microsoft.com/office/drawing/2014/main" id="{4D719896-7D1B-11B1-DC1A-8B9F244AF3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966" b="29947"/>
            <a:stretch/>
          </p:blipFill>
          <p:spPr bwMode="auto">
            <a:xfrm>
              <a:off x="7381010" y="5627890"/>
              <a:ext cx="1690864" cy="389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2" descr="TU Darmstadt logo">
              <a:extLst>
                <a:ext uri="{FF2B5EF4-FFF2-40B4-BE49-F238E27FC236}">
                  <a16:creationId xmlns:a16="http://schemas.microsoft.com/office/drawing/2014/main" id="{36735AD8-B13D-1B41-9F5E-9BC8632FD8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7161" y="6095507"/>
              <a:ext cx="1307288" cy="563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34" descr="ELI ERIC | Home">
              <a:extLst>
                <a:ext uri="{FF2B5EF4-FFF2-40B4-BE49-F238E27FC236}">
                  <a16:creationId xmlns:a16="http://schemas.microsoft.com/office/drawing/2014/main" id="{67A5FA46-D7BC-DE13-2775-6D4E154E46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11" t="8435" b="8447"/>
            <a:stretch/>
          </p:blipFill>
          <p:spPr bwMode="auto">
            <a:xfrm>
              <a:off x="3275906" y="5571537"/>
              <a:ext cx="1092129" cy="536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2">
              <a:extLst>
                <a:ext uri="{FF2B5EF4-FFF2-40B4-BE49-F238E27FC236}">
                  <a16:creationId xmlns:a16="http://schemas.microsoft.com/office/drawing/2014/main" id="{D10D5E34-95C7-0F42-DA6B-6E1AC857D3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9486" y="6095507"/>
              <a:ext cx="1062338" cy="382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LANL introduces sleek new look and logo">
              <a:extLst>
                <a:ext uri="{FF2B5EF4-FFF2-40B4-BE49-F238E27FC236}">
                  <a16:creationId xmlns:a16="http://schemas.microsoft.com/office/drawing/2014/main" id="{65FF447B-2294-CD7B-9D9F-307BA7D144F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" t="23495" b="21252"/>
            <a:stretch/>
          </p:blipFill>
          <p:spPr bwMode="auto">
            <a:xfrm>
              <a:off x="1464431" y="6125201"/>
              <a:ext cx="2117657" cy="478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 descr="SRS - Logo Gallery">
              <a:extLst>
                <a:ext uri="{FF2B5EF4-FFF2-40B4-BE49-F238E27FC236}">
                  <a16:creationId xmlns:a16="http://schemas.microsoft.com/office/drawing/2014/main" id="{3ECE703C-F05A-C0F1-E322-1C9B3A5CBE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9421" y="6103561"/>
              <a:ext cx="1557803" cy="52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Princeton Plasma Physics Laboratory - Wikipedia">
              <a:extLst>
                <a:ext uri="{FF2B5EF4-FFF2-40B4-BE49-F238E27FC236}">
                  <a16:creationId xmlns:a16="http://schemas.microsoft.com/office/drawing/2014/main" id="{22038357-FEA6-FFB6-BB89-E5B084DECD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4169" y="5571738"/>
              <a:ext cx="1479587" cy="493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B17BE0F-CF58-0293-E904-B9A17BCFF9DC}"/>
                </a:ext>
              </a:extLst>
            </p:cNvPr>
            <p:cNvGrpSpPr/>
            <p:nvPr/>
          </p:nvGrpSpPr>
          <p:grpSpPr>
            <a:xfrm>
              <a:off x="294854" y="5665499"/>
              <a:ext cx="2267067" cy="382674"/>
              <a:chOff x="294854" y="5727402"/>
              <a:chExt cx="2267067" cy="382674"/>
            </a:xfrm>
          </p:grpSpPr>
          <p:pic>
            <p:nvPicPr>
              <p:cNvPr id="9" name="Picture 2">
                <a:extLst>
                  <a:ext uri="{FF2B5EF4-FFF2-40B4-BE49-F238E27FC236}">
                    <a16:creationId xmlns:a16="http://schemas.microsoft.com/office/drawing/2014/main" id="{1DFDCFC2-CFB2-E239-65F2-65616F9E5E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104"/>
              <a:stretch/>
            </p:blipFill>
            <p:spPr bwMode="auto">
              <a:xfrm>
                <a:off x="672382" y="5727402"/>
                <a:ext cx="1889539" cy="3826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2">
                <a:extLst>
                  <a:ext uri="{FF2B5EF4-FFF2-40B4-BE49-F238E27FC236}">
                    <a16:creationId xmlns:a16="http://schemas.microsoft.com/office/drawing/2014/main" id="{EC07213A-99AC-65B5-E614-70EA10399A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5682" b="10596"/>
              <a:stretch/>
            </p:blipFill>
            <p:spPr bwMode="auto">
              <a:xfrm>
                <a:off x="294854" y="5727402"/>
                <a:ext cx="348904" cy="365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26" name="Picture 2" descr="Department of Energy Logo and Branding Guidelines | Department of Energy">
              <a:extLst>
                <a:ext uri="{FF2B5EF4-FFF2-40B4-BE49-F238E27FC236}">
                  <a16:creationId xmlns:a16="http://schemas.microsoft.com/office/drawing/2014/main" id="{E6752E31-72D3-A599-0C6A-B373AEFE13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7730" y="6134333"/>
              <a:ext cx="1656858" cy="416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22524DBE-B852-D030-CA22-A133494AD1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63" t="17519" r="10873" b="17519"/>
            <a:stretch/>
          </p:blipFill>
          <p:spPr bwMode="auto">
            <a:xfrm>
              <a:off x="9431821" y="5571537"/>
              <a:ext cx="1451535" cy="759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16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36A18181-2288-F7CD-2DB5-EC2CF9981C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269" t="16873" b="15578"/>
          <a:stretch/>
        </p:blipFill>
        <p:spPr>
          <a:xfrm>
            <a:off x="5436708" y="261369"/>
            <a:ext cx="1742171" cy="69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52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9FD57F4-2F4F-6872-EB9B-B2FECD4449F2}"/>
              </a:ext>
            </a:extLst>
          </p:cNvPr>
          <p:cNvCxnSpPr>
            <a:cxnSpLocks/>
          </p:cNvCxnSpPr>
          <p:nvPr/>
        </p:nvCxnSpPr>
        <p:spPr>
          <a:xfrm>
            <a:off x="5975655" y="2514600"/>
            <a:ext cx="6" cy="5312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6B33A824-E2ED-2DB2-8A4E-DC9F9BCDA3D4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9305065" y="3045876"/>
            <a:ext cx="5" cy="531278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C95BDC1-C1B5-023F-134E-4230680719CF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2646256" y="3045876"/>
            <a:ext cx="0" cy="531278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9545AED0-46BA-76D3-F5AF-14A3104887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5562" y="233465"/>
            <a:ext cx="1475761" cy="5184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6083F1-D280-CA92-C85F-79214C7AF498}"/>
              </a:ext>
            </a:extLst>
          </p:cNvPr>
          <p:cNvSpPr txBox="1"/>
          <p:nvPr/>
        </p:nvSpPr>
        <p:spPr>
          <a:xfrm>
            <a:off x="1219200" y="3577154"/>
            <a:ext cx="2874851" cy="446276"/>
          </a:xfrm>
          <a:prstGeom prst="rect">
            <a:avLst/>
          </a:prstGeom>
          <a:noFill/>
        </p:spPr>
        <p:txBody>
          <a:bodyPr wrap="square" tIns="91440" rtlCol="0">
            <a:spAutoFit/>
          </a:bodyPr>
          <a:lstStyle/>
          <a:p>
            <a:pPr algn="ctr">
              <a:spcBef>
                <a:spcPts val="600"/>
              </a:spcBef>
              <a:buClr>
                <a:schemeClr val="bg1"/>
              </a:buClr>
            </a:pPr>
            <a:r>
              <a:rPr lang="en-US" sz="2000" b="1">
                <a:solidFill>
                  <a:schemeClr val="bg1"/>
                </a:solidFill>
                <a:latin typeface="Barlow" pitchFamily="2" charset="77"/>
              </a:rPr>
              <a:t>IFE Science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81EC6B-1A57-3FD4-B8E1-D1C5983F0DCB}"/>
              </a:ext>
            </a:extLst>
          </p:cNvPr>
          <p:cNvSpPr txBox="1"/>
          <p:nvPr/>
        </p:nvSpPr>
        <p:spPr>
          <a:xfrm>
            <a:off x="1219200" y="4191001"/>
            <a:ext cx="285410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  <a:buClr>
                <a:schemeClr val="bg1"/>
              </a:buClr>
            </a:pPr>
            <a:r>
              <a:rPr lang="en-US" sz="2000">
                <a:solidFill>
                  <a:schemeClr val="bg1"/>
                </a:solidFill>
                <a:latin typeface="Barlow" pitchFamily="2" charset="77"/>
              </a:rPr>
              <a:t>Building on ICF and NIF ignition—exploring advanced schemes to achieve high gain and robust performance</a:t>
            </a:r>
          </a:p>
        </p:txBody>
      </p:sp>
      <p:pic>
        <p:nvPicPr>
          <p:cNvPr id="13" name="Picture 12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4515DF52-D27A-AB31-0D57-645862CA1B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490" t="-13712" r="62024" b="-14732"/>
          <a:stretch/>
        </p:blipFill>
        <p:spPr>
          <a:xfrm>
            <a:off x="4583863" y="1340256"/>
            <a:ext cx="1131138" cy="11743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47D04C-E25E-EBB2-4290-4B506579E47D}"/>
              </a:ext>
            </a:extLst>
          </p:cNvPr>
          <p:cNvSpPr txBox="1"/>
          <p:nvPr/>
        </p:nvSpPr>
        <p:spPr>
          <a:xfrm>
            <a:off x="4768543" y="3587135"/>
            <a:ext cx="2414239" cy="446276"/>
          </a:xfrm>
          <a:prstGeom prst="rect">
            <a:avLst/>
          </a:prstGeom>
          <a:noFill/>
        </p:spPr>
        <p:txBody>
          <a:bodyPr wrap="square" tIns="91440" rtlCol="0">
            <a:spAutoFit/>
          </a:bodyPr>
          <a:lstStyle/>
          <a:p>
            <a:pPr algn="ctr">
              <a:spcBef>
                <a:spcPts val="600"/>
              </a:spcBef>
              <a:buClr>
                <a:schemeClr val="bg1"/>
              </a:buClr>
            </a:pPr>
            <a:r>
              <a:rPr lang="en-US" sz="2000" b="1">
                <a:solidFill>
                  <a:schemeClr val="bg1"/>
                </a:solidFill>
                <a:latin typeface="Barlow" pitchFamily="2" charset="77"/>
              </a:rPr>
              <a:t>Laser Technology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09B346-E845-D04F-9311-EE03D19253D2}"/>
              </a:ext>
            </a:extLst>
          </p:cNvPr>
          <p:cNvSpPr txBox="1"/>
          <p:nvPr/>
        </p:nvSpPr>
        <p:spPr>
          <a:xfrm>
            <a:off x="4402263" y="4191000"/>
            <a:ext cx="31415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  <a:buClr>
                <a:schemeClr val="bg1"/>
              </a:buClr>
            </a:pPr>
            <a:r>
              <a:rPr lang="en-US" sz="2000">
                <a:solidFill>
                  <a:schemeClr val="bg1"/>
                </a:solidFill>
                <a:latin typeface="Barlow" pitchFamily="2" charset="77"/>
              </a:rPr>
              <a:t>Mature driver technology—diode-pumped solid-state lasers (DPSSL)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F9F45D-A91B-EA44-979D-7108E144A4D8}"/>
              </a:ext>
            </a:extLst>
          </p:cNvPr>
          <p:cNvSpPr txBox="1"/>
          <p:nvPr/>
        </p:nvSpPr>
        <p:spPr>
          <a:xfrm>
            <a:off x="8097950" y="3577154"/>
            <a:ext cx="2414239" cy="446276"/>
          </a:xfrm>
          <a:prstGeom prst="rect">
            <a:avLst/>
          </a:prstGeom>
          <a:noFill/>
        </p:spPr>
        <p:txBody>
          <a:bodyPr wrap="square" tIns="91440" rtlCol="0">
            <a:spAutoFit/>
          </a:bodyPr>
          <a:lstStyle/>
          <a:p>
            <a:pPr algn="ctr">
              <a:spcBef>
                <a:spcPts val="600"/>
              </a:spcBef>
              <a:buClr>
                <a:schemeClr val="bg1"/>
              </a:buClr>
            </a:pPr>
            <a:r>
              <a:rPr lang="en-US" sz="2000" b="1">
                <a:solidFill>
                  <a:schemeClr val="bg1"/>
                </a:solidFill>
                <a:latin typeface="Barlow" pitchFamily="2" charset="77"/>
              </a:rPr>
              <a:t>Target Technology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9311B8-01D5-BFD5-8B07-3B5DDAA91424}"/>
              </a:ext>
            </a:extLst>
          </p:cNvPr>
          <p:cNvSpPr txBox="1"/>
          <p:nvPr/>
        </p:nvSpPr>
        <p:spPr>
          <a:xfrm>
            <a:off x="7789738" y="4191001"/>
            <a:ext cx="30306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  <a:buClr>
                <a:schemeClr val="bg1"/>
              </a:buClr>
            </a:pPr>
            <a:r>
              <a:rPr lang="en-US" sz="2000">
                <a:solidFill>
                  <a:schemeClr val="bg1"/>
                </a:solidFill>
                <a:latin typeface="Barlow" pitchFamily="2" charset="77"/>
              </a:rPr>
              <a:t>Target fabrication technologies scalable to   mass production and automation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5AD7AB6-8D63-9E3B-8537-9F5C68ABC6FC}"/>
              </a:ext>
            </a:extLst>
          </p:cNvPr>
          <p:cNvCxnSpPr>
            <a:cxnSpLocks/>
          </p:cNvCxnSpPr>
          <p:nvPr/>
        </p:nvCxnSpPr>
        <p:spPr>
          <a:xfrm flipH="1">
            <a:off x="2646254" y="3045876"/>
            <a:ext cx="3329407" cy="21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9B383C7-CE16-60A1-D8CE-6E088FEA2023}"/>
              </a:ext>
            </a:extLst>
          </p:cNvPr>
          <p:cNvCxnSpPr>
            <a:cxnSpLocks/>
          </p:cNvCxnSpPr>
          <p:nvPr/>
        </p:nvCxnSpPr>
        <p:spPr>
          <a:xfrm>
            <a:off x="5975661" y="3045876"/>
            <a:ext cx="0" cy="541258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2C35B64-AFEC-77B0-698B-7A564A6D6147}"/>
              </a:ext>
            </a:extLst>
          </p:cNvPr>
          <p:cNvCxnSpPr>
            <a:cxnSpLocks/>
          </p:cNvCxnSpPr>
          <p:nvPr/>
        </p:nvCxnSpPr>
        <p:spPr>
          <a:xfrm flipV="1">
            <a:off x="5975660" y="3045875"/>
            <a:ext cx="3329405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FEE8919B-E8EB-510F-6737-AFBD4D2A2B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53" t="-13712" r="-1475" b="-14732"/>
          <a:stretch/>
        </p:blipFill>
        <p:spPr>
          <a:xfrm>
            <a:off x="5715001" y="1263194"/>
            <a:ext cx="1828800" cy="132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42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0" grpId="0"/>
      <p:bldP spid="14" grpId="0"/>
      <p:bldP spid="11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Oval 127">
            <a:extLst>
              <a:ext uri="{FF2B5EF4-FFF2-40B4-BE49-F238E27FC236}">
                <a16:creationId xmlns:a16="http://schemas.microsoft.com/office/drawing/2014/main" id="{686D91D7-61F4-53F7-B722-CBBD35EC5095}"/>
              </a:ext>
            </a:extLst>
          </p:cNvPr>
          <p:cNvSpPr>
            <a:spLocks noChangeAspect="1"/>
          </p:cNvSpPr>
          <p:nvPr/>
        </p:nvSpPr>
        <p:spPr bwMode="auto">
          <a:xfrm>
            <a:off x="6615611" y="2321956"/>
            <a:ext cx="2186125" cy="1970453"/>
          </a:xfrm>
          <a:prstGeom prst="ellipse">
            <a:avLst/>
          </a:prstGeom>
          <a:solidFill>
            <a:srgbClr val="7DBEFF"/>
          </a:solidFill>
          <a:ln w="3175" cap="flat" cmpd="sng" algn="ctr">
            <a:solidFill>
              <a:srgbClr val="FFFFFF"/>
            </a:solidFill>
            <a:prstDash val="solid"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Freeform 144">
            <a:extLst>
              <a:ext uri="{FF2B5EF4-FFF2-40B4-BE49-F238E27FC236}">
                <a16:creationId xmlns:a16="http://schemas.microsoft.com/office/drawing/2014/main" id="{D9CDCF90-01F8-E9BD-F4DD-0CAC3452ADBE}"/>
              </a:ext>
            </a:extLst>
          </p:cNvPr>
          <p:cNvSpPr/>
          <p:nvPr/>
        </p:nvSpPr>
        <p:spPr>
          <a:xfrm>
            <a:off x="7178675" y="3607993"/>
            <a:ext cx="1063132" cy="691003"/>
          </a:xfrm>
          <a:custGeom>
            <a:avLst/>
            <a:gdLst>
              <a:gd name="connsiteX0" fmla="*/ 8705 w 1385027"/>
              <a:gd name="connsiteY0" fmla="*/ 616155 h 776492"/>
              <a:gd name="connsiteX1" fmla="*/ 15055 w 1385027"/>
              <a:gd name="connsiteY1" fmla="*/ 498680 h 776492"/>
              <a:gd name="connsiteX2" fmla="*/ 53155 w 1385027"/>
              <a:gd name="connsiteY2" fmla="*/ 378030 h 776492"/>
              <a:gd name="connsiteX3" fmla="*/ 116655 w 1385027"/>
              <a:gd name="connsiteY3" fmla="*/ 279605 h 776492"/>
              <a:gd name="connsiteX4" fmla="*/ 180155 w 1385027"/>
              <a:gd name="connsiteY4" fmla="*/ 200230 h 776492"/>
              <a:gd name="connsiteX5" fmla="*/ 243655 w 1385027"/>
              <a:gd name="connsiteY5" fmla="*/ 146255 h 776492"/>
              <a:gd name="connsiteX6" fmla="*/ 342080 w 1385027"/>
              <a:gd name="connsiteY6" fmla="*/ 79580 h 776492"/>
              <a:gd name="connsiteX7" fmla="*/ 478605 w 1385027"/>
              <a:gd name="connsiteY7" fmla="*/ 25605 h 776492"/>
              <a:gd name="connsiteX8" fmla="*/ 605605 w 1385027"/>
              <a:gd name="connsiteY8" fmla="*/ 6555 h 776492"/>
              <a:gd name="connsiteX9" fmla="*/ 723080 w 1385027"/>
              <a:gd name="connsiteY9" fmla="*/ 205 h 776492"/>
              <a:gd name="connsiteX10" fmla="*/ 856430 w 1385027"/>
              <a:gd name="connsiteY10" fmla="*/ 12905 h 776492"/>
              <a:gd name="connsiteX11" fmla="*/ 964380 w 1385027"/>
              <a:gd name="connsiteY11" fmla="*/ 44655 h 776492"/>
              <a:gd name="connsiteX12" fmla="*/ 1065980 w 1385027"/>
              <a:gd name="connsiteY12" fmla="*/ 92280 h 776492"/>
              <a:gd name="connsiteX13" fmla="*/ 1167580 w 1385027"/>
              <a:gd name="connsiteY13" fmla="*/ 162130 h 776492"/>
              <a:gd name="connsiteX14" fmla="*/ 1246955 w 1385027"/>
              <a:gd name="connsiteY14" fmla="*/ 235155 h 776492"/>
              <a:gd name="connsiteX15" fmla="*/ 1313630 w 1385027"/>
              <a:gd name="connsiteY15" fmla="*/ 320880 h 776492"/>
              <a:gd name="connsiteX16" fmla="*/ 1364430 w 1385027"/>
              <a:gd name="connsiteY16" fmla="*/ 428830 h 776492"/>
              <a:gd name="connsiteX17" fmla="*/ 1380305 w 1385027"/>
              <a:gd name="connsiteY17" fmla="*/ 514555 h 776492"/>
              <a:gd name="connsiteX18" fmla="*/ 1383480 w 1385027"/>
              <a:gd name="connsiteY18" fmla="*/ 619330 h 776492"/>
              <a:gd name="connsiteX19" fmla="*/ 1358080 w 1385027"/>
              <a:gd name="connsiteY19" fmla="*/ 638380 h 776492"/>
              <a:gd name="connsiteX20" fmla="*/ 1297755 w 1385027"/>
              <a:gd name="connsiteY20" fmla="*/ 666955 h 776492"/>
              <a:gd name="connsiteX21" fmla="*/ 1177105 w 1385027"/>
              <a:gd name="connsiteY21" fmla="*/ 708230 h 776492"/>
              <a:gd name="connsiteX22" fmla="*/ 1043755 w 1385027"/>
              <a:gd name="connsiteY22" fmla="*/ 743155 h 776492"/>
              <a:gd name="connsiteX23" fmla="*/ 907230 w 1385027"/>
              <a:gd name="connsiteY23" fmla="*/ 762205 h 776492"/>
              <a:gd name="connsiteX24" fmla="*/ 799280 w 1385027"/>
              <a:gd name="connsiteY24" fmla="*/ 774905 h 776492"/>
              <a:gd name="connsiteX25" fmla="*/ 640530 w 1385027"/>
              <a:gd name="connsiteY25" fmla="*/ 774905 h 776492"/>
              <a:gd name="connsiteX26" fmla="*/ 526230 w 1385027"/>
              <a:gd name="connsiteY26" fmla="*/ 762205 h 776492"/>
              <a:gd name="connsiteX27" fmla="*/ 415105 w 1385027"/>
              <a:gd name="connsiteY27" fmla="*/ 749505 h 776492"/>
              <a:gd name="connsiteX28" fmla="*/ 278580 w 1385027"/>
              <a:gd name="connsiteY28" fmla="*/ 720930 h 776492"/>
              <a:gd name="connsiteX29" fmla="*/ 132530 w 1385027"/>
              <a:gd name="connsiteY29" fmla="*/ 670130 h 776492"/>
              <a:gd name="connsiteX30" fmla="*/ 8705 w 1385027"/>
              <a:gd name="connsiteY30" fmla="*/ 616155 h 776492"/>
              <a:gd name="connsiteX0" fmla="*/ 8705 w 1385027"/>
              <a:gd name="connsiteY0" fmla="*/ 616155 h 776492"/>
              <a:gd name="connsiteX1" fmla="*/ 15055 w 1385027"/>
              <a:gd name="connsiteY1" fmla="*/ 498680 h 776492"/>
              <a:gd name="connsiteX2" fmla="*/ 53155 w 1385027"/>
              <a:gd name="connsiteY2" fmla="*/ 378030 h 776492"/>
              <a:gd name="connsiteX3" fmla="*/ 116655 w 1385027"/>
              <a:gd name="connsiteY3" fmla="*/ 279605 h 776492"/>
              <a:gd name="connsiteX4" fmla="*/ 180155 w 1385027"/>
              <a:gd name="connsiteY4" fmla="*/ 200230 h 776492"/>
              <a:gd name="connsiteX5" fmla="*/ 243655 w 1385027"/>
              <a:gd name="connsiteY5" fmla="*/ 146255 h 776492"/>
              <a:gd name="connsiteX6" fmla="*/ 342080 w 1385027"/>
              <a:gd name="connsiteY6" fmla="*/ 79580 h 776492"/>
              <a:gd name="connsiteX7" fmla="*/ 478605 w 1385027"/>
              <a:gd name="connsiteY7" fmla="*/ 25605 h 776492"/>
              <a:gd name="connsiteX8" fmla="*/ 605605 w 1385027"/>
              <a:gd name="connsiteY8" fmla="*/ 6555 h 776492"/>
              <a:gd name="connsiteX9" fmla="*/ 723080 w 1385027"/>
              <a:gd name="connsiteY9" fmla="*/ 205 h 776492"/>
              <a:gd name="connsiteX10" fmla="*/ 856430 w 1385027"/>
              <a:gd name="connsiteY10" fmla="*/ 12905 h 776492"/>
              <a:gd name="connsiteX11" fmla="*/ 964380 w 1385027"/>
              <a:gd name="connsiteY11" fmla="*/ 44655 h 776492"/>
              <a:gd name="connsiteX12" fmla="*/ 1065980 w 1385027"/>
              <a:gd name="connsiteY12" fmla="*/ 92280 h 776492"/>
              <a:gd name="connsiteX13" fmla="*/ 1167580 w 1385027"/>
              <a:gd name="connsiteY13" fmla="*/ 162130 h 776492"/>
              <a:gd name="connsiteX14" fmla="*/ 1246955 w 1385027"/>
              <a:gd name="connsiteY14" fmla="*/ 235155 h 776492"/>
              <a:gd name="connsiteX15" fmla="*/ 1313630 w 1385027"/>
              <a:gd name="connsiteY15" fmla="*/ 320880 h 776492"/>
              <a:gd name="connsiteX16" fmla="*/ 1364430 w 1385027"/>
              <a:gd name="connsiteY16" fmla="*/ 428830 h 776492"/>
              <a:gd name="connsiteX17" fmla="*/ 1380305 w 1385027"/>
              <a:gd name="connsiteY17" fmla="*/ 514555 h 776492"/>
              <a:gd name="connsiteX18" fmla="*/ 1383480 w 1385027"/>
              <a:gd name="connsiteY18" fmla="*/ 619330 h 776492"/>
              <a:gd name="connsiteX19" fmla="*/ 1358080 w 1385027"/>
              <a:gd name="connsiteY19" fmla="*/ 638380 h 776492"/>
              <a:gd name="connsiteX20" fmla="*/ 1297755 w 1385027"/>
              <a:gd name="connsiteY20" fmla="*/ 666955 h 776492"/>
              <a:gd name="connsiteX21" fmla="*/ 1177105 w 1385027"/>
              <a:gd name="connsiteY21" fmla="*/ 708230 h 776492"/>
              <a:gd name="connsiteX22" fmla="*/ 1043755 w 1385027"/>
              <a:gd name="connsiteY22" fmla="*/ 743155 h 776492"/>
              <a:gd name="connsiteX23" fmla="*/ 907230 w 1385027"/>
              <a:gd name="connsiteY23" fmla="*/ 762205 h 776492"/>
              <a:gd name="connsiteX24" fmla="*/ 799280 w 1385027"/>
              <a:gd name="connsiteY24" fmla="*/ 774905 h 776492"/>
              <a:gd name="connsiteX25" fmla="*/ 640530 w 1385027"/>
              <a:gd name="connsiteY25" fmla="*/ 774905 h 776492"/>
              <a:gd name="connsiteX26" fmla="*/ 526230 w 1385027"/>
              <a:gd name="connsiteY26" fmla="*/ 762205 h 776492"/>
              <a:gd name="connsiteX27" fmla="*/ 415105 w 1385027"/>
              <a:gd name="connsiteY27" fmla="*/ 749505 h 776492"/>
              <a:gd name="connsiteX28" fmla="*/ 278580 w 1385027"/>
              <a:gd name="connsiteY28" fmla="*/ 720930 h 776492"/>
              <a:gd name="connsiteX29" fmla="*/ 132530 w 1385027"/>
              <a:gd name="connsiteY29" fmla="*/ 670130 h 776492"/>
              <a:gd name="connsiteX30" fmla="*/ 59505 w 1385027"/>
              <a:gd name="connsiteY30" fmla="*/ 644730 h 776492"/>
              <a:gd name="connsiteX31" fmla="*/ 8705 w 1385027"/>
              <a:gd name="connsiteY31" fmla="*/ 616155 h 776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385027" h="776492">
                <a:moveTo>
                  <a:pt x="8705" y="616155"/>
                </a:moveTo>
                <a:cubicBezTo>
                  <a:pt x="-10874" y="587580"/>
                  <a:pt x="7647" y="538367"/>
                  <a:pt x="15055" y="498680"/>
                </a:cubicBezTo>
                <a:cubicBezTo>
                  <a:pt x="22463" y="458993"/>
                  <a:pt x="36222" y="414542"/>
                  <a:pt x="53155" y="378030"/>
                </a:cubicBezTo>
                <a:cubicBezTo>
                  <a:pt x="70088" y="341517"/>
                  <a:pt x="95488" y="309238"/>
                  <a:pt x="116655" y="279605"/>
                </a:cubicBezTo>
                <a:cubicBezTo>
                  <a:pt x="137822" y="249972"/>
                  <a:pt x="158988" y="222455"/>
                  <a:pt x="180155" y="200230"/>
                </a:cubicBezTo>
                <a:cubicBezTo>
                  <a:pt x="201322" y="178005"/>
                  <a:pt x="216668" y="166363"/>
                  <a:pt x="243655" y="146255"/>
                </a:cubicBezTo>
                <a:cubicBezTo>
                  <a:pt x="270643" y="126147"/>
                  <a:pt x="302922" y="99688"/>
                  <a:pt x="342080" y="79580"/>
                </a:cubicBezTo>
                <a:cubicBezTo>
                  <a:pt x="381238" y="59472"/>
                  <a:pt x="434684" y="37776"/>
                  <a:pt x="478605" y="25605"/>
                </a:cubicBezTo>
                <a:cubicBezTo>
                  <a:pt x="522526" y="13434"/>
                  <a:pt x="564859" y="10788"/>
                  <a:pt x="605605" y="6555"/>
                </a:cubicBezTo>
                <a:cubicBezTo>
                  <a:pt x="646351" y="2322"/>
                  <a:pt x="681276" y="-853"/>
                  <a:pt x="723080" y="205"/>
                </a:cubicBezTo>
                <a:cubicBezTo>
                  <a:pt x="764884" y="1263"/>
                  <a:pt x="816213" y="5497"/>
                  <a:pt x="856430" y="12905"/>
                </a:cubicBezTo>
                <a:cubicBezTo>
                  <a:pt x="896647" y="20313"/>
                  <a:pt x="929455" y="31426"/>
                  <a:pt x="964380" y="44655"/>
                </a:cubicBezTo>
                <a:cubicBezTo>
                  <a:pt x="999305" y="57884"/>
                  <a:pt x="1032113" y="72701"/>
                  <a:pt x="1065980" y="92280"/>
                </a:cubicBezTo>
                <a:cubicBezTo>
                  <a:pt x="1099847" y="111859"/>
                  <a:pt x="1137418" y="138318"/>
                  <a:pt x="1167580" y="162130"/>
                </a:cubicBezTo>
                <a:cubicBezTo>
                  <a:pt x="1197742" y="185942"/>
                  <a:pt x="1222613" y="208697"/>
                  <a:pt x="1246955" y="235155"/>
                </a:cubicBezTo>
                <a:cubicBezTo>
                  <a:pt x="1271297" y="261613"/>
                  <a:pt x="1294051" y="288601"/>
                  <a:pt x="1313630" y="320880"/>
                </a:cubicBezTo>
                <a:cubicBezTo>
                  <a:pt x="1333209" y="353159"/>
                  <a:pt x="1353318" y="396551"/>
                  <a:pt x="1364430" y="428830"/>
                </a:cubicBezTo>
                <a:cubicBezTo>
                  <a:pt x="1375543" y="461109"/>
                  <a:pt x="1377130" y="482805"/>
                  <a:pt x="1380305" y="514555"/>
                </a:cubicBezTo>
                <a:cubicBezTo>
                  <a:pt x="1383480" y="546305"/>
                  <a:pt x="1387184" y="598692"/>
                  <a:pt x="1383480" y="619330"/>
                </a:cubicBezTo>
                <a:cubicBezTo>
                  <a:pt x="1379776" y="639968"/>
                  <a:pt x="1372367" y="630443"/>
                  <a:pt x="1358080" y="638380"/>
                </a:cubicBezTo>
                <a:cubicBezTo>
                  <a:pt x="1343793" y="646317"/>
                  <a:pt x="1327917" y="655313"/>
                  <a:pt x="1297755" y="666955"/>
                </a:cubicBezTo>
                <a:cubicBezTo>
                  <a:pt x="1267593" y="678597"/>
                  <a:pt x="1219438" y="695530"/>
                  <a:pt x="1177105" y="708230"/>
                </a:cubicBezTo>
                <a:cubicBezTo>
                  <a:pt x="1134772" y="720930"/>
                  <a:pt x="1088734" y="734159"/>
                  <a:pt x="1043755" y="743155"/>
                </a:cubicBezTo>
                <a:cubicBezTo>
                  <a:pt x="998776" y="752151"/>
                  <a:pt x="947976" y="756913"/>
                  <a:pt x="907230" y="762205"/>
                </a:cubicBezTo>
                <a:cubicBezTo>
                  <a:pt x="866484" y="767497"/>
                  <a:pt x="843730" y="772788"/>
                  <a:pt x="799280" y="774905"/>
                </a:cubicBezTo>
                <a:cubicBezTo>
                  <a:pt x="754830" y="777022"/>
                  <a:pt x="686038" y="777022"/>
                  <a:pt x="640530" y="774905"/>
                </a:cubicBezTo>
                <a:cubicBezTo>
                  <a:pt x="595022" y="772788"/>
                  <a:pt x="526230" y="762205"/>
                  <a:pt x="526230" y="762205"/>
                </a:cubicBezTo>
                <a:cubicBezTo>
                  <a:pt x="488659" y="757972"/>
                  <a:pt x="456380" y="756384"/>
                  <a:pt x="415105" y="749505"/>
                </a:cubicBezTo>
                <a:cubicBezTo>
                  <a:pt x="373830" y="742626"/>
                  <a:pt x="325676" y="734159"/>
                  <a:pt x="278580" y="720930"/>
                </a:cubicBezTo>
                <a:cubicBezTo>
                  <a:pt x="231484" y="707701"/>
                  <a:pt x="169043" y="682830"/>
                  <a:pt x="132530" y="670130"/>
                </a:cubicBezTo>
                <a:cubicBezTo>
                  <a:pt x="96018" y="657430"/>
                  <a:pt x="80143" y="653726"/>
                  <a:pt x="59505" y="644730"/>
                </a:cubicBezTo>
                <a:cubicBezTo>
                  <a:pt x="38868" y="635734"/>
                  <a:pt x="16113" y="640497"/>
                  <a:pt x="8705" y="616155"/>
                </a:cubicBezTo>
                <a:close/>
              </a:path>
            </a:pathLst>
          </a:custGeom>
          <a:solidFill>
            <a:srgbClr val="B9E0FF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3" name="Picture 2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230CC8C7-1A7C-604E-5710-327FBC8805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5562" y="233465"/>
            <a:ext cx="1475761" cy="5184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7799F3-45A3-CA18-7922-F18827FF7F90}"/>
              </a:ext>
            </a:extLst>
          </p:cNvPr>
          <p:cNvSpPr txBox="1">
            <a:spLocks/>
          </p:cNvSpPr>
          <p:nvPr/>
        </p:nvSpPr>
        <p:spPr>
          <a:xfrm>
            <a:off x="508364" y="228600"/>
            <a:ext cx="9907198" cy="95406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00" rIns="91425" bIns="45700" rtlCol="0" anchor="b" anchorCtr="0">
            <a:spAutoFit/>
          </a:bodyPr>
          <a:lstStyle>
            <a:lvl1pPr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Medium"/>
              <a:buNone/>
              <a:defRPr lang="de-DE" sz="2800" b="1" i="0" u="none" strike="noStrike" kern="1200" cap="none">
                <a:solidFill>
                  <a:schemeClr val="accent2">
                    <a:lumMod val="50000"/>
                  </a:schemeClr>
                </a:solidFill>
                <a:latin typeface="Barlow SemiBold" pitchFamily="2" charset="77"/>
                <a:ea typeface="Barlow SemiBold" pitchFamily="2" charset="77"/>
                <a:cs typeface="Barlow SemiBold" pitchFamily="2" charset="77"/>
                <a:sym typeface="Barlow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In ICF we need to compress and heat DT fuel to </a:t>
            </a:r>
            <a:r>
              <a:rPr lang="en-US" i="1">
                <a:solidFill>
                  <a:schemeClr val="bg1"/>
                </a:solidFill>
              </a:rPr>
              <a:t>high density </a:t>
            </a:r>
            <a:r>
              <a:rPr lang="en-US">
                <a:solidFill>
                  <a:schemeClr val="bg1"/>
                </a:solidFill>
              </a:rPr>
              <a:t>and </a:t>
            </a:r>
            <a:r>
              <a:rPr lang="en-US" i="1">
                <a:solidFill>
                  <a:schemeClr val="bg1"/>
                </a:solidFill>
              </a:rPr>
              <a:t>high temperature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F6BD50F1-BCCD-D825-0BD5-40501D1AE183}"/>
                  </a:ext>
                </a:extLst>
              </p:cNvPr>
              <p:cNvSpPr txBox="1"/>
              <p:nvPr/>
            </p:nvSpPr>
            <p:spPr>
              <a:xfrm>
                <a:off x="629960" y="4804141"/>
                <a:ext cx="5060565" cy="12108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noAutofit/>
              </a:bodyPr>
              <a:lstStyle/>
              <a:p>
                <a:pPr marL="290513" lvl="0" indent="-290513">
                  <a:spcAft>
                    <a:spcPts val="600"/>
                  </a:spcAft>
                  <a:buClrTx/>
                  <a:buFont typeface="Arial" panose="020B0604020202020204" pitchFamily="34" charset="0"/>
                  <a:buChar char="•"/>
                  <a:defRPr/>
                </a:pPr>
                <a:r>
                  <a:rPr lang="en-US" sz="1800" kern="1200">
                    <a:solidFill>
                      <a:srgbClr val="FFFFFF"/>
                    </a:solidFill>
                    <a:latin typeface="Barlow" pitchFamily="2" charset="77"/>
                  </a:rPr>
                  <a:t>Hydro-instablity </a:t>
                </a:r>
                <a14:m>
                  <m:oMath xmlns:m="http://schemas.openxmlformats.org/officeDocument/2006/math">
                    <m:r>
                      <a:rPr lang="en-US" sz="1800" i="1" kern="120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sz="1800" kern="1200">
                    <a:solidFill>
                      <a:srgbClr val="FFFFFF"/>
                    </a:solidFill>
                    <a:latin typeface="Barlow" pitchFamily="2" charset="77"/>
                  </a:rPr>
                  <a:t> stress on target quality</a:t>
                </a:r>
              </a:p>
              <a:p>
                <a:pPr marL="290513" lvl="0" indent="-290513">
                  <a:spcAft>
                    <a:spcPts val="600"/>
                  </a:spcAft>
                  <a:buClrTx/>
                  <a:buFont typeface="Arial" panose="020B0604020202020204" pitchFamily="34" charset="0"/>
                  <a:buChar char="•"/>
                  <a:defRPr/>
                </a:pPr>
                <a:r>
                  <a:rPr lang="en-US" sz="1800" kern="1200">
                    <a:solidFill>
                      <a:srgbClr val="FFFFFF"/>
                    </a:solidFill>
                    <a:latin typeface="Barlow" pitchFamily="2" charset="77"/>
                  </a:rPr>
                  <a:t>Symmetry </a:t>
                </a:r>
                <a14:m>
                  <m:oMath xmlns:m="http://schemas.openxmlformats.org/officeDocument/2006/math">
                    <m:r>
                      <a:rPr lang="en-US" sz="1800" i="1" kern="120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sz="1800" kern="1200">
                    <a:solidFill>
                      <a:srgbClr val="FFFFFF"/>
                    </a:solidFill>
                    <a:latin typeface="Barlow" pitchFamily="2" charset="77"/>
                  </a:rPr>
                  <a:t> stress on laser &amp; target </a:t>
                </a:r>
              </a:p>
              <a:p>
                <a:pPr marL="290513" lvl="0" indent="-290513">
                  <a:spcAft>
                    <a:spcPts val="600"/>
                  </a:spcAft>
                  <a:buClrTx/>
                  <a:buFont typeface="Arial" panose="020B0604020202020204" pitchFamily="34" charset="0"/>
                  <a:buChar char="•"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Barlow" pitchFamily="2" charset="77"/>
                    <a:ea typeface="+mn-ea"/>
                    <a:cs typeface="+mn-cs"/>
                  </a:rPr>
                  <a:t>Low fuel mass</a:t>
                </a: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⟹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Barlow" pitchFamily="2" charset="77"/>
                    <a:ea typeface="+mn-ea"/>
                    <a:cs typeface="+mn-cs"/>
                  </a:rPr>
                  <a:t> limited </a:t>
                </a:r>
                <a:r>
                  <a:rPr kumimoji="0" lang="en-US" sz="1800" b="0" i="0" u="none" strike="noStrike" kern="1200" cap="none" spc="0" normalizeH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Barlow" pitchFamily="2" charset="77"/>
                    <a:ea typeface="+mn-ea"/>
                    <a:cs typeface="+mn-cs"/>
                  </a:rPr>
                  <a:t>gain</a:t>
                </a: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arlow" pitchFamily="2" charset="77"/>
                  <a:ea typeface="+mn-ea"/>
                  <a:cs typeface="+mn-cs"/>
                </a:endParaRPr>
              </a:p>
              <a:p>
                <a:pPr marL="290513" marR="0" lvl="0" indent="-290513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arlow" pitchFamily="2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F6BD50F1-BCCD-D825-0BD5-40501D1AE1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960" y="4804141"/>
                <a:ext cx="5060565" cy="1210837"/>
              </a:xfrm>
              <a:prstGeom prst="rect">
                <a:avLst/>
              </a:prstGeom>
              <a:blipFill>
                <a:blip r:embed="rId3"/>
                <a:stretch>
                  <a:fillRect l="-752" t="-208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6" name="TextBox 125">
            <a:extLst>
              <a:ext uri="{FF2B5EF4-FFF2-40B4-BE49-F238E27FC236}">
                <a16:creationId xmlns:a16="http://schemas.microsoft.com/office/drawing/2014/main" id="{8CC3C0A5-746B-E5CB-7B42-3E1F1886A95B}"/>
              </a:ext>
            </a:extLst>
          </p:cNvPr>
          <p:cNvSpPr txBox="1"/>
          <p:nvPr/>
        </p:nvSpPr>
        <p:spPr>
          <a:xfrm>
            <a:off x="9082149" y="6536198"/>
            <a:ext cx="3010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rPr>
              <a:t>M. Tabak et al., Phys. Plasmas 1, 1626 (1994)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0225EAFF-7B7A-9283-683D-4D6D6C6F28C3}"/>
              </a:ext>
            </a:extLst>
          </p:cNvPr>
          <p:cNvSpPr txBox="1"/>
          <p:nvPr/>
        </p:nvSpPr>
        <p:spPr>
          <a:xfrm>
            <a:off x="7896538" y="1401575"/>
            <a:ext cx="17443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rPr>
              <a:t>Fast Ignition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76236755-E9FB-88D3-4B21-D363381BF743}"/>
              </a:ext>
            </a:extLst>
          </p:cNvPr>
          <p:cNvSpPr txBox="1"/>
          <p:nvPr/>
        </p:nvSpPr>
        <p:spPr>
          <a:xfrm>
            <a:off x="7381268" y="3689050"/>
            <a:ext cx="657552" cy="5601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rPr>
              <a:t>hot</a:t>
            </a:r>
          </a:p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rPr>
              <a:t>spot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C15A889E-2E91-E9F0-A28A-E3A2686C431C}"/>
              </a:ext>
            </a:extLst>
          </p:cNvPr>
          <p:cNvSpPr txBox="1"/>
          <p:nvPr/>
        </p:nvSpPr>
        <p:spPr>
          <a:xfrm>
            <a:off x="9228011" y="2521545"/>
            <a:ext cx="2437807" cy="1605568"/>
          </a:xfrm>
          <a:prstGeom prst="rect">
            <a:avLst/>
          </a:prstGeom>
          <a:noFill/>
          <a:ln w="3175">
            <a:noFill/>
          </a:ln>
        </p:spPr>
        <p:txBody>
          <a:bodyPr wrap="square" rIns="45720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rPr>
              <a:t>High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r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rPr>
              <a:t> with a low velocity implosion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rPr>
              <a:t>High T with a separate heating source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DF762DBD-10E8-7516-BA60-83B35383CE49}"/>
              </a:ext>
            </a:extLst>
          </p:cNvPr>
          <p:cNvSpPr txBox="1"/>
          <p:nvPr/>
        </p:nvSpPr>
        <p:spPr>
          <a:xfrm>
            <a:off x="7411091" y="2875316"/>
            <a:ext cx="58701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rPr>
              <a:t>fuel</a:t>
            </a:r>
          </a:p>
        </p:txBody>
      </p: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8281ECB1-6BBC-B24F-A2C5-21B3713036B7}"/>
              </a:ext>
            </a:extLst>
          </p:cNvPr>
          <p:cNvCxnSpPr>
            <a:cxnSpLocks/>
          </p:cNvCxnSpPr>
          <p:nvPr/>
        </p:nvCxnSpPr>
        <p:spPr>
          <a:xfrm rot="16200000">
            <a:off x="7523062" y="4471388"/>
            <a:ext cx="365760" cy="0"/>
          </a:xfrm>
          <a:prstGeom prst="straightConnector1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  <a:tailEnd type="triangle" w="lg" len="lg"/>
          </a:ln>
          <a:effectLst/>
        </p:spPr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26B99E43-0A5E-A507-261C-D7723BA95081}"/>
              </a:ext>
            </a:extLst>
          </p:cNvPr>
          <p:cNvCxnSpPr>
            <a:cxnSpLocks/>
          </p:cNvCxnSpPr>
          <p:nvPr/>
        </p:nvCxnSpPr>
        <p:spPr>
          <a:xfrm rot="16200000">
            <a:off x="7671300" y="4471388"/>
            <a:ext cx="365760" cy="0"/>
          </a:xfrm>
          <a:prstGeom prst="straightConnector1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  <a:tailEnd type="triangle" w="lg" len="lg"/>
          </a:ln>
          <a:effectLst/>
        </p:spPr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42528DDC-CB45-32F4-510A-73184CF56D57}"/>
              </a:ext>
            </a:extLst>
          </p:cNvPr>
          <p:cNvCxnSpPr>
            <a:cxnSpLocks/>
          </p:cNvCxnSpPr>
          <p:nvPr/>
        </p:nvCxnSpPr>
        <p:spPr>
          <a:xfrm rot="16200000">
            <a:off x="7380285" y="4471388"/>
            <a:ext cx="365760" cy="0"/>
          </a:xfrm>
          <a:prstGeom prst="straightConnector1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  <a:tailEnd type="triangle" w="lg" len="lg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CD349BBB-F170-3189-79A5-BE730E7957D5}"/>
                  </a:ext>
                </a:extLst>
              </p:cNvPr>
              <p:cNvSpPr txBox="1"/>
              <p:nvPr/>
            </p:nvSpPr>
            <p:spPr>
              <a:xfrm>
                <a:off x="6269016" y="4804141"/>
                <a:ext cx="5060565" cy="12108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noAutofit/>
              </a:bodyPr>
              <a:lstStyle/>
              <a:p>
                <a:pPr marL="290513" lvl="0" indent="-290513">
                  <a:spcAft>
                    <a:spcPts val="600"/>
                  </a:spcAft>
                  <a:buClrTx/>
                  <a:buFont typeface="Arial" panose="020B0604020202020204" pitchFamily="34" charset="0"/>
                  <a:buChar char="•"/>
                  <a:defRPr/>
                </a:pPr>
                <a:r>
                  <a:rPr lang="en-US" sz="1800" kern="1200">
                    <a:solidFill>
                      <a:srgbClr val="FFFFFF"/>
                    </a:solidFill>
                    <a:latin typeface="Barlow" pitchFamily="2" charset="77"/>
                  </a:rPr>
                  <a:t>Hydro-stability </a:t>
                </a:r>
                <a14:m>
                  <m:oMath xmlns:m="http://schemas.openxmlformats.org/officeDocument/2006/math">
                    <m:r>
                      <a:rPr lang="en-US" sz="1800" i="1" kern="120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sz="1800" kern="1200">
                    <a:solidFill>
                      <a:srgbClr val="FFFFFF"/>
                    </a:solidFill>
                    <a:latin typeface="Barlow" pitchFamily="2" charset="77"/>
                  </a:rPr>
                  <a:t> </a:t>
                </a:r>
                <a:r>
                  <a:rPr lang="en-US" sz="1800" b="1" kern="1200">
                    <a:solidFill>
                      <a:srgbClr val="FFFFFF"/>
                    </a:solidFill>
                    <a:latin typeface="Barlow" pitchFamily="2" charset="77"/>
                  </a:rPr>
                  <a:t>relaxed target quality</a:t>
                </a:r>
              </a:p>
              <a:p>
                <a:pPr marL="290513" lvl="0" indent="-290513">
                  <a:spcAft>
                    <a:spcPts val="600"/>
                  </a:spcAft>
                  <a:buClrTx/>
                  <a:buFont typeface="Arial" panose="020B0604020202020204" pitchFamily="34" charset="0"/>
                  <a:buChar char="•"/>
                  <a:defRPr/>
                </a:pPr>
                <a:r>
                  <a:rPr lang="en-US" sz="1800" kern="1200">
                    <a:solidFill>
                      <a:srgbClr val="FFFFFF"/>
                    </a:solidFill>
                    <a:latin typeface="Barlow" pitchFamily="2" charset="77"/>
                  </a:rPr>
                  <a:t>Asymmetric </a:t>
                </a:r>
                <a14:m>
                  <m:oMath xmlns:m="http://schemas.openxmlformats.org/officeDocument/2006/math">
                    <m:r>
                      <a:rPr lang="en-US" sz="1800" i="1" kern="120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sz="1800" kern="1200">
                    <a:solidFill>
                      <a:srgbClr val="FFFFFF"/>
                    </a:solidFill>
                    <a:latin typeface="Barlow" pitchFamily="2" charset="77"/>
                  </a:rPr>
                  <a:t> </a:t>
                </a:r>
                <a:r>
                  <a:rPr lang="en-US" sz="1800" b="1" kern="1200">
                    <a:solidFill>
                      <a:srgbClr val="FFFFFF"/>
                    </a:solidFill>
                    <a:latin typeface="Barlow" pitchFamily="2" charset="77"/>
                  </a:rPr>
                  <a:t>relaxed laser requirements </a:t>
                </a:r>
              </a:p>
              <a:p>
                <a:pPr marL="290513" lvl="0" indent="-290513">
                  <a:spcAft>
                    <a:spcPts val="600"/>
                  </a:spcAft>
                  <a:buClrTx/>
                  <a:buFont typeface="Arial" panose="020B0604020202020204" pitchFamily="34" charset="0"/>
                  <a:buChar char="•"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Barlow" pitchFamily="2" charset="77"/>
                    <a:ea typeface="+mn-ea"/>
                    <a:cs typeface="+mn-cs"/>
                  </a:rPr>
                  <a:t>High fuel mass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⟹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Barlow" pitchFamily="2" charset="77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Barlow" pitchFamily="2" charset="77"/>
                    <a:ea typeface="+mn-ea"/>
                    <a:cs typeface="+mn-cs"/>
                  </a:rPr>
                  <a:t>high gain</a:t>
                </a:r>
              </a:p>
              <a:p>
                <a:pPr marL="290513" marR="0" lvl="0" indent="-290513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arlow" pitchFamily="2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CD349BBB-F170-3189-79A5-BE730E7957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9016" y="4804141"/>
                <a:ext cx="5060565" cy="1210837"/>
              </a:xfrm>
              <a:prstGeom prst="rect">
                <a:avLst/>
              </a:prstGeom>
              <a:blipFill>
                <a:blip r:embed="rId4"/>
                <a:stretch>
                  <a:fillRect l="-750" t="-208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5" name="Right Arrow 134">
            <a:extLst>
              <a:ext uri="{FF2B5EF4-FFF2-40B4-BE49-F238E27FC236}">
                <a16:creationId xmlns:a16="http://schemas.microsoft.com/office/drawing/2014/main" id="{7535497A-2E7A-3CCB-174B-4596D893E64B}"/>
              </a:ext>
            </a:extLst>
          </p:cNvPr>
          <p:cNvSpPr/>
          <p:nvPr/>
        </p:nvSpPr>
        <p:spPr>
          <a:xfrm rot="5400000">
            <a:off x="7521721" y="1987906"/>
            <a:ext cx="365758" cy="289642"/>
          </a:xfrm>
          <a:prstGeom prst="rightArrow">
            <a:avLst/>
          </a:prstGeom>
          <a:solidFill>
            <a:srgbClr val="FFFFFF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6" name="Right Arrow 135">
            <a:extLst>
              <a:ext uri="{FF2B5EF4-FFF2-40B4-BE49-F238E27FC236}">
                <a16:creationId xmlns:a16="http://schemas.microsoft.com/office/drawing/2014/main" id="{9F70DBB9-A6C1-7716-89A9-BED191C86BF6}"/>
              </a:ext>
            </a:extLst>
          </p:cNvPr>
          <p:cNvSpPr/>
          <p:nvPr/>
        </p:nvSpPr>
        <p:spPr>
          <a:xfrm rot="10800000">
            <a:off x="8804911" y="3162361"/>
            <a:ext cx="365758" cy="289642"/>
          </a:xfrm>
          <a:prstGeom prst="rightArrow">
            <a:avLst/>
          </a:prstGeom>
          <a:solidFill>
            <a:srgbClr val="FFFFFF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Right Arrow 136">
            <a:extLst>
              <a:ext uri="{FF2B5EF4-FFF2-40B4-BE49-F238E27FC236}">
                <a16:creationId xmlns:a16="http://schemas.microsoft.com/office/drawing/2014/main" id="{AF4C0D12-B586-3F28-047B-14955D7E624E}"/>
              </a:ext>
            </a:extLst>
          </p:cNvPr>
          <p:cNvSpPr/>
          <p:nvPr/>
        </p:nvSpPr>
        <p:spPr>
          <a:xfrm>
            <a:off x="6246678" y="3162361"/>
            <a:ext cx="365758" cy="289642"/>
          </a:xfrm>
          <a:prstGeom prst="rightArrow">
            <a:avLst/>
          </a:prstGeom>
          <a:solidFill>
            <a:srgbClr val="FFFFFF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8" name="Right Arrow 137">
            <a:extLst>
              <a:ext uri="{FF2B5EF4-FFF2-40B4-BE49-F238E27FC236}">
                <a16:creationId xmlns:a16="http://schemas.microsoft.com/office/drawing/2014/main" id="{5E0F7807-C5E2-F401-3987-18F12F820A9D}"/>
              </a:ext>
            </a:extLst>
          </p:cNvPr>
          <p:cNvSpPr/>
          <p:nvPr/>
        </p:nvSpPr>
        <p:spPr>
          <a:xfrm rot="7855546">
            <a:off x="8412375" y="2318493"/>
            <a:ext cx="365758" cy="289642"/>
          </a:xfrm>
          <a:prstGeom prst="rightArrow">
            <a:avLst/>
          </a:prstGeom>
          <a:solidFill>
            <a:srgbClr val="FFFFFF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Right Arrow 138">
            <a:extLst>
              <a:ext uri="{FF2B5EF4-FFF2-40B4-BE49-F238E27FC236}">
                <a16:creationId xmlns:a16="http://schemas.microsoft.com/office/drawing/2014/main" id="{CAA99A81-13A1-4BC8-0E89-B48E8D73CF81}"/>
              </a:ext>
            </a:extLst>
          </p:cNvPr>
          <p:cNvSpPr/>
          <p:nvPr/>
        </p:nvSpPr>
        <p:spPr>
          <a:xfrm rot="2769593">
            <a:off x="6664451" y="2294642"/>
            <a:ext cx="365758" cy="289642"/>
          </a:xfrm>
          <a:prstGeom prst="rightArrow">
            <a:avLst/>
          </a:prstGeom>
          <a:solidFill>
            <a:srgbClr val="FFFFFF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A097CA0-79B6-57D8-0DD4-7D72B7E2B6DE}"/>
              </a:ext>
            </a:extLst>
          </p:cNvPr>
          <p:cNvGrpSpPr/>
          <p:nvPr/>
        </p:nvGrpSpPr>
        <p:grpSpPr>
          <a:xfrm>
            <a:off x="817399" y="1401575"/>
            <a:ext cx="5025578" cy="3197304"/>
            <a:chOff x="817399" y="1401575"/>
            <a:chExt cx="5025578" cy="3197304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2810B5D5-FE70-C5D4-B2DC-B8D019EB1F7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88862" y="2407207"/>
              <a:ext cx="1826228" cy="1826228"/>
            </a:xfrm>
            <a:prstGeom prst="ellipse">
              <a:avLst/>
            </a:prstGeom>
            <a:solidFill>
              <a:srgbClr val="7DBEFF"/>
            </a:solidFill>
            <a:ln w="3175" cap="flat" cmpd="sng" algn="ctr">
              <a:solidFill>
                <a:srgbClr val="FFFFFF"/>
              </a:solidFill>
              <a:prstDash val="solid"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B5A2FFCE-1E1C-947A-E26F-16D8B9D9EF18}"/>
                </a:ext>
              </a:extLst>
            </p:cNvPr>
            <p:cNvSpPr txBox="1"/>
            <p:nvPr/>
          </p:nvSpPr>
          <p:spPr>
            <a:xfrm>
              <a:off x="1463337" y="1401575"/>
              <a:ext cx="316304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arlow" pitchFamily="2" charset="77"/>
                  <a:ea typeface="+mn-ea"/>
                  <a:cs typeface="+mn-cs"/>
                </a:rPr>
                <a:t>Central Hotspot Ignition</a:t>
              </a: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1DAD92D9-9E65-4E54-AD57-8FFEB443DB5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87655" y="2806000"/>
              <a:ext cx="1028643" cy="1028643"/>
            </a:xfrm>
            <a:prstGeom prst="ellipse">
              <a:avLst/>
            </a:prstGeom>
            <a:solidFill>
              <a:srgbClr val="B9E0FF"/>
            </a:solidFill>
            <a:ln w="3175" cap="flat" cmpd="sng" algn="ctr">
              <a:solidFill>
                <a:srgbClr val="FFFFFF"/>
              </a:solidFill>
              <a:prstDash val="solid"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7F1E5B8-6724-2BC0-9955-0FB8769F30A4}"/>
                </a:ext>
              </a:extLst>
            </p:cNvPr>
            <p:cNvSpPr txBox="1"/>
            <p:nvPr/>
          </p:nvSpPr>
          <p:spPr>
            <a:xfrm>
              <a:off x="1777658" y="2993107"/>
              <a:ext cx="657552" cy="6478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Barlow" pitchFamily="2" charset="77"/>
                  <a:ea typeface="+mn-ea"/>
                  <a:cs typeface="+mn-cs"/>
                </a:rPr>
                <a:t>hot</a:t>
              </a:r>
            </a:p>
            <a:p>
              <a:pPr marL="0" marR="0" lvl="0" indent="0" algn="ctr" defTabSz="91440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Barlow" pitchFamily="2" charset="77"/>
                  <a:ea typeface="+mn-ea"/>
                  <a:cs typeface="+mn-cs"/>
                </a:rPr>
                <a:t>spot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F9D88A55-D998-F9A4-5DEA-EC8E6A84E9A5}"/>
                </a:ext>
              </a:extLst>
            </p:cNvPr>
            <p:cNvSpPr txBox="1"/>
            <p:nvPr/>
          </p:nvSpPr>
          <p:spPr>
            <a:xfrm>
              <a:off x="3405280" y="2500994"/>
              <a:ext cx="2437697" cy="1605568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Ins="45720" rtlCol="0">
              <a:spAutoFit/>
            </a:bodyPr>
            <a:lstStyle/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800" kern="1200">
                  <a:solidFill>
                    <a:srgbClr val="FFFFFF"/>
                  </a:solidFill>
                  <a:latin typeface="Barlow" pitchFamily="2" charset="77"/>
                  <a:ea typeface="+mn-ea"/>
                  <a:cs typeface="+mn-cs"/>
                </a:rPr>
                <a:t>H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arlow" pitchFamily="2" charset="77"/>
                  <a:ea typeface="+mn-ea"/>
                  <a:cs typeface="+mn-cs"/>
                </a:rPr>
                <a:t>igh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ymbol" pitchFamily="2" charset="2"/>
                  <a:ea typeface="+mn-ea"/>
                  <a:cs typeface="+mn-cs"/>
                </a:rPr>
                <a:t>r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arlow" pitchFamily="2" charset="77"/>
                  <a:ea typeface="+mn-ea"/>
                  <a:cs typeface="+mn-cs"/>
                </a:rPr>
                <a:t> &amp;T simulataneously</a:t>
              </a: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arlow" pitchFamily="2" charset="77"/>
                  <a:ea typeface="+mn-ea"/>
                  <a:cs typeface="+mn-cs"/>
                </a:rPr>
                <a:t>High velocity,      high convergence implosion</a:t>
              </a:r>
            </a:p>
          </p:txBody>
        </p:sp>
        <p:sp>
          <p:nvSpPr>
            <p:cNvPr id="117" name="Right Arrow 116">
              <a:extLst>
                <a:ext uri="{FF2B5EF4-FFF2-40B4-BE49-F238E27FC236}">
                  <a16:creationId xmlns:a16="http://schemas.microsoft.com/office/drawing/2014/main" id="{E3D87F0C-8E16-504B-A3AC-57FB4726CD2C}"/>
                </a:ext>
              </a:extLst>
            </p:cNvPr>
            <p:cNvSpPr/>
            <p:nvPr/>
          </p:nvSpPr>
          <p:spPr>
            <a:xfrm rot="5400000">
              <a:off x="1919097" y="2075491"/>
              <a:ext cx="365758" cy="289642"/>
            </a:xfrm>
            <a:prstGeom prst="rightArrow">
              <a:avLst/>
            </a:prstGeom>
            <a:solidFill>
              <a:srgbClr val="FFFFFF"/>
            </a:solidFill>
            <a:ln w="31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Right Arrow 117">
              <a:extLst>
                <a:ext uri="{FF2B5EF4-FFF2-40B4-BE49-F238E27FC236}">
                  <a16:creationId xmlns:a16="http://schemas.microsoft.com/office/drawing/2014/main" id="{6553872E-FDCA-41CE-5D3C-18E3734A376E}"/>
                </a:ext>
              </a:extLst>
            </p:cNvPr>
            <p:cNvSpPr/>
            <p:nvPr/>
          </p:nvSpPr>
          <p:spPr>
            <a:xfrm rot="16200000">
              <a:off x="1919097" y="4271179"/>
              <a:ext cx="365758" cy="289642"/>
            </a:xfrm>
            <a:prstGeom prst="rightArrow">
              <a:avLst/>
            </a:prstGeom>
            <a:solidFill>
              <a:srgbClr val="FFFFFF"/>
            </a:solidFill>
            <a:ln w="31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Right Arrow 118">
              <a:extLst>
                <a:ext uri="{FF2B5EF4-FFF2-40B4-BE49-F238E27FC236}">
                  <a16:creationId xmlns:a16="http://schemas.microsoft.com/office/drawing/2014/main" id="{4B206C37-83D3-40B5-88FA-26A68C682895}"/>
                </a:ext>
              </a:extLst>
            </p:cNvPr>
            <p:cNvSpPr/>
            <p:nvPr/>
          </p:nvSpPr>
          <p:spPr>
            <a:xfrm rot="10800000">
              <a:off x="3017013" y="3175500"/>
              <a:ext cx="365758" cy="289642"/>
            </a:xfrm>
            <a:prstGeom prst="rightArrow">
              <a:avLst/>
            </a:prstGeom>
            <a:solidFill>
              <a:srgbClr val="FFFFFF"/>
            </a:solidFill>
            <a:ln w="31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Right Arrow 119">
              <a:extLst>
                <a:ext uri="{FF2B5EF4-FFF2-40B4-BE49-F238E27FC236}">
                  <a16:creationId xmlns:a16="http://schemas.microsoft.com/office/drawing/2014/main" id="{2084CEE8-0B6B-21DE-0946-2D9B7E44D4CF}"/>
                </a:ext>
              </a:extLst>
            </p:cNvPr>
            <p:cNvSpPr/>
            <p:nvPr/>
          </p:nvSpPr>
          <p:spPr>
            <a:xfrm>
              <a:off x="817399" y="3175500"/>
              <a:ext cx="365758" cy="289642"/>
            </a:xfrm>
            <a:prstGeom prst="rightArrow">
              <a:avLst/>
            </a:prstGeom>
            <a:solidFill>
              <a:srgbClr val="FFFFFF"/>
            </a:solidFill>
            <a:ln w="31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Right Arrow 120">
              <a:extLst>
                <a:ext uri="{FF2B5EF4-FFF2-40B4-BE49-F238E27FC236}">
                  <a16:creationId xmlns:a16="http://schemas.microsoft.com/office/drawing/2014/main" id="{23FE7255-A064-2D61-AA16-C7EDB1F20018}"/>
                </a:ext>
              </a:extLst>
            </p:cNvPr>
            <p:cNvSpPr/>
            <p:nvPr/>
          </p:nvSpPr>
          <p:spPr>
            <a:xfrm rot="8100000">
              <a:off x="2728519" y="2431125"/>
              <a:ext cx="365758" cy="289642"/>
            </a:xfrm>
            <a:prstGeom prst="rightArrow">
              <a:avLst/>
            </a:prstGeom>
            <a:solidFill>
              <a:srgbClr val="FFFFFF"/>
            </a:solidFill>
            <a:ln w="31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Right Arrow 121">
              <a:extLst>
                <a:ext uri="{FF2B5EF4-FFF2-40B4-BE49-F238E27FC236}">
                  <a16:creationId xmlns:a16="http://schemas.microsoft.com/office/drawing/2014/main" id="{40E794BD-ED3F-6C71-44E5-1BA4528245F0}"/>
                </a:ext>
              </a:extLst>
            </p:cNvPr>
            <p:cNvSpPr/>
            <p:nvPr/>
          </p:nvSpPr>
          <p:spPr>
            <a:xfrm rot="2700000">
              <a:off x="1142278" y="2393849"/>
              <a:ext cx="365758" cy="289642"/>
            </a:xfrm>
            <a:prstGeom prst="rightArrow">
              <a:avLst/>
            </a:prstGeom>
            <a:solidFill>
              <a:srgbClr val="FFFFFF"/>
            </a:solidFill>
            <a:ln w="31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Right Arrow 122">
              <a:extLst>
                <a:ext uri="{FF2B5EF4-FFF2-40B4-BE49-F238E27FC236}">
                  <a16:creationId xmlns:a16="http://schemas.microsoft.com/office/drawing/2014/main" id="{D5CC7FBD-E486-E009-464E-105F5D597330}"/>
                </a:ext>
              </a:extLst>
            </p:cNvPr>
            <p:cNvSpPr/>
            <p:nvPr/>
          </p:nvSpPr>
          <p:spPr>
            <a:xfrm rot="13500000" flipV="1">
              <a:off x="2700626" y="3945901"/>
              <a:ext cx="365758" cy="292608"/>
            </a:xfrm>
            <a:prstGeom prst="rightArrow">
              <a:avLst/>
            </a:prstGeom>
            <a:solidFill>
              <a:srgbClr val="FFFFFF"/>
            </a:solidFill>
            <a:ln w="31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Right Arrow 123">
              <a:extLst>
                <a:ext uri="{FF2B5EF4-FFF2-40B4-BE49-F238E27FC236}">
                  <a16:creationId xmlns:a16="http://schemas.microsoft.com/office/drawing/2014/main" id="{186E5C12-DEC6-58B1-4364-CF4E2E1504B6}"/>
                </a:ext>
              </a:extLst>
            </p:cNvPr>
            <p:cNvSpPr/>
            <p:nvPr/>
          </p:nvSpPr>
          <p:spPr>
            <a:xfrm rot="18900000" flipV="1">
              <a:off x="1130372" y="3938471"/>
              <a:ext cx="365758" cy="289642"/>
            </a:xfrm>
            <a:prstGeom prst="rightArrow">
              <a:avLst/>
            </a:prstGeom>
            <a:solidFill>
              <a:srgbClr val="FFFFFF"/>
            </a:solidFill>
            <a:ln w="31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47A2413-736A-87BB-6C92-531649F9BB8A}"/>
                </a:ext>
              </a:extLst>
            </p:cNvPr>
            <p:cNvSpPr txBox="1"/>
            <p:nvPr/>
          </p:nvSpPr>
          <p:spPr>
            <a:xfrm>
              <a:off x="1832098" y="2439744"/>
              <a:ext cx="610188" cy="3999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Barlow" pitchFamily="2" charset="77"/>
                  <a:ea typeface="+mn-ea"/>
                  <a:cs typeface="+mn-cs"/>
                </a:rPr>
                <a:t>fuel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DC24A8C-3EAC-9FE4-7D8D-53643D0CBA12}"/>
              </a:ext>
            </a:extLst>
          </p:cNvPr>
          <p:cNvSpPr txBox="1"/>
          <p:nvPr/>
        </p:nvSpPr>
        <p:spPr>
          <a:xfrm>
            <a:off x="2222830" y="6021848"/>
            <a:ext cx="77989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Barlow" pitchFamily="2" charset="77"/>
              </a:rPr>
              <a:t>Fast Ignition has the potential for </a:t>
            </a:r>
            <a:r>
              <a:rPr lang="en-US" sz="2000" i="1">
                <a:solidFill>
                  <a:schemeClr val="bg1"/>
                </a:solidFill>
                <a:latin typeface="Barlow" pitchFamily="2" charset="77"/>
              </a:rPr>
              <a:t>high gain </a:t>
            </a:r>
            <a:r>
              <a:rPr lang="en-US" sz="2000">
                <a:solidFill>
                  <a:schemeClr val="bg1"/>
                </a:solidFill>
                <a:latin typeface="Barlow" pitchFamily="2" charset="77"/>
              </a:rPr>
              <a:t>and </a:t>
            </a:r>
            <a:r>
              <a:rPr lang="en-US" sz="2000" i="1">
                <a:solidFill>
                  <a:schemeClr val="bg1"/>
                </a:solidFill>
                <a:latin typeface="Barlow" pitchFamily="2" charset="77"/>
              </a:rPr>
              <a:t>robustness</a:t>
            </a:r>
            <a:endParaRPr lang="en-US" sz="2000">
              <a:latin typeface="Barlow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9700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animBg="1"/>
      <p:bldP spid="145" grpId="0" animBg="1"/>
      <p:bldP spid="116" grpId="0"/>
      <p:bldP spid="126" grpId="0"/>
      <p:bldP spid="127" grpId="0"/>
      <p:bldP spid="130" grpId="0"/>
      <p:bldP spid="131" grpId="0"/>
      <p:bldP spid="132" grpId="0"/>
      <p:bldP spid="134" grpId="0"/>
      <p:bldP spid="135" grpId="0" animBg="1"/>
      <p:bldP spid="136" grpId="0" animBg="1"/>
      <p:bldP spid="137" grpId="0" animBg="1"/>
      <p:bldP spid="138" grpId="0" animBg="1"/>
      <p:bldP spid="139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230CC8C7-1A7C-604E-5710-327FBC8805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5562" y="233465"/>
            <a:ext cx="1475761" cy="5184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0971E4-69A1-4308-0250-01995475363F}"/>
              </a:ext>
            </a:extLst>
          </p:cNvPr>
          <p:cNvSpPr txBox="1">
            <a:spLocks/>
          </p:cNvSpPr>
          <p:nvPr/>
        </p:nvSpPr>
        <p:spPr>
          <a:xfrm>
            <a:off x="508364" y="228600"/>
            <a:ext cx="9907198" cy="95406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00" rIns="91425" bIns="45700" rtlCol="0" anchor="b" anchorCtr="0">
            <a:spAutoFit/>
          </a:bodyPr>
          <a:lstStyle>
            <a:lvl1pPr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Medium"/>
              <a:buNone/>
              <a:defRPr lang="de-DE" sz="2800" b="1" i="0" u="none" strike="noStrike" kern="1200" cap="none">
                <a:solidFill>
                  <a:schemeClr val="accent2">
                    <a:lumMod val="50000"/>
                  </a:schemeClr>
                </a:solidFill>
                <a:latin typeface="Barlow SemiBold" pitchFamily="2" charset="77"/>
                <a:ea typeface="Barlow SemiBold" pitchFamily="2" charset="77"/>
                <a:cs typeface="Barlow SemiBold" pitchFamily="2" charset="77"/>
                <a:sym typeface="Barlow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In the 2000’s it was discovered that short-pulse lasers could generate intense beams of protons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884DAD85-203C-C5E1-600C-2A2FCB0CF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7" b="96552" l="2648" r="98663">
                        <a14:foregroundMark x1="4868" y1="45455" x2="4868" y2="45455"/>
                        <a14:foregroundMark x1="7275" y1="56322" x2="7275" y2="56322"/>
                        <a14:foregroundMark x1="7435" y1="48380" x2="7435" y2="48380"/>
                        <a14:foregroundMark x1="5777" y1="44096" x2="9093" y2="47649"/>
                        <a14:foregroundMark x1="9468" y1="56322" x2="12062" y2="56322"/>
                        <a14:foregroundMark x1="2835" y1="67085" x2="2648" y2="46186"/>
                        <a14:foregroundMark x1="89061" y1="55590" x2="81145" y2="53396"/>
                        <a14:foregroundMark x1="55550" y1="54127" x2="69644" y2="52665"/>
                        <a14:foregroundMark x1="69644" y1="52665" x2="74699" y2="53396"/>
                        <a14:foregroundMark x1="96068" y1="51202" x2="93501" y2="55590"/>
                        <a14:foregroundMark x1="98663" y1="54127" x2="97352" y2="57053"/>
                        <a14:foregroundMark x1="26050" y1="67816" x2="26050" y2="45977"/>
                        <a14:foregroundMark x1="26050" y1="45977" x2="28270" y2="38349"/>
                        <a14:foregroundMark x1="28644" y1="28213" x2="26799" y2="33960"/>
                        <a14:foregroundMark x1="75983" y1="96552" x2="73228" y2="929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040" y="2521744"/>
            <a:ext cx="5638680" cy="144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1223B9-FA61-DEFB-9AD7-7D4374B97D70}"/>
              </a:ext>
            </a:extLst>
          </p:cNvPr>
          <p:cNvSpPr txBox="1"/>
          <p:nvPr/>
        </p:nvSpPr>
        <p:spPr>
          <a:xfrm>
            <a:off x="916138" y="2225899"/>
            <a:ext cx="1637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Barlow" pitchFamily="2" charset="77"/>
              </a:rPr>
              <a:t>High-intensity laser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CB4B14-A65F-EAF6-F362-CF602B2348B8}"/>
              </a:ext>
            </a:extLst>
          </p:cNvPr>
          <p:cNvSpPr txBox="1"/>
          <p:nvPr/>
        </p:nvSpPr>
        <p:spPr>
          <a:xfrm>
            <a:off x="3808071" y="4088936"/>
            <a:ext cx="3313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Barlow" pitchFamily="2" charset="77"/>
              </a:rPr>
              <a:t>Highly collimated, high energy, short-pulse proton beam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E0584B-4EBA-ADD7-440D-C13BD4646C5B}"/>
              </a:ext>
            </a:extLst>
          </p:cNvPr>
          <p:cNvSpPr txBox="1"/>
          <p:nvPr/>
        </p:nvSpPr>
        <p:spPr>
          <a:xfrm>
            <a:off x="2854853" y="6313090"/>
            <a:ext cx="90180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Barlow" pitchFamily="2" charset="77"/>
              </a:rPr>
              <a:t>R. Snavely, et al, PRL, 85, 14, 2945 (2000); P. K. </a:t>
            </a:r>
            <a:r>
              <a:rPr lang="en-US">
                <a:solidFill>
                  <a:schemeClr val="bg1"/>
                </a:solidFill>
                <a:latin typeface="Barlow" pitchFamily="2" charset="77"/>
              </a:rPr>
              <a:t>Patel, et al, PRL, 91, 125004 (2003); M. </a:t>
            </a:r>
            <a:r>
              <a:rPr lang="en-US" dirty="0">
                <a:solidFill>
                  <a:schemeClr val="bg1"/>
                </a:solidFill>
                <a:latin typeface="Barlow" pitchFamily="2" charset="77"/>
              </a:rPr>
              <a:t>Roth et al., PRL 86, 436 (2001)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405C748-D015-4487-1F8A-E513537D6EF6}"/>
              </a:ext>
            </a:extLst>
          </p:cNvPr>
          <p:cNvSpPr txBox="1"/>
          <p:nvPr/>
        </p:nvSpPr>
        <p:spPr>
          <a:xfrm>
            <a:off x="2822016" y="2219760"/>
            <a:ext cx="1996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Barlow" pitchFamily="2" charset="77"/>
              </a:rPr>
              <a:t>Electrostatic sheath field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088B8A5-CFC0-DF1A-081D-307398BB30D3}"/>
              </a:ext>
            </a:extLst>
          </p:cNvPr>
          <p:cNvGrpSpPr/>
          <p:nvPr/>
        </p:nvGrpSpPr>
        <p:grpSpPr>
          <a:xfrm>
            <a:off x="7516273" y="1679818"/>
            <a:ext cx="3990965" cy="4112148"/>
            <a:chOff x="7516273" y="1679818"/>
            <a:chExt cx="3990965" cy="411214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2F4B8F2-1B00-1CD8-52B9-475F308A2E7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516273" y="1679818"/>
              <a:ext cx="2541278" cy="1554480"/>
              <a:chOff x="7806036" y="1761300"/>
              <a:chExt cx="2292460" cy="1402280"/>
            </a:xfrm>
          </p:grpSpPr>
          <p:pic>
            <p:nvPicPr>
              <p:cNvPr id="17" name="Picture 8">
                <a:extLst>
                  <a:ext uri="{FF2B5EF4-FFF2-40B4-BE49-F238E27FC236}">
                    <a16:creationId xmlns:a16="http://schemas.microsoft.com/office/drawing/2014/main" id="{8F408D21-0BA5-8305-50FB-297583110D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2075" b="78216" l="1564" r="96543">
                            <a14:foregroundMark x1="7160" y1="27075" x2="6667" y2="44191"/>
                            <a14:foregroundMark x1="1564" y1="31328" x2="1811" y2="40871"/>
                            <a14:foregroundMark x1="63128" y1="5498" x2="72263" y2="5705"/>
                            <a14:foregroundMark x1="69877" y1="2178" x2="67407" y2="2490"/>
                            <a14:foregroundMark x1="67819" y1="78216" x2="70041" y2="77282"/>
                            <a14:foregroundMark x1="42881" y1="31328" x2="45267" y2="22614"/>
                            <a14:foregroundMark x1="44444" y1="52386" x2="43292" y2="49896"/>
                            <a14:foregroundMark x1="43539" y1="31535" x2="45185" y2="24896"/>
                            <a14:foregroundMark x1="44444" y1="28527" x2="44198" y2="26452"/>
                            <a14:foregroundMark x1="96543" y1="38900" x2="96543" y2="38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4938"/>
              <a:stretch>
                <a:fillRect/>
              </a:stretch>
            </p:blipFill>
            <p:spPr bwMode="auto">
              <a:xfrm>
                <a:off x="7806036" y="1761300"/>
                <a:ext cx="2220512" cy="14022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9">
                <a:extLst>
                  <a:ext uri="{FF2B5EF4-FFF2-40B4-BE49-F238E27FC236}">
                    <a16:creationId xmlns:a16="http://schemas.microsoft.com/office/drawing/2014/main" id="{656611CD-18E4-F37F-3FA4-71D0AEADDA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570" b="97645" l="2339" r="92398">
                            <a14:foregroundMark x1="12865" y1="33833" x2="84795" y2="59529"/>
                            <a14:foregroundMark x1="84795" y1="59529" x2="23392" y2="48608"/>
                            <a14:foregroundMark x1="30409" y1="25268" x2="30409" y2="25268"/>
                            <a14:foregroundMark x1="70175" y1="16916" x2="70175" y2="16916"/>
                            <a14:foregroundMark x1="63743" y1="31478" x2="63158" y2="45610"/>
                            <a14:foregroundMark x1="63743" y1="69807" x2="63743" y2="69807"/>
                            <a14:foregroundMark x1="29825" y1="75803" x2="26901" y2="56317"/>
                            <a14:foregroundMark x1="14620" y1="78801" x2="18129" y2="40471"/>
                            <a14:foregroundMark x1="18129" y1="40471" x2="72515" y2="72377"/>
                            <a14:foregroundMark x1="72515" y1="72377" x2="24561" y2="73448"/>
                            <a14:foregroundMark x1="19298" y1="92291" x2="78947" y2="58672"/>
                            <a14:foregroundMark x1="78947" y1="58672" x2="79532" y2="13276"/>
                            <a14:foregroundMark x1="82456" y1="5567" x2="19298" y2="40257"/>
                            <a14:foregroundMark x1="19298" y1="40257" x2="21637" y2="79657"/>
                            <a14:foregroundMark x1="21637" y1="79657" x2="84795" y2="47537"/>
                            <a14:foregroundMark x1="84795" y1="47537" x2="83626" y2="9422"/>
                            <a14:foregroundMark x1="83626" y1="9422" x2="83626" y2="9422"/>
                            <a14:foregroundMark x1="90643" y1="2570" x2="92982" y2="49036"/>
                            <a14:foregroundMark x1="2339" y1="97645" x2="11696" y2="278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58344" y="1845945"/>
                <a:ext cx="440152" cy="11229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868DF0B-4836-D6EC-97B9-DDC7B4B35B2D}"/>
                </a:ext>
              </a:extLst>
            </p:cNvPr>
            <p:cNvGrpSpPr/>
            <p:nvPr/>
          </p:nvGrpSpPr>
          <p:grpSpPr>
            <a:xfrm>
              <a:off x="7724205" y="3397279"/>
              <a:ext cx="2584720" cy="2351464"/>
              <a:chOff x="5706619" y="3564049"/>
              <a:chExt cx="2908565" cy="2646085"/>
            </a:xfrm>
          </p:grpSpPr>
          <p:pic>
            <p:nvPicPr>
              <p:cNvPr id="22" name="Picture 7">
                <a:extLst>
                  <a:ext uri="{FF2B5EF4-FFF2-40B4-BE49-F238E27FC236}">
                    <a16:creationId xmlns:a16="http://schemas.microsoft.com/office/drawing/2014/main" id="{F433C9FF-F5D5-88C8-F715-E97999FD2A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6903" b="89982" l="56657" r="97321">
                            <a14:foregroundMark x1="63622" y1="73488" x2="70346" y2="58705"/>
                            <a14:foregroundMark x1="70346" y1="58705" x2="67399" y2="18571"/>
                            <a14:foregroundMark x1="67399" y1="18571" x2="63515" y2="34575"/>
                            <a14:foregroundMark x1="63515" y1="34575" x2="63515" y2="47831"/>
                            <a14:foregroundMark x1="61773" y1="14111" x2="87517" y2="9285"/>
                            <a14:foregroundMark x1="87517" y1="9285" x2="95607" y2="10874"/>
                            <a14:foregroundMark x1="95607" y1="10874" x2="89204" y2="23091"/>
                            <a14:foregroundMark x1="89204" y1="23091" x2="88588" y2="41051"/>
                            <a14:foregroundMark x1="88588" y1="41051" x2="91294" y2="59010"/>
                            <a14:foregroundMark x1="91294" y1="59010" x2="96062" y2="73610"/>
                            <a14:foregroundMark x1="96062" y1="73610" x2="96303" y2="79658"/>
                            <a14:foregroundMark x1="97214" y1="72205" x2="97214" y2="11668"/>
                            <a14:foregroundMark x1="97214" y1="11668" x2="87061" y2="7208"/>
                            <a14:foregroundMark x1="87061" y1="7208" x2="61398" y2="6903"/>
                            <a14:foregroundMark x1="97321" y1="84789" x2="97268" y2="1246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845"/>
              <a:stretch>
                <a:fillRect/>
              </a:stretch>
            </p:blipFill>
            <p:spPr bwMode="auto">
              <a:xfrm>
                <a:off x="5706619" y="3564049"/>
                <a:ext cx="2908565" cy="26460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AutoShape 18">
                <a:extLst>
                  <a:ext uri="{FF2B5EF4-FFF2-40B4-BE49-F238E27FC236}">
                    <a16:creationId xmlns:a16="http://schemas.microsoft.com/office/drawing/2014/main" id="{370FE3EF-4788-A7B3-E1B3-A23BF10D1A4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888755" y="4203463"/>
                <a:ext cx="324874" cy="151350"/>
              </a:xfrm>
              <a:prstGeom prst="rightArrow">
                <a:avLst>
                  <a:gd name="adj1" fmla="val 34833"/>
                  <a:gd name="adj2" fmla="val 62922"/>
                </a:avLst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AutoShape 19">
                <a:extLst>
                  <a:ext uri="{FF2B5EF4-FFF2-40B4-BE49-F238E27FC236}">
                    <a16:creationId xmlns:a16="http://schemas.microsoft.com/office/drawing/2014/main" id="{1A02C1A3-9090-E72C-C10E-BC5DA409FB6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flipH="1">
                <a:off x="7463664" y="4203463"/>
                <a:ext cx="324874" cy="151350"/>
              </a:xfrm>
              <a:prstGeom prst="rightArrow">
                <a:avLst>
                  <a:gd name="adj1" fmla="val 34833"/>
                  <a:gd name="adj2" fmla="val 62922"/>
                </a:avLst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Text Box 21">
                <a:extLst>
                  <a:ext uri="{FF2B5EF4-FFF2-40B4-BE49-F238E27FC236}">
                    <a16:creationId xmlns:a16="http://schemas.microsoft.com/office/drawing/2014/main" id="{A8DEB208-4297-8B77-A240-50EE44916BDB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7044147" y="3742609"/>
                <a:ext cx="574909" cy="2720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400">
                    <a:solidFill>
                      <a:schemeClr val="bg1"/>
                    </a:solidFill>
                  </a:rPr>
                  <a:t>50µm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4FAEA83-B2BF-03BE-B0E9-D4BD0ED844E1}"/>
                </a:ext>
              </a:extLst>
            </p:cNvPr>
            <p:cNvSpPr txBox="1"/>
            <p:nvPr/>
          </p:nvSpPr>
          <p:spPr>
            <a:xfrm>
              <a:off x="8802110" y="5453412"/>
              <a:ext cx="9701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  <a:latin typeface="Barlow" pitchFamily="2" charset="77"/>
                </a:rPr>
                <a:t>Distance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B059A36-12FE-5435-2587-EBC4AC508757}"/>
                </a:ext>
              </a:extLst>
            </p:cNvPr>
            <p:cNvSpPr txBox="1"/>
            <p:nvPr/>
          </p:nvSpPr>
          <p:spPr>
            <a:xfrm rot="16200000">
              <a:off x="7439498" y="4282637"/>
              <a:ext cx="6335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  <a:latin typeface="Barlow" pitchFamily="2" charset="77"/>
                </a:rPr>
                <a:t>Time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230BB8F-AEEB-E91C-352C-008A18CA3D40}"/>
                </a:ext>
              </a:extLst>
            </p:cNvPr>
            <p:cNvCxnSpPr/>
            <p:nvPr/>
          </p:nvCxnSpPr>
          <p:spPr>
            <a:xfrm>
              <a:off x="7993308" y="3555958"/>
              <a:ext cx="0" cy="1833309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 Box 21">
              <a:extLst>
                <a:ext uri="{FF2B5EF4-FFF2-40B4-BE49-F238E27FC236}">
                  <a16:creationId xmlns:a16="http://schemas.microsoft.com/office/drawing/2014/main" id="{9A9E74FC-47F3-A495-E738-43667EAE97D2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0096274" y="2100389"/>
              <a:ext cx="1410964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>
                  <a:solidFill>
                    <a:schemeClr val="bg1"/>
                  </a:solidFill>
                  <a:latin typeface="Barlow" pitchFamily="2" charset="77"/>
                </a:rPr>
                <a:t>10-100’s eV</a:t>
              </a:r>
            </a:p>
            <a:p>
              <a:r>
                <a:rPr lang="en-US" altLang="en-US" sz="1600">
                  <a:solidFill>
                    <a:schemeClr val="bg1"/>
                  </a:solidFill>
                  <a:latin typeface="Barlow" pitchFamily="2" charset="77"/>
                </a:rPr>
                <a:t>temperatures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4759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507AD261-A24F-CF76-DA62-254E15B3B2F1}"/>
              </a:ext>
            </a:extLst>
          </p:cNvPr>
          <p:cNvSpPr>
            <a:spLocks noChangeAspect="1"/>
          </p:cNvSpPr>
          <p:nvPr/>
        </p:nvSpPr>
        <p:spPr>
          <a:xfrm rot="10800000" flipH="1">
            <a:off x="4181896" y="1848050"/>
            <a:ext cx="3200827" cy="325758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91255"/>
                </a:schemeClr>
              </a:gs>
              <a:gs pos="100000">
                <a:schemeClr val="accent6">
                  <a:lumMod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fik 113" descr="Ein Bild, das Licht enthält.&#10;&#10;Automatisch generierte Beschreibung">
            <a:extLst>
              <a:ext uri="{FF2B5EF4-FFF2-40B4-BE49-F238E27FC236}">
                <a16:creationId xmlns:a16="http://schemas.microsoft.com/office/drawing/2014/main" id="{ACE65426-8434-2D51-CBFF-9D97EFFEF9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4600711" y="3959600"/>
            <a:ext cx="2312728" cy="1812613"/>
          </a:xfrm>
          <a:prstGeom prst="rect">
            <a:avLst/>
          </a:prstGeom>
        </p:spPr>
      </p:pic>
      <p:pic>
        <p:nvPicPr>
          <p:cNvPr id="5" name="Grafik 22">
            <a:extLst>
              <a:ext uri="{FF2B5EF4-FFF2-40B4-BE49-F238E27FC236}">
                <a16:creationId xmlns:a16="http://schemas.microsoft.com/office/drawing/2014/main" id="{BE914277-458D-BFE2-15A1-4BAE9AFB49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4181896" y="1848050"/>
            <a:ext cx="3178755" cy="3907783"/>
          </a:xfrm>
          <a:prstGeom prst="rect">
            <a:avLst/>
          </a:prstGeom>
          <a:noFill/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C03215F-E402-EB36-D0F8-0175ECBF408B}"/>
              </a:ext>
            </a:extLst>
          </p:cNvPr>
          <p:cNvSpPr txBox="1">
            <a:spLocks/>
          </p:cNvSpPr>
          <p:nvPr/>
        </p:nvSpPr>
        <p:spPr>
          <a:xfrm>
            <a:off x="508364" y="659487"/>
            <a:ext cx="9532325" cy="52318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00" rIns="91425" bIns="45700" rtlCol="0" anchor="b" anchorCtr="0">
            <a:spAutoFit/>
          </a:bodyPr>
          <a:lstStyle>
            <a:lvl1pPr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Medium"/>
              <a:buNone/>
              <a:defRPr lang="de-DE" sz="2800" b="1" i="0" u="none" strike="noStrike" kern="1200" cap="none">
                <a:solidFill>
                  <a:schemeClr val="accent2">
                    <a:lumMod val="50000"/>
                  </a:schemeClr>
                </a:solidFill>
                <a:latin typeface="Barlow SemiBold" pitchFamily="2" charset="77"/>
                <a:ea typeface="Barlow SemiBold" pitchFamily="2" charset="77"/>
                <a:cs typeface="Barlow SemiBold" pitchFamily="2" charset="77"/>
                <a:sym typeface="Barlow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Proton Fast Ignition</a:t>
            </a:r>
          </a:p>
        </p:txBody>
      </p:sp>
      <p:pic>
        <p:nvPicPr>
          <p:cNvPr id="4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9545AED0-46BA-76D3-F5AF-14A31048870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5562" y="233465"/>
            <a:ext cx="1475761" cy="5184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189462-D3CD-38AF-07D6-35176B11241B}"/>
              </a:ext>
            </a:extLst>
          </p:cNvPr>
          <p:cNvSpPr txBox="1"/>
          <p:nvPr/>
        </p:nvSpPr>
        <p:spPr>
          <a:xfrm>
            <a:off x="1762880" y="1692028"/>
            <a:ext cx="2464845" cy="11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600" b="1">
                <a:solidFill>
                  <a:schemeClr val="bg1"/>
                </a:solidFill>
                <a:latin typeface="Barlow" pitchFamily="2" charset="77"/>
              </a:rPr>
              <a:t>Shell</a:t>
            </a:r>
          </a:p>
          <a:p>
            <a:pPr marL="173038" indent="-173038">
              <a:buClr>
                <a:schemeClr val="bg1"/>
              </a:buClr>
              <a:buFont typeface="System Font Regular"/>
              <a:buChar char="-"/>
            </a:pPr>
            <a:r>
              <a:rPr lang="en-US" sz="1600">
                <a:solidFill>
                  <a:schemeClr val="bg1"/>
                </a:solidFill>
                <a:latin typeface="Barlow" pitchFamily="2" charset="77"/>
              </a:rPr>
              <a:t>Coated CH</a:t>
            </a:r>
          </a:p>
          <a:p>
            <a:pPr marL="173038" indent="-173038">
              <a:buClr>
                <a:schemeClr val="bg1"/>
              </a:buClr>
              <a:buFont typeface="System Font Regular"/>
              <a:buChar char="-"/>
            </a:pPr>
            <a:r>
              <a:rPr lang="en-US" sz="1600">
                <a:solidFill>
                  <a:schemeClr val="bg1"/>
                </a:solidFill>
                <a:latin typeface="Barlow" pitchFamily="2" charset="77"/>
              </a:rPr>
              <a:t>Ablation layer</a:t>
            </a:r>
          </a:p>
          <a:p>
            <a:pPr marL="173038" indent="-173038">
              <a:buClr>
                <a:schemeClr val="bg1"/>
              </a:buClr>
              <a:buFont typeface="System Font Regular"/>
              <a:buChar char="-"/>
            </a:pPr>
            <a:r>
              <a:rPr lang="en-US" sz="1600">
                <a:solidFill>
                  <a:schemeClr val="bg1"/>
                </a:solidFill>
                <a:latin typeface="Barlow" pitchFamily="2" charset="77"/>
              </a:rPr>
              <a:t>Seals, protects fuel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85874B-CD43-FA5A-BCFB-5BABDA028E56}"/>
              </a:ext>
            </a:extLst>
          </p:cNvPr>
          <p:cNvSpPr txBox="1"/>
          <p:nvPr/>
        </p:nvSpPr>
        <p:spPr>
          <a:xfrm>
            <a:off x="1762880" y="3155613"/>
            <a:ext cx="1894721" cy="11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600" b="1">
                <a:solidFill>
                  <a:schemeClr val="bg1"/>
                </a:solidFill>
                <a:latin typeface="Barlow" pitchFamily="2" charset="77"/>
              </a:rPr>
              <a:t>DT wetted foam</a:t>
            </a:r>
          </a:p>
          <a:p>
            <a:pPr marL="173038" indent="-173038">
              <a:buClr>
                <a:schemeClr val="bg1"/>
              </a:buClr>
              <a:buFont typeface="System Font Regular"/>
              <a:buChar char="-"/>
            </a:pPr>
            <a:r>
              <a:rPr lang="en-US" sz="1600">
                <a:solidFill>
                  <a:schemeClr val="bg1"/>
                </a:solidFill>
                <a:latin typeface="Barlow" pitchFamily="2" charset="77"/>
              </a:rPr>
              <a:t>Low density CH foam supporting 3 mg DT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2BF0E2-D155-0F66-88DD-54CA4DAD5B5E}"/>
              </a:ext>
            </a:extLst>
          </p:cNvPr>
          <p:cNvSpPr txBox="1"/>
          <p:nvPr/>
        </p:nvSpPr>
        <p:spPr>
          <a:xfrm>
            <a:off x="7884936" y="4619198"/>
            <a:ext cx="2103642" cy="11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600" b="1">
                <a:solidFill>
                  <a:schemeClr val="bg1"/>
                </a:solidFill>
                <a:latin typeface="Barlow" pitchFamily="2" charset="77"/>
              </a:rPr>
              <a:t>Hemispherical foil</a:t>
            </a:r>
          </a:p>
          <a:p>
            <a:pPr marL="173038" indent="-173038">
              <a:buClr>
                <a:schemeClr val="bg1"/>
              </a:buClr>
              <a:buFont typeface="System Font Regular"/>
              <a:buChar char="-"/>
            </a:pPr>
            <a:r>
              <a:rPr lang="en-US" sz="1600">
                <a:solidFill>
                  <a:schemeClr val="bg1"/>
                </a:solidFill>
                <a:latin typeface="Barlow" pitchFamily="2" charset="77"/>
              </a:rPr>
              <a:t>Metallic foil with hydrogen-rich layer</a:t>
            </a:r>
          </a:p>
          <a:p>
            <a:pPr marL="173038" indent="-173038">
              <a:buClr>
                <a:schemeClr val="bg1"/>
              </a:buClr>
              <a:buFont typeface="System Font Regular"/>
              <a:buChar char="-"/>
            </a:pPr>
            <a:r>
              <a:rPr lang="en-US" sz="1600">
                <a:solidFill>
                  <a:schemeClr val="bg1"/>
                </a:solidFill>
                <a:latin typeface="Barlow" pitchFamily="2" charset="77"/>
              </a:rPr>
              <a:t>Focuses protons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329B5C-E8CA-D508-E8B5-44C14365A3BB}"/>
              </a:ext>
            </a:extLst>
          </p:cNvPr>
          <p:cNvSpPr txBox="1"/>
          <p:nvPr/>
        </p:nvSpPr>
        <p:spPr>
          <a:xfrm>
            <a:off x="7884936" y="3155613"/>
            <a:ext cx="2183301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600" b="1">
                <a:solidFill>
                  <a:schemeClr val="bg1"/>
                </a:solidFill>
                <a:latin typeface="Barlow" pitchFamily="2" charset="77"/>
              </a:rPr>
              <a:t>Cone</a:t>
            </a:r>
          </a:p>
          <a:p>
            <a:pPr marL="173038" indent="-173038">
              <a:buClr>
                <a:schemeClr val="bg1"/>
              </a:buClr>
              <a:buFont typeface="System Font Regular"/>
              <a:buChar char="-"/>
            </a:pPr>
            <a:r>
              <a:rPr lang="en-US" sz="1600">
                <a:solidFill>
                  <a:schemeClr val="bg1"/>
                </a:solidFill>
                <a:latin typeface="Barlow" pitchFamily="2" charset="77"/>
              </a:rPr>
              <a:t>Protects foil</a:t>
            </a:r>
          </a:p>
          <a:p>
            <a:pPr marL="173038" indent="-173038">
              <a:buClr>
                <a:schemeClr val="bg1"/>
              </a:buClr>
              <a:buFont typeface="System Font Regular"/>
              <a:buChar char="-"/>
            </a:pPr>
            <a:r>
              <a:rPr lang="en-US" sz="1600">
                <a:solidFill>
                  <a:schemeClr val="bg1"/>
                </a:solidFill>
                <a:latin typeface="Barlow" pitchFamily="2" charset="77"/>
              </a:rPr>
              <a:t>Guides protons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E1EEDA-65FE-97F2-82D9-93F8932A5ABB}"/>
              </a:ext>
            </a:extLst>
          </p:cNvPr>
          <p:cNvSpPr txBox="1"/>
          <p:nvPr/>
        </p:nvSpPr>
        <p:spPr>
          <a:xfrm>
            <a:off x="7884936" y="1692028"/>
            <a:ext cx="2453624" cy="11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600" b="1">
                <a:solidFill>
                  <a:schemeClr val="bg1"/>
                </a:solidFill>
                <a:latin typeface="Barlow" pitchFamily="2" charset="77"/>
              </a:rPr>
              <a:t>Long-pulse lasers</a:t>
            </a:r>
          </a:p>
          <a:p>
            <a:pPr marL="173038" indent="-173038">
              <a:buClr>
                <a:schemeClr val="bg1"/>
              </a:buClr>
              <a:buFont typeface="System Font Regular"/>
              <a:buChar char="-"/>
            </a:pPr>
            <a:r>
              <a:rPr lang="en-US" sz="1600">
                <a:solidFill>
                  <a:schemeClr val="bg1"/>
                </a:solidFill>
                <a:latin typeface="Barlow" pitchFamily="2" charset="77"/>
              </a:rPr>
              <a:t>Spherically illuminate shell, compressing DT fuel to high density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D0F1C7-C7F0-2409-3DE3-F6A3853CAA74}"/>
              </a:ext>
            </a:extLst>
          </p:cNvPr>
          <p:cNvSpPr txBox="1"/>
          <p:nvPr/>
        </p:nvSpPr>
        <p:spPr>
          <a:xfrm>
            <a:off x="1762880" y="4619198"/>
            <a:ext cx="2103642" cy="11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600" b="1">
                <a:solidFill>
                  <a:schemeClr val="bg1"/>
                </a:solidFill>
                <a:latin typeface="Barlow" pitchFamily="2" charset="77"/>
              </a:rPr>
              <a:t>Short-pulse lasers</a:t>
            </a:r>
          </a:p>
          <a:p>
            <a:pPr marL="173038" indent="-173038">
              <a:buClr>
                <a:schemeClr val="bg1"/>
              </a:buClr>
              <a:buFont typeface="System Font Regular"/>
              <a:buChar char="-"/>
            </a:pPr>
            <a:r>
              <a:rPr lang="en-US" sz="1600">
                <a:solidFill>
                  <a:schemeClr val="bg1"/>
                </a:solidFill>
                <a:latin typeface="Barlow" pitchFamily="2" charset="77"/>
              </a:rPr>
              <a:t>Accelerate protons from hemispherical foil</a:t>
            </a:r>
          </a:p>
        </p:txBody>
      </p: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41274D7F-692C-7143-0FBC-C106ED2176B5}"/>
              </a:ext>
            </a:extLst>
          </p:cNvPr>
          <p:cNvCxnSpPr>
            <a:cxnSpLocks/>
          </p:cNvCxnSpPr>
          <p:nvPr/>
        </p:nvCxnSpPr>
        <p:spPr>
          <a:xfrm>
            <a:off x="1853440" y="2018030"/>
            <a:ext cx="2724910" cy="381267"/>
          </a:xfrm>
          <a:prstGeom prst="bentConnector3">
            <a:avLst>
              <a:gd name="adj1" fmla="val 60836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8641FBD4-BA87-CE98-38FD-2146E7001A10}"/>
              </a:ext>
            </a:extLst>
          </p:cNvPr>
          <p:cNvCxnSpPr>
            <a:cxnSpLocks/>
          </p:cNvCxnSpPr>
          <p:nvPr/>
        </p:nvCxnSpPr>
        <p:spPr>
          <a:xfrm flipV="1">
            <a:off x="1853440" y="3097797"/>
            <a:ext cx="2588385" cy="379043"/>
          </a:xfrm>
          <a:prstGeom prst="bentConnector3">
            <a:avLst>
              <a:gd name="adj1" fmla="val 6987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>
            <a:extLst>
              <a:ext uri="{FF2B5EF4-FFF2-40B4-BE49-F238E27FC236}">
                <a16:creationId xmlns:a16="http://schemas.microsoft.com/office/drawing/2014/main" id="{282AF6B1-2D90-AE7F-589D-C08781B72E2B}"/>
              </a:ext>
            </a:extLst>
          </p:cNvPr>
          <p:cNvCxnSpPr>
            <a:cxnSpLocks/>
          </p:cNvCxnSpPr>
          <p:nvPr/>
        </p:nvCxnSpPr>
        <p:spPr>
          <a:xfrm>
            <a:off x="1853440" y="4963287"/>
            <a:ext cx="3767714" cy="668695"/>
          </a:xfrm>
          <a:prstGeom prst="bentConnector3">
            <a:avLst>
              <a:gd name="adj1" fmla="val 6302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>
            <a:extLst>
              <a:ext uri="{FF2B5EF4-FFF2-40B4-BE49-F238E27FC236}">
                <a16:creationId xmlns:a16="http://schemas.microsoft.com/office/drawing/2014/main" id="{9B281B91-1E34-82FA-5E93-6808EF5B8AE1}"/>
              </a:ext>
            </a:extLst>
          </p:cNvPr>
          <p:cNvCxnSpPr>
            <a:cxnSpLocks/>
          </p:cNvCxnSpPr>
          <p:nvPr/>
        </p:nvCxnSpPr>
        <p:spPr>
          <a:xfrm rot="10800000" flipV="1">
            <a:off x="7061201" y="2024379"/>
            <a:ext cx="2530661" cy="324118"/>
          </a:xfrm>
          <a:prstGeom prst="bentConnector3">
            <a:avLst>
              <a:gd name="adj1" fmla="val 69196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>
            <a:extLst>
              <a:ext uri="{FF2B5EF4-FFF2-40B4-BE49-F238E27FC236}">
                <a16:creationId xmlns:a16="http://schemas.microsoft.com/office/drawing/2014/main" id="{6DD56221-5809-3E61-B4D8-EF4EE8354625}"/>
              </a:ext>
            </a:extLst>
          </p:cNvPr>
          <p:cNvCxnSpPr>
            <a:cxnSpLocks/>
          </p:cNvCxnSpPr>
          <p:nvPr/>
        </p:nvCxnSpPr>
        <p:spPr>
          <a:xfrm rot="10800000" flipV="1">
            <a:off x="6165851" y="3480013"/>
            <a:ext cx="2270127" cy="760784"/>
          </a:xfrm>
          <a:prstGeom prst="bentConnector3">
            <a:avLst>
              <a:gd name="adj1" fmla="val 3042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>
            <a:extLst>
              <a:ext uri="{FF2B5EF4-FFF2-40B4-BE49-F238E27FC236}">
                <a16:creationId xmlns:a16="http://schemas.microsoft.com/office/drawing/2014/main" id="{D0E9199E-7CE1-2521-39F3-14239F9C40FF}"/>
              </a:ext>
            </a:extLst>
          </p:cNvPr>
          <p:cNvCxnSpPr>
            <a:cxnSpLocks/>
          </p:cNvCxnSpPr>
          <p:nvPr/>
        </p:nvCxnSpPr>
        <p:spPr>
          <a:xfrm rot="10800000">
            <a:off x="5870575" y="4748797"/>
            <a:ext cx="3730814" cy="20287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3640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C03215F-E402-EB36-D0F8-0175ECBF408B}"/>
              </a:ext>
            </a:extLst>
          </p:cNvPr>
          <p:cNvSpPr txBox="1">
            <a:spLocks/>
          </p:cNvSpPr>
          <p:nvPr/>
        </p:nvSpPr>
        <p:spPr>
          <a:xfrm>
            <a:off x="508364" y="228600"/>
            <a:ext cx="9532325" cy="95406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00" rIns="91425" bIns="45700" rtlCol="0" anchor="b" anchorCtr="0">
            <a:spAutoFit/>
          </a:bodyPr>
          <a:lstStyle>
            <a:lvl1pPr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Medium"/>
              <a:buNone/>
              <a:defRPr lang="de-DE" sz="2800" b="1" i="0" u="none" strike="noStrike" kern="1200" cap="none">
                <a:solidFill>
                  <a:schemeClr val="accent2">
                    <a:lumMod val="50000"/>
                  </a:schemeClr>
                </a:solidFill>
                <a:latin typeface="Barlow SemiBold" pitchFamily="2" charset="77"/>
                <a:ea typeface="Barlow SemiBold" pitchFamily="2" charset="77"/>
                <a:cs typeface="Barlow SemiBold" pitchFamily="2" charset="77"/>
                <a:sym typeface="Barlow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Our current designs indicate that we can achieve target gains &gt;100 with 2 MJ laser energy</a:t>
            </a:r>
          </a:p>
        </p:txBody>
      </p:sp>
      <p:pic>
        <p:nvPicPr>
          <p:cNvPr id="4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9545AED0-46BA-76D3-F5AF-14A31048870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5562" y="233465"/>
            <a:ext cx="1475761" cy="518475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4EC2726E-4A50-D5B3-A17F-638C47D610D2}"/>
              </a:ext>
            </a:extLst>
          </p:cNvPr>
          <p:cNvGrpSpPr/>
          <p:nvPr/>
        </p:nvGrpSpPr>
        <p:grpSpPr>
          <a:xfrm>
            <a:off x="524256" y="1509670"/>
            <a:ext cx="3758986" cy="4435536"/>
            <a:chOff x="508364" y="1751797"/>
            <a:chExt cx="4019302" cy="4759693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B06B6A9-8275-4FF7-395A-19C6B602C352}"/>
                </a:ext>
              </a:extLst>
            </p:cNvPr>
            <p:cNvGrpSpPr/>
            <p:nvPr/>
          </p:nvGrpSpPr>
          <p:grpSpPr>
            <a:xfrm>
              <a:off x="508364" y="1751797"/>
              <a:ext cx="4019302" cy="4759693"/>
              <a:chOff x="1033963" y="1981199"/>
              <a:chExt cx="3076252" cy="3579639"/>
            </a:xfrm>
          </p:grpSpPr>
          <p:sp>
            <p:nvSpPr>
              <p:cNvPr id="12" name="Arc 11">
                <a:extLst>
                  <a:ext uri="{FF2B5EF4-FFF2-40B4-BE49-F238E27FC236}">
                    <a16:creationId xmlns:a16="http://schemas.microsoft.com/office/drawing/2014/main" id="{86FEEA0D-86A0-0D54-F766-566D47E9854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>
                <a:off x="782269" y="2232893"/>
                <a:ext cx="3579639" cy="3076252"/>
              </a:xfrm>
              <a:prstGeom prst="arc">
                <a:avLst>
                  <a:gd name="adj1" fmla="val 20229507"/>
                  <a:gd name="adj2" fmla="val 1367034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Arc 20">
                <a:extLst>
                  <a:ext uri="{FF2B5EF4-FFF2-40B4-BE49-F238E27FC236}">
                    <a16:creationId xmlns:a16="http://schemas.microsoft.com/office/drawing/2014/main" id="{C8D2E670-A055-F068-5EF3-C30EAAF22B2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>
                <a:off x="845451" y="2287189"/>
                <a:ext cx="3453276" cy="2967659"/>
              </a:xfrm>
              <a:prstGeom prst="arc">
                <a:avLst>
                  <a:gd name="adj1" fmla="val 20229507"/>
                  <a:gd name="adj2" fmla="val 1367034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Arc 23">
                <a:extLst>
                  <a:ext uri="{FF2B5EF4-FFF2-40B4-BE49-F238E27FC236}">
                    <a16:creationId xmlns:a16="http://schemas.microsoft.com/office/drawing/2014/main" id="{EF6F2F88-3AAC-B2D4-0025-844F2C86F2B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>
                <a:off x="1208797" y="2599438"/>
                <a:ext cx="2726584" cy="2343159"/>
              </a:xfrm>
              <a:prstGeom prst="arc">
                <a:avLst>
                  <a:gd name="adj1" fmla="val 20229507"/>
                  <a:gd name="adj2" fmla="val 1367034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DBC3198-0F0F-CD98-7355-CBEF93FF1DF6}"/>
                </a:ext>
              </a:extLst>
            </p:cNvPr>
            <p:cNvSpPr txBox="1"/>
            <p:nvPr/>
          </p:nvSpPr>
          <p:spPr>
            <a:xfrm>
              <a:off x="1756427" y="1978321"/>
              <a:ext cx="15231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Solid DT 363 µm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32D8DC2-4167-B70E-E00E-3BDF098E6F67}"/>
                </a:ext>
              </a:extLst>
            </p:cNvPr>
            <p:cNvSpPr txBox="1"/>
            <p:nvPr/>
          </p:nvSpPr>
          <p:spPr>
            <a:xfrm>
              <a:off x="1951281" y="2494410"/>
              <a:ext cx="11334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DT gas</a:t>
              </a:r>
            </a:p>
            <a:p>
              <a:pPr algn="ctr"/>
              <a:r>
                <a:rPr lang="en-US">
                  <a:solidFill>
                    <a:schemeClr val="bg1"/>
                  </a:solidFill>
                </a:rPr>
                <a:t>1341 µm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D841DA67-E499-4675-67BA-D1BFA52D0BF3}"/>
              </a:ext>
            </a:extLst>
          </p:cNvPr>
          <p:cNvSpPr txBox="1"/>
          <p:nvPr/>
        </p:nvSpPr>
        <p:spPr>
          <a:xfrm>
            <a:off x="3433387" y="1871413"/>
            <a:ext cx="2320187" cy="17338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30188" indent="-230188">
              <a:spcAft>
                <a:spcPts val="500"/>
              </a:spcAft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798513" algn="l"/>
              </a:tabLst>
            </a:pPr>
            <a:r>
              <a:rPr lang="en-US" sz="1800">
                <a:solidFill>
                  <a:schemeClr val="bg1"/>
                </a:solidFill>
                <a:latin typeface="Cambria" panose="02040503050406030204" pitchFamily="18" charset="0"/>
              </a:rPr>
              <a:t>E</a:t>
            </a:r>
            <a:r>
              <a:rPr lang="en-US" sz="1800" baseline="-25000">
                <a:solidFill>
                  <a:schemeClr val="bg1"/>
                </a:solidFill>
                <a:latin typeface="Cambria" panose="02040503050406030204" pitchFamily="18" charset="0"/>
              </a:rPr>
              <a:t>L</a:t>
            </a:r>
            <a:r>
              <a:rPr lang="en-US" sz="1800">
                <a:solidFill>
                  <a:schemeClr val="bg1"/>
                </a:solidFill>
                <a:latin typeface="Cambria" panose="02040503050406030204" pitchFamily="18" charset="0"/>
              </a:rPr>
              <a:t> 	= 1.7 MJ (2</a:t>
            </a:r>
            <a:r>
              <a:rPr lang="en-US" sz="1800">
                <a:solidFill>
                  <a:schemeClr val="bg1"/>
                </a:solidFill>
                <a:latin typeface="Symbol" pitchFamily="2" charset="2"/>
              </a:rPr>
              <a:t>w</a:t>
            </a:r>
            <a:r>
              <a:rPr lang="en-US" sz="1800">
                <a:solidFill>
                  <a:schemeClr val="bg1"/>
                </a:solidFill>
                <a:latin typeface="Cambria" panose="02040503050406030204" pitchFamily="18" charset="0"/>
              </a:rPr>
              <a:t>)</a:t>
            </a:r>
          </a:p>
          <a:p>
            <a:pPr marL="230188" indent="-230188">
              <a:spcAft>
                <a:spcPts val="500"/>
              </a:spcAft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798513" algn="l"/>
              </a:tabLst>
            </a:pPr>
            <a:r>
              <a:rPr lang="en-US" sz="1800">
                <a:solidFill>
                  <a:schemeClr val="bg1"/>
                </a:solidFill>
                <a:latin typeface="Cambria" panose="02040503050406030204" pitchFamily="18" charset="0"/>
              </a:rPr>
              <a:t>m</a:t>
            </a:r>
            <a:r>
              <a:rPr lang="en-US" sz="1800" baseline="-25000">
                <a:solidFill>
                  <a:schemeClr val="bg1"/>
                </a:solidFill>
                <a:latin typeface="Cambria" panose="02040503050406030204" pitchFamily="18" charset="0"/>
              </a:rPr>
              <a:t>DT</a:t>
            </a:r>
            <a:r>
              <a:rPr lang="en-US" sz="1800">
                <a:solidFill>
                  <a:schemeClr val="bg1"/>
                </a:solidFill>
                <a:latin typeface="Cambria" panose="02040503050406030204" pitchFamily="18" charset="0"/>
              </a:rPr>
              <a:t> 	= 2.7 mg</a:t>
            </a:r>
          </a:p>
          <a:p>
            <a:pPr marL="230188" indent="-230188">
              <a:spcAft>
                <a:spcPts val="500"/>
              </a:spcAft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798513" algn="l"/>
              </a:tabLst>
            </a:pPr>
            <a:r>
              <a:rPr lang="en-US" sz="1800">
                <a:solidFill>
                  <a:schemeClr val="bg1"/>
                </a:solidFill>
                <a:latin typeface="Cambria" panose="02040503050406030204" pitchFamily="18" charset="0"/>
              </a:rPr>
              <a:t>v</a:t>
            </a:r>
            <a:r>
              <a:rPr lang="en-US" sz="1800" baseline="-25000">
                <a:solidFill>
                  <a:schemeClr val="bg1"/>
                </a:solidFill>
                <a:latin typeface="Cambria" panose="02040503050406030204" pitchFamily="18" charset="0"/>
              </a:rPr>
              <a:t>imp</a:t>
            </a:r>
            <a:r>
              <a:rPr lang="en-US" sz="1800">
                <a:solidFill>
                  <a:schemeClr val="bg1"/>
                </a:solidFill>
                <a:latin typeface="Cambria" panose="02040503050406030204" pitchFamily="18" charset="0"/>
              </a:rPr>
              <a:t> 	= 200 km/s</a:t>
            </a:r>
          </a:p>
          <a:p>
            <a:pPr marL="230188" indent="-230188">
              <a:spcAft>
                <a:spcPts val="500"/>
              </a:spcAft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798513" algn="l"/>
              </a:tabLst>
            </a:pPr>
            <a:r>
              <a:rPr lang="en-US" sz="1800">
                <a:solidFill>
                  <a:schemeClr val="bg1"/>
                </a:solidFill>
                <a:latin typeface="Symbol" pitchFamily="2" charset="2"/>
              </a:rPr>
              <a:t>r</a:t>
            </a:r>
            <a:r>
              <a:rPr lang="en-US" sz="1800" baseline="-25000">
                <a:solidFill>
                  <a:schemeClr val="bg1"/>
                </a:solidFill>
                <a:latin typeface="Cambria" panose="02040503050406030204" pitchFamily="18" charset="0"/>
              </a:rPr>
              <a:t>max</a:t>
            </a:r>
            <a:r>
              <a:rPr lang="en-US" sz="1800">
                <a:solidFill>
                  <a:schemeClr val="bg1"/>
                </a:solidFill>
                <a:latin typeface="Cambria" panose="02040503050406030204" pitchFamily="18" charset="0"/>
              </a:rPr>
              <a:t> 	= 400 g/cm</a:t>
            </a:r>
            <a:r>
              <a:rPr lang="en-US" sz="1800" baseline="30000">
                <a:solidFill>
                  <a:schemeClr val="bg1"/>
                </a:solidFill>
                <a:latin typeface="Cambria" panose="02040503050406030204" pitchFamily="18" charset="0"/>
              </a:rPr>
              <a:t>3</a:t>
            </a:r>
          </a:p>
          <a:p>
            <a:pPr marL="230188" indent="-230188">
              <a:spcAft>
                <a:spcPts val="500"/>
              </a:spcAft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798513" algn="l"/>
              </a:tabLst>
            </a:pPr>
            <a:r>
              <a:rPr lang="en-US" sz="1800">
                <a:solidFill>
                  <a:schemeClr val="bg1"/>
                </a:solidFill>
                <a:latin typeface="Symbol" pitchFamily="2" charset="2"/>
              </a:rPr>
              <a:t>r</a:t>
            </a:r>
            <a:r>
              <a:rPr lang="en-US" sz="1800">
                <a:solidFill>
                  <a:schemeClr val="bg1"/>
                </a:solidFill>
                <a:latin typeface="Cambria" panose="02040503050406030204" pitchFamily="18" charset="0"/>
              </a:rPr>
              <a:t>R 	= 2.8 g/cm</a:t>
            </a:r>
            <a:r>
              <a:rPr lang="en-US" sz="1800" baseline="30000">
                <a:solidFill>
                  <a:schemeClr val="bg1"/>
                </a:solidFill>
                <a:latin typeface="Cambria" panose="02040503050406030204" pitchFamily="18" charset="0"/>
              </a:rPr>
              <a:t>2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6AE4B55-94B2-51C9-DFC6-3FC6DF6CB5CD}"/>
              </a:ext>
            </a:extLst>
          </p:cNvPr>
          <p:cNvSpPr txBox="1"/>
          <p:nvPr/>
        </p:nvSpPr>
        <p:spPr>
          <a:xfrm>
            <a:off x="1209777" y="2659359"/>
            <a:ext cx="834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1D design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F86A92E5-7A8E-A6A0-D499-8C06242FBA50}"/>
              </a:ext>
            </a:extLst>
          </p:cNvPr>
          <p:cNvGrpSpPr/>
          <p:nvPr/>
        </p:nvGrpSpPr>
        <p:grpSpPr>
          <a:xfrm>
            <a:off x="1251663" y="3959405"/>
            <a:ext cx="4213164" cy="2436023"/>
            <a:chOff x="1068783" y="3988280"/>
            <a:chExt cx="4213164" cy="2436023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04235C7A-2C35-22CE-3693-71BFD53E21F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68783" y="4412623"/>
              <a:ext cx="4213164" cy="2011680"/>
              <a:chOff x="1119062" y="4157470"/>
              <a:chExt cx="4596182" cy="2194562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2FBCB780-747A-71F8-3D2E-47C0DE83A9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20000"/>
                        </a14:imgEffect>
                      </a14:imgLayer>
                    </a14:imgProps>
                  </a:ext>
                </a:extLst>
              </a:blip>
              <a:srcRect l="19301" t="6391" r="6487" b="56503"/>
              <a:stretch/>
            </p:blipFill>
            <p:spPr>
              <a:xfrm>
                <a:off x="1119064" y="4157472"/>
                <a:ext cx="2194560" cy="219456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818E8ABF-FF9B-AB41-A6DC-E801E6A225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20000"/>
                        </a14:imgEffect>
                      </a14:imgLayer>
                    </a14:imgProps>
                  </a:ext>
                </a:extLst>
              </a:blip>
              <a:srcRect l="19660" t="57081" r="6128" b="5813"/>
              <a:stretch/>
            </p:blipFill>
            <p:spPr>
              <a:xfrm>
                <a:off x="3520686" y="4157472"/>
                <a:ext cx="2194557" cy="219456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8B912A29-9CF0-A200-D7A9-7645004D4121}"/>
                  </a:ext>
                </a:extLst>
              </p:cNvPr>
              <p:cNvSpPr txBox="1"/>
              <p:nvPr/>
            </p:nvSpPr>
            <p:spPr>
              <a:xfrm>
                <a:off x="3520685" y="4157471"/>
                <a:ext cx="1462512" cy="3357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solidFill>
                      <a:schemeClr val="bg1"/>
                    </a:solidFill>
                    <a:latin typeface="Barlow" pitchFamily="2" charset="77"/>
                  </a:rPr>
                  <a:t>Temperature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2A25884-3A45-D0F5-8A83-0877CB4C37C1}"/>
                  </a:ext>
                </a:extLst>
              </p:cNvPr>
              <p:cNvSpPr txBox="1"/>
              <p:nvPr/>
            </p:nvSpPr>
            <p:spPr>
              <a:xfrm>
                <a:off x="3520686" y="6044255"/>
                <a:ext cx="126289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solidFill>
                      <a:schemeClr val="bg1"/>
                    </a:solidFill>
                    <a:latin typeface="Barlow" pitchFamily="2" charset="77"/>
                  </a:rPr>
                  <a:t>Density</a:t>
                </a:r>
              </a:p>
            </p:txBody>
          </p:sp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8DC42335-9789-71B7-7899-9EF73F5347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-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471812" y="4157471"/>
                <a:ext cx="243432" cy="238253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DBB084B5-3151-DE0F-5FC8-29C2C74D39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-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070193" y="4157470"/>
                <a:ext cx="243432" cy="238253"/>
              </a:xfrm>
              <a:prstGeom prst="rect">
                <a:avLst/>
              </a:prstGeom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AE903EA-8FEB-BBC2-83B7-E00E04AB4C11}"/>
                  </a:ext>
                </a:extLst>
              </p:cNvPr>
              <p:cNvSpPr txBox="1"/>
              <p:nvPr/>
            </p:nvSpPr>
            <p:spPr>
              <a:xfrm>
                <a:off x="1119062" y="4157472"/>
                <a:ext cx="1878753" cy="3357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solidFill>
                      <a:schemeClr val="bg1"/>
                    </a:solidFill>
                    <a:latin typeface="Barlow" pitchFamily="2" charset="77"/>
                  </a:rPr>
                  <a:t>Proton energy dep</a:t>
                </a:r>
              </a:p>
            </p:txBody>
          </p:sp>
        </p:grp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7CBA1197-8ADC-61EC-3F71-88DDB425F9BC}"/>
                </a:ext>
              </a:extLst>
            </p:cNvPr>
            <p:cNvSpPr txBox="1"/>
            <p:nvPr/>
          </p:nvSpPr>
          <p:spPr>
            <a:xfrm>
              <a:off x="1800440" y="3988280"/>
              <a:ext cx="28907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</a:rPr>
                <a:t>2D core heating simulations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219BD8FD-D793-C4C7-FA06-BF486A1397DF}"/>
              </a:ext>
            </a:extLst>
          </p:cNvPr>
          <p:cNvGrpSpPr/>
          <p:nvPr/>
        </p:nvGrpSpPr>
        <p:grpSpPr>
          <a:xfrm>
            <a:off x="6516194" y="1525031"/>
            <a:ext cx="4524906" cy="4769682"/>
            <a:chOff x="6516194" y="1525031"/>
            <a:chExt cx="4524906" cy="4769682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4D4792E0-7510-E2AC-03DE-2F08620A06F1}"/>
                </a:ext>
              </a:extLst>
            </p:cNvPr>
            <p:cNvGrpSpPr/>
            <p:nvPr/>
          </p:nvGrpSpPr>
          <p:grpSpPr>
            <a:xfrm>
              <a:off x="6516194" y="1525031"/>
              <a:ext cx="4524906" cy="4769682"/>
              <a:chOff x="6516194" y="1525031"/>
              <a:chExt cx="4524906" cy="4769682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C0A65CAD-7403-47CB-D08B-A4A73F6F72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alphaModFix/>
              </a:blip>
              <a:srcRect l="23276" t="26841" r="19822" b="29112"/>
              <a:stretch/>
            </p:blipFill>
            <p:spPr>
              <a:xfrm>
                <a:off x="7225282" y="1995805"/>
                <a:ext cx="3676651" cy="3683000"/>
              </a:xfrm>
              <a:prstGeom prst="rect">
                <a:avLst/>
              </a:prstGeom>
            </p:spPr>
          </p:pic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446B061-A252-CB74-C03E-2BF3BD83F21E}"/>
                  </a:ext>
                </a:extLst>
              </p:cNvPr>
              <p:cNvSpPr txBox="1"/>
              <p:nvPr/>
            </p:nvSpPr>
            <p:spPr>
              <a:xfrm>
                <a:off x="7083258" y="5698273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>
                    <a:solidFill>
                      <a:schemeClr val="bg1"/>
                    </a:solidFill>
                    <a:latin typeface="Helvetica" pitchFamily="2" charset="0"/>
                  </a:rPr>
                  <a:t>0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829F2EB4-47D9-6E0A-BDFB-A2F0789C2208}"/>
                  </a:ext>
                </a:extLst>
              </p:cNvPr>
              <p:cNvSpPr txBox="1"/>
              <p:nvPr/>
            </p:nvSpPr>
            <p:spPr>
              <a:xfrm>
                <a:off x="7618307" y="5698273"/>
                <a:ext cx="43313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>
                    <a:solidFill>
                      <a:schemeClr val="bg1"/>
                    </a:solidFill>
                    <a:latin typeface="Helvetica" pitchFamily="2" charset="0"/>
                  </a:rPr>
                  <a:t>0.5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DF7FA004-7877-654C-AAF8-1BBB81EA49AF}"/>
                  </a:ext>
                </a:extLst>
              </p:cNvPr>
              <p:cNvSpPr txBox="1"/>
              <p:nvPr/>
            </p:nvSpPr>
            <p:spPr>
              <a:xfrm>
                <a:off x="8846537" y="5698273"/>
                <a:ext cx="43313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>
                    <a:solidFill>
                      <a:schemeClr val="bg1"/>
                    </a:solidFill>
                    <a:latin typeface="Helvetica" pitchFamily="2" charset="0"/>
                  </a:rPr>
                  <a:t>1.5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F1882B70-3862-9E1D-272B-B075C792E4DE}"/>
                  </a:ext>
                </a:extLst>
              </p:cNvPr>
              <p:cNvSpPr txBox="1"/>
              <p:nvPr/>
            </p:nvSpPr>
            <p:spPr>
              <a:xfrm>
                <a:off x="8308082" y="5698273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>
                    <a:solidFill>
                      <a:schemeClr val="bg1"/>
                    </a:solidFill>
                    <a:latin typeface="Helvetica" pitchFamily="2" charset="0"/>
                  </a:rPr>
                  <a:t>1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C113D2DA-1800-0689-1E0F-AAA4BDE2C6FB}"/>
                  </a:ext>
                </a:extLst>
              </p:cNvPr>
              <p:cNvSpPr txBox="1"/>
              <p:nvPr/>
            </p:nvSpPr>
            <p:spPr>
              <a:xfrm>
                <a:off x="10074767" y="5698273"/>
                <a:ext cx="43313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>
                    <a:solidFill>
                      <a:schemeClr val="bg1"/>
                    </a:solidFill>
                    <a:latin typeface="Helvetica" pitchFamily="2" charset="0"/>
                  </a:rPr>
                  <a:t>2.5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657C1668-217C-49B4-AB05-080827F32E62}"/>
                  </a:ext>
                </a:extLst>
              </p:cNvPr>
              <p:cNvSpPr txBox="1"/>
              <p:nvPr/>
            </p:nvSpPr>
            <p:spPr>
              <a:xfrm>
                <a:off x="9532565" y="5698273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>
                    <a:solidFill>
                      <a:schemeClr val="bg1"/>
                    </a:solidFill>
                    <a:latin typeface="Helvetica" pitchFamily="2" charset="0"/>
                  </a:rPr>
                  <a:t>2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2464CE4A-A0BF-290C-C77F-F0B0790BCAC4}"/>
                  </a:ext>
                </a:extLst>
              </p:cNvPr>
              <p:cNvSpPr txBox="1"/>
              <p:nvPr/>
            </p:nvSpPr>
            <p:spPr>
              <a:xfrm>
                <a:off x="10757048" y="5698273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>
                    <a:solidFill>
                      <a:schemeClr val="bg1"/>
                    </a:solidFill>
                    <a:latin typeface="Helvetica" pitchFamily="2" charset="0"/>
                  </a:rPr>
                  <a:t>3</a:t>
                </a:r>
              </a:p>
            </p:txBody>
          </p: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06D14688-B05D-4747-5DD7-0F85820B1CDF}"/>
                  </a:ext>
                </a:extLst>
              </p:cNvPr>
              <p:cNvGrpSpPr/>
              <p:nvPr/>
            </p:nvGrpSpPr>
            <p:grpSpPr>
              <a:xfrm>
                <a:off x="6516194" y="1850670"/>
                <a:ext cx="721020" cy="3991758"/>
                <a:chOff x="6537134" y="1850670"/>
                <a:chExt cx="721020" cy="3991758"/>
              </a:xfrm>
            </p:grpSpPr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90C7A5EC-433F-79B5-773D-AB85F89A56A1}"/>
                    </a:ext>
                  </a:extLst>
                </p:cNvPr>
                <p:cNvSpPr txBox="1"/>
                <p:nvPr/>
              </p:nvSpPr>
              <p:spPr>
                <a:xfrm>
                  <a:off x="6974102" y="5534651"/>
                  <a:ext cx="28405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>
                      <a:solidFill>
                        <a:schemeClr val="bg1"/>
                      </a:solidFill>
                      <a:latin typeface="Helvetica" pitchFamily="2" charset="0"/>
                    </a:rPr>
                    <a:t>0</a:t>
                  </a:r>
                </a:p>
              </p:txBody>
            </p:sp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9DC86CBD-61CB-289C-0E2D-E6DA9FD2FE44}"/>
                    </a:ext>
                  </a:extLst>
                </p:cNvPr>
                <p:cNvSpPr txBox="1"/>
                <p:nvPr/>
              </p:nvSpPr>
              <p:spPr>
                <a:xfrm>
                  <a:off x="6874716" y="4921176"/>
                  <a:ext cx="38343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>
                      <a:solidFill>
                        <a:schemeClr val="bg1"/>
                      </a:solidFill>
                      <a:latin typeface="Helvetica" pitchFamily="2" charset="0"/>
                    </a:rPr>
                    <a:t>25</a:t>
                  </a:r>
                </a:p>
              </p:txBody>
            </p:sp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7453E37C-14AE-D3F1-B263-E95680A85EFD}"/>
                    </a:ext>
                  </a:extLst>
                </p:cNvPr>
                <p:cNvSpPr txBox="1"/>
                <p:nvPr/>
              </p:nvSpPr>
              <p:spPr>
                <a:xfrm>
                  <a:off x="6874716" y="4306662"/>
                  <a:ext cx="38343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>
                      <a:solidFill>
                        <a:schemeClr val="bg1"/>
                      </a:solidFill>
                      <a:latin typeface="Helvetica" pitchFamily="2" charset="0"/>
                    </a:rPr>
                    <a:t>50</a:t>
                  </a:r>
                </a:p>
              </p:txBody>
            </p:sp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F0B3887A-F952-27EF-2220-6D9CA8A816EE}"/>
                    </a:ext>
                  </a:extLst>
                </p:cNvPr>
                <p:cNvSpPr txBox="1"/>
                <p:nvPr/>
              </p:nvSpPr>
              <p:spPr>
                <a:xfrm>
                  <a:off x="6874716" y="3691977"/>
                  <a:ext cx="38343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>
                      <a:solidFill>
                        <a:schemeClr val="bg1"/>
                      </a:solidFill>
                      <a:latin typeface="Helvetica" pitchFamily="2" charset="0"/>
                    </a:rPr>
                    <a:t>75</a:t>
                  </a:r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8B87ADEC-573D-6B0D-F231-0F1A8B125F12}"/>
                    </a:ext>
                  </a:extLst>
                </p:cNvPr>
                <p:cNvSpPr txBox="1"/>
                <p:nvPr/>
              </p:nvSpPr>
              <p:spPr>
                <a:xfrm>
                  <a:off x="6775330" y="3075468"/>
                  <a:ext cx="48282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>
                      <a:solidFill>
                        <a:schemeClr val="bg1"/>
                      </a:solidFill>
                      <a:latin typeface="Helvetica" pitchFamily="2" charset="0"/>
                    </a:rPr>
                    <a:t>100</a:t>
                  </a:r>
                </a:p>
              </p:txBody>
            </p:sp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C23BCBE3-8A24-8FE2-D173-3C3CBB08C2D0}"/>
                    </a:ext>
                  </a:extLst>
                </p:cNvPr>
                <p:cNvSpPr txBox="1"/>
                <p:nvPr/>
              </p:nvSpPr>
              <p:spPr>
                <a:xfrm>
                  <a:off x="6775330" y="2465184"/>
                  <a:ext cx="48282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>
                      <a:solidFill>
                        <a:schemeClr val="bg1"/>
                      </a:solidFill>
                      <a:latin typeface="Helvetica" pitchFamily="2" charset="0"/>
                    </a:rPr>
                    <a:t>125</a:t>
                  </a:r>
                </a:p>
              </p:txBody>
            </p:sp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447217A0-62B1-CBB7-19A9-117D9686289B}"/>
                    </a:ext>
                  </a:extLst>
                </p:cNvPr>
                <p:cNvSpPr txBox="1"/>
                <p:nvPr/>
              </p:nvSpPr>
              <p:spPr>
                <a:xfrm>
                  <a:off x="6775330" y="1850670"/>
                  <a:ext cx="48282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>
                      <a:solidFill>
                        <a:schemeClr val="bg1"/>
                      </a:solidFill>
                      <a:latin typeface="Helvetica" pitchFamily="2" charset="0"/>
                    </a:rPr>
                    <a:t>150</a:t>
                  </a:r>
                </a:p>
              </p:txBody>
            </p: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EFDE071B-FCE7-4B1A-594D-43BE84B9C201}"/>
                    </a:ext>
                  </a:extLst>
                </p:cNvPr>
                <p:cNvSpPr txBox="1"/>
                <p:nvPr/>
              </p:nvSpPr>
              <p:spPr>
                <a:xfrm rot="16200000">
                  <a:off x="6385650" y="3661009"/>
                  <a:ext cx="641522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>
                      <a:solidFill>
                        <a:schemeClr val="bg1"/>
                      </a:solidFill>
                      <a:latin typeface="Helvetica" pitchFamily="2" charset="0"/>
                    </a:rPr>
                    <a:t>Gain</a:t>
                  </a:r>
                </a:p>
              </p:txBody>
            </p:sp>
          </p:grp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7980E529-8EC3-5DB4-C87C-864D714C8439}"/>
                  </a:ext>
                </a:extLst>
              </p:cNvPr>
              <p:cNvSpPr txBox="1"/>
              <p:nvPr/>
            </p:nvSpPr>
            <p:spPr>
              <a:xfrm>
                <a:off x="8117333" y="5956159"/>
                <a:ext cx="196399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>
                    <a:solidFill>
                      <a:schemeClr val="bg1"/>
                    </a:solidFill>
                    <a:latin typeface="Helvetica" pitchFamily="2" charset="0"/>
                  </a:rPr>
                  <a:t>Laser Energy (MJ)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7CCBD193-8E76-AD14-22CA-FD11D9A0F665}"/>
                  </a:ext>
                </a:extLst>
              </p:cNvPr>
              <p:cNvSpPr txBox="1"/>
              <p:nvPr/>
            </p:nvSpPr>
            <p:spPr>
              <a:xfrm>
                <a:off x="8214059" y="1525031"/>
                <a:ext cx="14798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>
                    <a:solidFill>
                      <a:schemeClr val="bg1"/>
                    </a:solidFill>
                    <a:latin typeface="Helvetica" pitchFamily="2" charset="0"/>
                  </a:rPr>
                  <a:t>Fusion gain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C57C786E-92EB-F8EF-2FCA-FE41A260BE57}"/>
                  </a:ext>
                </a:extLst>
              </p:cNvPr>
              <p:cNvSpPr txBox="1"/>
              <p:nvPr/>
            </p:nvSpPr>
            <p:spPr>
              <a:xfrm>
                <a:off x="8131413" y="2446489"/>
                <a:ext cx="116730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>
                    <a:latin typeface="Helvetica" pitchFamily="2" charset="0"/>
                    <a:cs typeface="Arial" panose="020B0604020202020204" pitchFamily="34" charset="0"/>
                  </a:rPr>
                  <a:t>PFI (ideal)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8DE9281C-5297-766C-BE54-4351E187CA13}"/>
                  </a:ext>
                </a:extLst>
              </p:cNvPr>
              <p:cNvSpPr txBox="1"/>
              <p:nvPr/>
            </p:nvSpPr>
            <p:spPr>
              <a:xfrm>
                <a:off x="8164400" y="5253390"/>
                <a:ext cx="116570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>
                    <a:latin typeface="Helvetica" pitchFamily="2" charset="0"/>
                    <a:cs typeface="Arial" panose="020B0604020202020204" pitchFamily="34" charset="0"/>
                  </a:rPr>
                  <a:t>NIF (2023)</a:t>
                </a:r>
              </a:p>
            </p:txBody>
          </p: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8EF1F964-4D6F-FC33-5C84-77369FCE9A0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298720" y="5439219"/>
                <a:ext cx="375871" cy="169277"/>
              </a:xfrm>
              <a:prstGeom prst="line">
                <a:avLst/>
              </a:prstGeom>
              <a:ln w="63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7229EDEF-FA0D-0620-6600-4EADFC1E4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634627" y="5367269"/>
              <a:ext cx="200431" cy="1438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326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C03215F-E402-EB36-D0F8-0175ECBF408B}"/>
              </a:ext>
            </a:extLst>
          </p:cNvPr>
          <p:cNvSpPr txBox="1">
            <a:spLocks/>
          </p:cNvSpPr>
          <p:nvPr/>
        </p:nvSpPr>
        <p:spPr>
          <a:xfrm>
            <a:off x="508364" y="228600"/>
            <a:ext cx="9778636" cy="95406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00" rIns="91425" bIns="45700" rtlCol="0" anchor="b" anchorCtr="0">
            <a:spAutoFit/>
          </a:bodyPr>
          <a:lstStyle>
            <a:lvl1pPr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Medium"/>
              <a:buNone/>
              <a:defRPr lang="de-DE" sz="2800" b="1" i="0" u="none" strike="noStrike" kern="1200" cap="none">
                <a:solidFill>
                  <a:schemeClr val="accent2">
                    <a:lumMod val="50000"/>
                  </a:schemeClr>
                </a:solidFill>
                <a:latin typeface="Barlow SemiBold" pitchFamily="2" charset="77"/>
                <a:ea typeface="Barlow SemiBold" pitchFamily="2" charset="77"/>
                <a:cs typeface="Barlow SemiBold" pitchFamily="2" charset="77"/>
                <a:sym typeface="Barlow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Laser Technology: we have already developed and deployed the technology for our first kJ-class laser system</a:t>
            </a:r>
          </a:p>
        </p:txBody>
      </p:sp>
      <p:pic>
        <p:nvPicPr>
          <p:cNvPr id="4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9545AED0-46BA-76D3-F5AF-14A31048870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5562" y="233465"/>
            <a:ext cx="1475761" cy="5184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CBF24B-6555-F499-1191-D3343A483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894" y="1524000"/>
            <a:ext cx="5271715" cy="3566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ACCC0E-E363-5D37-BB53-EBD079B83A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524000"/>
            <a:ext cx="5287220" cy="3566160"/>
          </a:xfrm>
          <a:prstGeom prst="rect">
            <a:avLst/>
          </a:prstGeom>
        </p:spPr>
      </p:pic>
      <p:sp>
        <p:nvSpPr>
          <p:cNvPr id="8" name="Rechteck 4">
            <a:extLst>
              <a:ext uri="{FF2B5EF4-FFF2-40B4-BE49-F238E27FC236}">
                <a16:creationId xmlns:a16="http://schemas.microsoft.com/office/drawing/2014/main" id="{31B8A38F-FC62-6C58-75BB-A4A9D4EC73BE}"/>
              </a:ext>
            </a:extLst>
          </p:cNvPr>
          <p:cNvSpPr/>
          <p:nvPr/>
        </p:nvSpPr>
        <p:spPr>
          <a:xfrm>
            <a:off x="6746715" y="4967069"/>
            <a:ext cx="3985790" cy="954067"/>
          </a:xfrm>
          <a:prstGeom prst="rect">
            <a:avLst/>
          </a:prstGeom>
          <a:noFill/>
          <a:ln>
            <a:noFill/>
          </a:ln>
        </p:spPr>
        <p:txBody>
          <a:bodyPr vert="horz" lIns="137160" tIns="137160" rIns="137160" bIns="91440" rtlCol="0">
            <a:noAutofit/>
          </a:bodyPr>
          <a:lstStyle/>
          <a:p>
            <a:pPr marL="122238" algn="ctr">
              <a:buClrTx/>
            </a:pPr>
            <a:r>
              <a:rPr lang="en-US" sz="2000" kern="120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rPr>
              <a:t>2 kJ @ shot/min beamline</a:t>
            </a:r>
          </a:p>
          <a:p>
            <a:pPr marL="122238" algn="ctr">
              <a:buClrTx/>
            </a:pPr>
            <a:r>
              <a:rPr lang="en-US" sz="2000" kern="120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rPr>
              <a:t>operational at ELI Beamlines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002D62-2D83-77B5-73D2-837B633107BA}"/>
              </a:ext>
            </a:extLst>
          </p:cNvPr>
          <p:cNvSpPr txBox="1"/>
          <p:nvPr/>
        </p:nvSpPr>
        <p:spPr>
          <a:xfrm>
            <a:off x="1376351" y="5090159"/>
            <a:ext cx="4114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2238" algn="ctr">
              <a:buClrTx/>
            </a:pPr>
            <a:r>
              <a:rPr lang="en-US" sz="2000" kern="120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rPr>
              <a:t>Large aperture liquid-cooled amplifier technology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91D196-6257-735F-ED8F-99B8991F8EE9}"/>
              </a:ext>
            </a:extLst>
          </p:cNvPr>
          <p:cNvSpPr txBox="1"/>
          <p:nvPr/>
        </p:nvSpPr>
        <p:spPr>
          <a:xfrm>
            <a:off x="797894" y="6000690"/>
            <a:ext cx="104797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2238" algn="ctr">
              <a:buClrTx/>
            </a:pPr>
            <a:r>
              <a:rPr lang="en-US" sz="2000" kern="120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rPr>
              <a:t>We are designing a </a:t>
            </a:r>
            <a:r>
              <a:rPr lang="en-US" sz="2000" b="1" kern="120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rPr>
              <a:t>1 kJ, 10 Hz </a:t>
            </a:r>
            <a:r>
              <a:rPr lang="en-US" sz="2000" kern="120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rPr>
              <a:t>laser that will be the unit building block of an IFE FPP</a:t>
            </a:r>
          </a:p>
        </p:txBody>
      </p:sp>
    </p:spTree>
    <p:extLst>
      <p:ext uri="{BB962C8B-B14F-4D97-AF65-F5344CB8AC3E}">
        <p14:creationId xmlns:p14="http://schemas.microsoft.com/office/powerpoint/2010/main" val="103128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C03215F-E402-EB36-D0F8-0175ECBF408B}"/>
              </a:ext>
            </a:extLst>
          </p:cNvPr>
          <p:cNvSpPr txBox="1">
            <a:spLocks/>
          </p:cNvSpPr>
          <p:nvPr/>
        </p:nvSpPr>
        <p:spPr>
          <a:xfrm>
            <a:off x="508364" y="228600"/>
            <a:ext cx="9532325" cy="95406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00" rIns="91425" bIns="45700" rtlCol="0" anchor="b" anchorCtr="0">
            <a:spAutoFit/>
          </a:bodyPr>
          <a:lstStyle>
            <a:lvl1pPr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Medium"/>
              <a:buNone/>
              <a:defRPr lang="de-DE" sz="2800" b="1" i="0" u="none" strike="noStrike" kern="1200" cap="none">
                <a:solidFill>
                  <a:schemeClr val="accent2">
                    <a:lumMod val="50000"/>
                  </a:schemeClr>
                </a:solidFill>
                <a:latin typeface="Barlow SemiBold" pitchFamily="2" charset="77"/>
                <a:ea typeface="Barlow SemiBold" pitchFamily="2" charset="77"/>
                <a:cs typeface="Barlow SemiBold" pitchFamily="2" charset="77"/>
                <a:sym typeface="Barlow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Target Technology: we’re developing fabrication methods for low cost, mass manufacturing of IFE targets</a:t>
            </a:r>
          </a:p>
        </p:txBody>
      </p:sp>
      <p:pic>
        <p:nvPicPr>
          <p:cNvPr id="4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9545AED0-46BA-76D3-F5AF-14A31048870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5562" y="233465"/>
            <a:ext cx="1475761" cy="5184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774C86-60A6-52AD-F705-0B96568ADB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8347" b="3486"/>
          <a:stretch/>
        </p:blipFill>
        <p:spPr>
          <a:xfrm>
            <a:off x="6325558" y="1761524"/>
            <a:ext cx="5007657" cy="38772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A984FB-BD4B-E27B-416C-2AA9235228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9478" y="1761525"/>
            <a:ext cx="2574122" cy="25652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B4111E2-D072-15F7-D57F-4E0ADC64D2E0}"/>
                  </a:ext>
                </a:extLst>
              </p:cNvPr>
              <p:cNvSpPr txBox="1"/>
              <p:nvPr/>
            </p:nvSpPr>
            <p:spPr>
              <a:xfrm>
                <a:off x="5395794" y="4065190"/>
                <a:ext cx="70020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de-DE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m:t>300</m:t>
                      </m:r>
                      <m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l-GR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μ</m:t>
                      </m:r>
                      <m:r>
                        <m:rPr>
                          <m:sty m:val="p"/>
                        </m:rP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m</m:t>
                      </m:r>
                    </m:oMath>
                  </m:oMathPara>
                </a14:m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B4111E2-D072-15F7-D57F-4E0ADC64D2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794" y="4065190"/>
                <a:ext cx="700206" cy="261610"/>
              </a:xfrm>
              <a:prstGeom prst="rect">
                <a:avLst/>
              </a:prstGeom>
              <a:blipFill>
                <a:blip r:embed="rId7"/>
                <a:stretch>
                  <a:fillRect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Grafik 22">
            <a:extLst>
              <a:ext uri="{FF2B5EF4-FFF2-40B4-BE49-F238E27FC236}">
                <a16:creationId xmlns:a16="http://schemas.microsoft.com/office/drawing/2014/main" id="{2CFB188A-779C-5B49-1C0F-55005284D73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" t="12446" r="3543" b="22043"/>
          <a:stretch/>
        </p:blipFill>
        <p:spPr>
          <a:xfrm>
            <a:off x="719028" y="1761525"/>
            <a:ext cx="2557572" cy="25652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A0135A8-7F4B-DA58-0160-C133AD571395}"/>
              </a:ext>
            </a:extLst>
          </p:cNvPr>
          <p:cNvSpPr txBox="1"/>
          <p:nvPr/>
        </p:nvSpPr>
        <p:spPr>
          <a:xfrm>
            <a:off x="1512803" y="4487151"/>
            <a:ext cx="3705373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2238" algn="ctr">
              <a:buClrTx/>
            </a:pPr>
            <a:r>
              <a:rPr lang="en-US" sz="1900" kern="120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rPr>
              <a:t>Fabrication techniques for capsule shell, foam, and cone that scale to 10 Hz mass manufacturing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52B631-E2E9-3E73-E5EE-40DA3473138C}"/>
              </a:ext>
            </a:extLst>
          </p:cNvPr>
          <p:cNvSpPr txBox="1"/>
          <p:nvPr/>
        </p:nvSpPr>
        <p:spPr>
          <a:xfrm>
            <a:off x="6325558" y="5788773"/>
            <a:ext cx="5007657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2238" algn="ctr">
              <a:buClrTx/>
            </a:pPr>
            <a:r>
              <a:rPr lang="en-US" sz="1900" kern="120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rPr>
              <a:t>15,000 sq.ft. facility operational in 2024</a:t>
            </a:r>
          </a:p>
        </p:txBody>
      </p:sp>
    </p:spTree>
    <p:extLst>
      <p:ext uri="{BB962C8B-B14F-4D97-AF65-F5344CB8AC3E}">
        <p14:creationId xmlns:p14="http://schemas.microsoft.com/office/powerpoint/2010/main" val="41544613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0099FF"/>
      </a:dk2>
      <a:lt2>
        <a:srgbClr val="E7E6E6"/>
      </a:lt2>
      <a:accent1>
        <a:srgbClr val="00FF7D"/>
      </a:accent1>
      <a:accent2>
        <a:srgbClr val="002AD4"/>
      </a:accent2>
      <a:accent3>
        <a:srgbClr val="00D48E"/>
      </a:accent3>
      <a:accent4>
        <a:srgbClr val="00AAA0"/>
      </a:accent4>
      <a:accent5>
        <a:srgbClr val="007FB1"/>
      </a:accent5>
      <a:accent6>
        <a:srgbClr val="0055C3"/>
      </a:accent6>
      <a:hlink>
        <a:srgbClr val="093470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35104869EEA104BA6CFE7597EC12AB0" ma:contentTypeVersion="2" ma:contentTypeDescription="Ein neues Dokument erstellen." ma:contentTypeScope="" ma:versionID="af7415693c3153c42d31fa1eab7181b9">
  <xsd:schema xmlns:xsd="http://www.w3.org/2001/XMLSchema" xmlns:xs="http://www.w3.org/2001/XMLSchema" xmlns:p="http://schemas.microsoft.com/office/2006/metadata/properties" xmlns:ns2="e9faea56-5bb1-4948-8ce8-29cf46832d45" targetNamespace="http://schemas.microsoft.com/office/2006/metadata/properties" ma:root="true" ma:fieldsID="bb8f905e8213f62d52f28e223c7ebb17" ns2:_="">
    <xsd:import namespace="e9faea56-5bb1-4948-8ce8-29cf46832d4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faea56-5bb1-4948-8ce8-29cf46832d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8AAC173-738D-498F-8E3D-1B1AE6559CBB}">
  <ds:schemaRefs>
    <ds:schemaRef ds:uri="e9faea56-5bb1-4948-8ce8-29cf46832d4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8383E5B-58CA-49E2-9AB5-674886379E5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409182D-2B5A-49FD-ACA4-754874C2D4B1}">
  <ds:schemaRefs>
    <ds:schemaRef ds:uri="http://www.w3.org/XML/1998/namespace"/>
    <ds:schemaRef ds:uri="http://schemas.microsoft.com/office/infopath/2007/PartnerControls"/>
    <ds:schemaRef ds:uri="http://purl.org/dc/terms/"/>
    <ds:schemaRef ds:uri="http://purl.org/dc/dcmitype/"/>
    <ds:schemaRef ds:uri="e9faea56-5bb1-4948-8ce8-29cf46832d45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14017</TotalTime>
  <Words>841</Words>
  <Application>Microsoft Macintosh PowerPoint</Application>
  <PresentationFormat>Widescreen</PresentationFormat>
  <Paragraphs>141</Paragraphs>
  <Slides>14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Symbol</vt:lpstr>
      <vt:lpstr>System Font Regular</vt:lpstr>
      <vt:lpstr>Arial</vt:lpstr>
      <vt:lpstr>Cambria</vt:lpstr>
      <vt:lpstr>Helvetica</vt:lpstr>
      <vt:lpstr>Barlow Medium</vt:lpstr>
      <vt:lpstr>Barlow</vt:lpstr>
      <vt:lpstr>Calibri</vt:lpstr>
      <vt:lpstr>Cambria Math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Jeremias Clausing</dc:creator>
  <cp:lastModifiedBy>Pravesh Patel</cp:lastModifiedBy>
  <cp:revision>304</cp:revision>
  <dcterms:modified xsi:type="dcterms:W3CDTF">2023-12-19T17:50:45Z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0x010100135104869EEA104BA6CFE7597EC12AB0</vt:lpwstr>
  </property>
  <property fmtid="{D5CDD505-2E9C-101B-9397-08002B2CF9AE}" pid="3" name="xd_Signature">
    <vt:lpwstr/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_SharedFileIndex">
    <vt:lpwstr/>
  </property>
  <property fmtid="{D5CDD505-2E9C-101B-9397-08002B2CF9AE}" pid="10" name="_SourceUrl">
    <vt:lpwstr/>
  </property>
</Properties>
</file>