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6" r:id="rId3"/>
    <p:sldMasterId id="2147483668" r:id="rId4"/>
    <p:sldMasterId id="2147483676" r:id="rId5"/>
    <p:sldMasterId id="2147483678" r:id="rId6"/>
  </p:sldMasterIdLst>
  <p:notesMasterIdLst>
    <p:notesMasterId r:id="rId24"/>
  </p:notesMasterIdLst>
  <p:sldIdLst>
    <p:sldId id="257" r:id="rId7"/>
    <p:sldId id="258" r:id="rId8"/>
    <p:sldId id="359" r:id="rId9"/>
    <p:sldId id="355" r:id="rId10"/>
    <p:sldId id="357" r:id="rId11"/>
    <p:sldId id="370" r:id="rId12"/>
    <p:sldId id="360" r:id="rId13"/>
    <p:sldId id="362" r:id="rId14"/>
    <p:sldId id="377" r:id="rId15"/>
    <p:sldId id="368" r:id="rId16"/>
    <p:sldId id="375" r:id="rId17"/>
    <p:sldId id="376" r:id="rId18"/>
    <p:sldId id="379" r:id="rId19"/>
    <p:sldId id="274" r:id="rId20"/>
    <p:sldId id="378" r:id="rId21"/>
    <p:sldId id="363" r:id="rId22"/>
    <p:sldId id="36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DEFD"/>
    <a:srgbClr val="99CCFF"/>
    <a:srgbClr val="FF6600"/>
    <a:srgbClr val="FF9900"/>
    <a:srgbClr val="FF9933"/>
    <a:srgbClr val="0000FF"/>
    <a:srgbClr val="33CC33"/>
    <a:srgbClr val="FF33CC"/>
    <a:srgbClr val="66FFFF"/>
    <a:srgbClr val="828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34" autoAdjust="0"/>
    <p:restoredTop sz="95552" autoAdjust="0"/>
  </p:normalViewPr>
  <p:slideViewPr>
    <p:cSldViewPr snapToGrid="0">
      <p:cViewPr varScale="1">
        <p:scale>
          <a:sx n="83" d="100"/>
          <a:sy n="83" d="100"/>
        </p:scale>
        <p:origin x="-75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26477D-5E5D-46C1-9B58-41ACDB9FB268}" type="datetimeFigureOut">
              <a:rPr lang="en-US" smtClean="0"/>
              <a:t>6/4/2019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54BC62-BA59-4372-AACA-A351FAFBDA54}" type="slidenum">
              <a:rPr lang="en-US" smtClean="0"/>
              <a:t>‹#›</a:t>
            </a:fld>
            <a:endParaRPr lang="en-US" dirty="0"/>
          </a:p>
        </p:txBody>
      </p:sp>
    </p:spTree>
    <p:extLst>
      <p:ext uri="{BB962C8B-B14F-4D97-AF65-F5344CB8AC3E}">
        <p14:creationId xmlns:p14="http://schemas.microsoft.com/office/powerpoint/2010/main" val="78808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xfrm>
            <a:off x="700088" y="4414838"/>
            <a:ext cx="5610225" cy="4184650"/>
          </a:xfrm>
          <a:noFill/>
          <a:ln/>
        </p:spPr>
        <p:txBody>
          <a:bodyPr/>
          <a:lstStyle/>
          <a:p>
            <a:endParaRPr lang="en-US" smtClean="0">
              <a:ea typeface="ＭＳ Ｐゴシック"/>
              <a:cs typeface="ＭＳ Ｐゴシック"/>
            </a:endParaRPr>
          </a:p>
        </p:txBody>
      </p:sp>
    </p:spTree>
    <p:extLst>
      <p:ext uri="{BB962C8B-B14F-4D97-AF65-F5344CB8AC3E}">
        <p14:creationId xmlns:p14="http://schemas.microsoft.com/office/powerpoint/2010/main" val="3599351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A95875A5-B39C-4FD6-B0B2-221ACF6613B6}" type="slidenum">
              <a:rPr lang="en-US" altLang="ja-JP" smtClean="0"/>
              <a:pPr/>
              <a:t>17</a:t>
            </a:fld>
            <a:endParaRPr lang="en-US" altLang="ja-JP" dirty="0" smtClean="0"/>
          </a:p>
        </p:txBody>
      </p:sp>
      <p:sp>
        <p:nvSpPr>
          <p:cNvPr id="61442" name="Rectangle 2"/>
          <p:cNvSpPr>
            <a:spLocks noGrp="1" noRot="1" noChangeAspect="1" noChangeArrowheads="1" noTextEdit="1"/>
          </p:cNvSpPr>
          <p:nvPr>
            <p:ph type="sldImg"/>
          </p:nvPr>
        </p:nvSpPr>
        <p:spPr>
          <a:xfrm>
            <a:off x="1189038" y="708025"/>
            <a:ext cx="4600575" cy="3449638"/>
          </a:xfrm>
          <a:ln/>
        </p:spPr>
      </p:sp>
      <p:sp>
        <p:nvSpPr>
          <p:cNvPr id="61443" name="Rectangle 3"/>
          <p:cNvSpPr>
            <a:spLocks noGrp="1" noChangeArrowheads="1"/>
          </p:cNvSpPr>
          <p:nvPr>
            <p:ph type="body" idx="1"/>
          </p:nvPr>
        </p:nvSpPr>
        <p:spPr>
          <a:xfrm>
            <a:off x="921738" y="4462595"/>
            <a:ext cx="5126356" cy="4157557"/>
          </a:xfrm>
          <a:noFill/>
          <a:ln/>
        </p:spPr>
        <p:txBody>
          <a:bodyPr/>
          <a:lstStyle/>
          <a:p>
            <a:pPr eaLnBrk="1" hangingPunct="1"/>
            <a:endParaRPr lang="en-US" altLang="ja-JP" dirty="0" smtClean="0"/>
          </a:p>
        </p:txBody>
      </p:sp>
    </p:spTree>
    <p:extLst>
      <p:ext uri="{BB962C8B-B14F-4D97-AF65-F5344CB8AC3E}">
        <p14:creationId xmlns:p14="http://schemas.microsoft.com/office/powerpoint/2010/main" val="410724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A95875A5-B39C-4FD6-B0B2-221ACF6613B6}" type="slidenum">
              <a:rPr lang="en-US" altLang="ja-JP" smtClean="0"/>
              <a:pPr/>
              <a:t>4</a:t>
            </a:fld>
            <a:endParaRPr lang="en-US" altLang="ja-JP" dirty="0" smtClean="0"/>
          </a:p>
        </p:txBody>
      </p:sp>
      <p:sp>
        <p:nvSpPr>
          <p:cNvPr id="61442" name="Rectangle 2"/>
          <p:cNvSpPr>
            <a:spLocks noGrp="1" noRot="1" noChangeAspect="1" noChangeArrowheads="1" noTextEdit="1"/>
          </p:cNvSpPr>
          <p:nvPr>
            <p:ph type="sldImg"/>
          </p:nvPr>
        </p:nvSpPr>
        <p:spPr>
          <a:xfrm>
            <a:off x="1189038" y="708025"/>
            <a:ext cx="4600575" cy="3449638"/>
          </a:xfrm>
          <a:ln/>
        </p:spPr>
      </p:sp>
      <p:sp>
        <p:nvSpPr>
          <p:cNvPr id="61443" name="Rectangle 3"/>
          <p:cNvSpPr>
            <a:spLocks noGrp="1" noChangeArrowheads="1"/>
          </p:cNvSpPr>
          <p:nvPr>
            <p:ph type="body" idx="1"/>
          </p:nvPr>
        </p:nvSpPr>
        <p:spPr>
          <a:xfrm>
            <a:off x="921738" y="4462595"/>
            <a:ext cx="5126356" cy="4157557"/>
          </a:xfrm>
          <a:noFill/>
          <a:ln/>
        </p:spPr>
        <p:txBody>
          <a:bodyPr/>
          <a:lstStyle/>
          <a:p>
            <a:pPr eaLnBrk="1" hangingPunct="1"/>
            <a:endParaRPr lang="en-US" altLang="ja-JP" dirty="0" smtClean="0"/>
          </a:p>
        </p:txBody>
      </p:sp>
    </p:spTree>
    <p:extLst>
      <p:ext uri="{BB962C8B-B14F-4D97-AF65-F5344CB8AC3E}">
        <p14:creationId xmlns:p14="http://schemas.microsoft.com/office/powerpoint/2010/main" val="3824522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A95875A5-B39C-4FD6-B0B2-221ACF6613B6}" type="slidenum">
              <a:rPr lang="en-US" altLang="ja-JP" smtClean="0"/>
              <a:pPr/>
              <a:t>5</a:t>
            </a:fld>
            <a:endParaRPr lang="en-US" altLang="ja-JP" dirty="0" smtClean="0"/>
          </a:p>
        </p:txBody>
      </p:sp>
      <p:sp>
        <p:nvSpPr>
          <p:cNvPr id="61442" name="Rectangle 2"/>
          <p:cNvSpPr>
            <a:spLocks noGrp="1" noRot="1" noChangeAspect="1" noChangeArrowheads="1" noTextEdit="1"/>
          </p:cNvSpPr>
          <p:nvPr>
            <p:ph type="sldImg"/>
          </p:nvPr>
        </p:nvSpPr>
        <p:spPr>
          <a:xfrm>
            <a:off x="1189038" y="708025"/>
            <a:ext cx="4600575" cy="3449638"/>
          </a:xfrm>
          <a:ln/>
        </p:spPr>
      </p:sp>
      <p:sp>
        <p:nvSpPr>
          <p:cNvPr id="61443" name="Rectangle 3"/>
          <p:cNvSpPr>
            <a:spLocks noGrp="1" noChangeArrowheads="1"/>
          </p:cNvSpPr>
          <p:nvPr>
            <p:ph type="body" idx="1"/>
          </p:nvPr>
        </p:nvSpPr>
        <p:spPr>
          <a:xfrm>
            <a:off x="921738" y="4462595"/>
            <a:ext cx="5126356" cy="4157557"/>
          </a:xfrm>
          <a:noFill/>
          <a:ln/>
        </p:spPr>
        <p:txBody>
          <a:bodyPr/>
          <a:lstStyle/>
          <a:p>
            <a:pPr eaLnBrk="1" hangingPunct="1"/>
            <a:endParaRPr lang="en-US" altLang="ja-JP" dirty="0" smtClean="0"/>
          </a:p>
        </p:txBody>
      </p:sp>
    </p:spTree>
    <p:extLst>
      <p:ext uri="{BB962C8B-B14F-4D97-AF65-F5344CB8AC3E}">
        <p14:creationId xmlns:p14="http://schemas.microsoft.com/office/powerpoint/2010/main" val="245155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A95875A5-B39C-4FD6-B0B2-221ACF6613B6}" type="slidenum">
              <a:rPr lang="en-US" altLang="ja-JP" smtClean="0"/>
              <a:pPr/>
              <a:t>6</a:t>
            </a:fld>
            <a:endParaRPr lang="en-US" altLang="ja-JP" dirty="0" smtClean="0"/>
          </a:p>
        </p:txBody>
      </p:sp>
      <p:sp>
        <p:nvSpPr>
          <p:cNvPr id="61442" name="Rectangle 2"/>
          <p:cNvSpPr>
            <a:spLocks noGrp="1" noRot="1" noChangeAspect="1" noChangeArrowheads="1" noTextEdit="1"/>
          </p:cNvSpPr>
          <p:nvPr>
            <p:ph type="sldImg"/>
          </p:nvPr>
        </p:nvSpPr>
        <p:spPr>
          <a:xfrm>
            <a:off x="1189038" y="708025"/>
            <a:ext cx="4600575" cy="3449638"/>
          </a:xfrm>
          <a:ln/>
        </p:spPr>
      </p:sp>
      <p:sp>
        <p:nvSpPr>
          <p:cNvPr id="61443" name="Rectangle 3"/>
          <p:cNvSpPr>
            <a:spLocks noGrp="1" noChangeArrowheads="1"/>
          </p:cNvSpPr>
          <p:nvPr>
            <p:ph type="body" idx="1"/>
          </p:nvPr>
        </p:nvSpPr>
        <p:spPr>
          <a:xfrm>
            <a:off x="921738" y="4462595"/>
            <a:ext cx="5126356" cy="4157557"/>
          </a:xfrm>
          <a:noFill/>
          <a:ln/>
        </p:spPr>
        <p:txBody>
          <a:bodyPr/>
          <a:lstStyle/>
          <a:p>
            <a:pPr eaLnBrk="1" hangingPunct="1"/>
            <a:endParaRPr lang="en-US" altLang="ja-JP" dirty="0" smtClean="0"/>
          </a:p>
        </p:txBody>
      </p:sp>
    </p:spTree>
    <p:extLst>
      <p:ext uri="{BB962C8B-B14F-4D97-AF65-F5344CB8AC3E}">
        <p14:creationId xmlns:p14="http://schemas.microsoft.com/office/powerpoint/2010/main" val="313414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498DA8E1-CC0B-40D4-84AF-058F3CAE3BF4}" type="slidenum">
              <a:rPr lang="en-US" smtClean="0">
                <a:solidFill>
                  <a:srgbClr val="000000"/>
                </a:solidFill>
              </a:rPr>
              <a:pPr/>
              <a:t>10</a:t>
            </a:fld>
            <a:endParaRPr lang="en-US" dirty="0">
              <a:solidFill>
                <a:srgbClr val="000000"/>
              </a:solidFill>
            </a:endParaRPr>
          </a:p>
        </p:txBody>
      </p:sp>
      <p:sp>
        <p:nvSpPr>
          <p:cNvPr id="8" name="Footer Placeholder 7"/>
          <p:cNvSpPr>
            <a:spLocks noGrp="1"/>
          </p:cNvSpPr>
          <p:nvPr>
            <p:ph type="ftr" sz="quarter" idx="11"/>
          </p:nvPr>
        </p:nvSpPr>
        <p:spPr/>
        <p:txBody>
          <a:bodyPr/>
          <a:lstStyle/>
          <a:p>
            <a:r>
              <a:rPr lang="en-US" dirty="0" smtClean="0">
                <a:solidFill>
                  <a:srgbClr val="000000"/>
                </a:solidFill>
              </a:rPr>
              <a:t>ITER_D_N9WTQE</a:t>
            </a:r>
            <a:endParaRPr lang="en-US" dirty="0">
              <a:solidFill>
                <a:srgbClr val="000000"/>
              </a:solidFill>
            </a:endParaRPr>
          </a:p>
        </p:txBody>
      </p:sp>
    </p:spTree>
    <p:extLst>
      <p:ext uri="{BB962C8B-B14F-4D97-AF65-F5344CB8AC3E}">
        <p14:creationId xmlns:p14="http://schemas.microsoft.com/office/powerpoint/2010/main" val="162050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A95875A5-B39C-4FD6-B0B2-221ACF6613B6}" type="slidenum">
              <a:rPr lang="en-US" altLang="ja-JP" smtClean="0"/>
              <a:pPr/>
              <a:t>11</a:t>
            </a:fld>
            <a:endParaRPr lang="en-US" altLang="ja-JP" dirty="0" smtClean="0"/>
          </a:p>
        </p:txBody>
      </p:sp>
      <p:sp>
        <p:nvSpPr>
          <p:cNvPr id="61442" name="Rectangle 2"/>
          <p:cNvSpPr>
            <a:spLocks noGrp="1" noRot="1" noChangeAspect="1" noChangeArrowheads="1" noTextEdit="1"/>
          </p:cNvSpPr>
          <p:nvPr>
            <p:ph type="sldImg"/>
          </p:nvPr>
        </p:nvSpPr>
        <p:spPr>
          <a:xfrm>
            <a:off x="1189038" y="708025"/>
            <a:ext cx="4600575" cy="3449638"/>
          </a:xfrm>
          <a:ln/>
        </p:spPr>
      </p:sp>
      <p:sp>
        <p:nvSpPr>
          <p:cNvPr id="61443" name="Rectangle 3"/>
          <p:cNvSpPr>
            <a:spLocks noGrp="1" noChangeArrowheads="1"/>
          </p:cNvSpPr>
          <p:nvPr>
            <p:ph type="body" idx="1"/>
          </p:nvPr>
        </p:nvSpPr>
        <p:spPr>
          <a:xfrm>
            <a:off x="921738" y="4462595"/>
            <a:ext cx="5126356" cy="4157557"/>
          </a:xfrm>
          <a:noFill/>
          <a:ln/>
        </p:spPr>
        <p:txBody>
          <a:bodyPr/>
          <a:lstStyle/>
          <a:p>
            <a:pPr eaLnBrk="1" hangingPunct="1"/>
            <a:endParaRPr lang="en-US" altLang="ja-JP" dirty="0" smtClean="0"/>
          </a:p>
        </p:txBody>
      </p:sp>
    </p:spTree>
    <p:extLst>
      <p:ext uri="{BB962C8B-B14F-4D97-AF65-F5344CB8AC3E}">
        <p14:creationId xmlns:p14="http://schemas.microsoft.com/office/powerpoint/2010/main" val="2987647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A95875A5-B39C-4FD6-B0B2-221ACF6613B6}" type="slidenum">
              <a:rPr lang="en-US" altLang="ja-JP" smtClean="0"/>
              <a:pPr/>
              <a:t>12</a:t>
            </a:fld>
            <a:endParaRPr lang="en-US" altLang="ja-JP" dirty="0" smtClean="0"/>
          </a:p>
        </p:txBody>
      </p:sp>
      <p:sp>
        <p:nvSpPr>
          <p:cNvPr id="61442" name="Rectangle 2"/>
          <p:cNvSpPr>
            <a:spLocks noGrp="1" noRot="1" noChangeAspect="1" noChangeArrowheads="1" noTextEdit="1"/>
          </p:cNvSpPr>
          <p:nvPr>
            <p:ph type="sldImg"/>
          </p:nvPr>
        </p:nvSpPr>
        <p:spPr>
          <a:xfrm>
            <a:off x="1189038" y="708025"/>
            <a:ext cx="4600575" cy="3449638"/>
          </a:xfrm>
          <a:ln/>
        </p:spPr>
      </p:sp>
      <p:sp>
        <p:nvSpPr>
          <p:cNvPr id="61443" name="Rectangle 3"/>
          <p:cNvSpPr>
            <a:spLocks noGrp="1" noChangeArrowheads="1"/>
          </p:cNvSpPr>
          <p:nvPr>
            <p:ph type="body" idx="1"/>
          </p:nvPr>
        </p:nvSpPr>
        <p:spPr>
          <a:xfrm>
            <a:off x="921738" y="4462595"/>
            <a:ext cx="5126356" cy="4157557"/>
          </a:xfrm>
          <a:noFill/>
          <a:ln/>
        </p:spPr>
        <p:txBody>
          <a:bodyPr/>
          <a:lstStyle/>
          <a:p>
            <a:pPr eaLnBrk="1" hangingPunct="1"/>
            <a:endParaRPr lang="en-US" altLang="ja-JP" dirty="0" smtClean="0"/>
          </a:p>
        </p:txBody>
      </p:sp>
    </p:spTree>
    <p:extLst>
      <p:ext uri="{BB962C8B-B14F-4D97-AF65-F5344CB8AC3E}">
        <p14:creationId xmlns:p14="http://schemas.microsoft.com/office/powerpoint/2010/main" val="185774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A95875A5-B39C-4FD6-B0B2-221ACF6613B6}" type="slidenum">
              <a:rPr lang="en-US" altLang="ja-JP" smtClean="0"/>
              <a:pPr/>
              <a:t>13</a:t>
            </a:fld>
            <a:endParaRPr lang="en-US" altLang="ja-JP" dirty="0" smtClean="0"/>
          </a:p>
        </p:txBody>
      </p:sp>
      <p:sp>
        <p:nvSpPr>
          <p:cNvPr id="61442" name="Rectangle 2"/>
          <p:cNvSpPr>
            <a:spLocks noGrp="1" noRot="1" noChangeAspect="1" noChangeArrowheads="1" noTextEdit="1"/>
          </p:cNvSpPr>
          <p:nvPr>
            <p:ph type="sldImg"/>
          </p:nvPr>
        </p:nvSpPr>
        <p:spPr>
          <a:xfrm>
            <a:off x="1189038" y="708025"/>
            <a:ext cx="4600575" cy="3449638"/>
          </a:xfrm>
          <a:ln/>
        </p:spPr>
      </p:sp>
      <p:sp>
        <p:nvSpPr>
          <p:cNvPr id="61443" name="Rectangle 3"/>
          <p:cNvSpPr>
            <a:spLocks noGrp="1" noChangeArrowheads="1"/>
          </p:cNvSpPr>
          <p:nvPr>
            <p:ph type="body" idx="1"/>
          </p:nvPr>
        </p:nvSpPr>
        <p:spPr>
          <a:xfrm>
            <a:off x="921738" y="4462595"/>
            <a:ext cx="5126356" cy="4157557"/>
          </a:xfrm>
          <a:noFill/>
          <a:ln/>
        </p:spPr>
        <p:txBody>
          <a:bodyPr/>
          <a:lstStyle/>
          <a:p>
            <a:pPr eaLnBrk="1" hangingPunct="1"/>
            <a:endParaRPr lang="en-US" altLang="ja-JP" dirty="0" smtClean="0"/>
          </a:p>
        </p:txBody>
      </p:sp>
    </p:spTree>
    <p:extLst>
      <p:ext uri="{BB962C8B-B14F-4D97-AF65-F5344CB8AC3E}">
        <p14:creationId xmlns:p14="http://schemas.microsoft.com/office/powerpoint/2010/main" val="1865245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a:defRPr/>
            </a:pPr>
            <a:fld id="{1A0AC18D-FC7D-4B96-93B7-855F396DC14C}" type="slidenum">
              <a:rPr lang="en-US">
                <a:solidFill>
                  <a:prstClr val="black"/>
                </a:solidFill>
              </a:rPr>
              <a:pPr>
                <a:defRPr/>
              </a:pPr>
              <a:t>15</a:t>
            </a:fld>
            <a:endParaRPr lang="en-US">
              <a:solidFill>
                <a:prstClr val="black"/>
              </a:solidFill>
            </a:endParaRPr>
          </a:p>
        </p:txBody>
      </p:sp>
      <p:sp>
        <p:nvSpPr>
          <p:cNvPr id="59395" name="Rectangle 7"/>
          <p:cNvSpPr txBox="1">
            <a:spLocks noGrp="1" noChangeArrowheads="1"/>
          </p:cNvSpPr>
          <p:nvPr/>
        </p:nvSpPr>
        <p:spPr bwMode="auto">
          <a:xfrm>
            <a:off x="4143592" y="9119474"/>
            <a:ext cx="3169920" cy="480060"/>
          </a:xfrm>
          <a:prstGeom prst="rect">
            <a:avLst/>
          </a:prstGeom>
          <a:noFill/>
          <a:ln w="9525">
            <a:noFill/>
            <a:miter lim="800000"/>
            <a:headEnd/>
            <a:tailEnd/>
          </a:ln>
        </p:spPr>
        <p:txBody>
          <a:bodyPr lIns="96243" tIns="48120" rIns="96243" bIns="48120" anchor="b"/>
          <a:lstStyle/>
          <a:p>
            <a:pPr algn="r" fontAlgn="base">
              <a:spcBef>
                <a:spcPct val="0"/>
              </a:spcBef>
              <a:spcAft>
                <a:spcPct val="0"/>
              </a:spcAft>
              <a:defRPr/>
            </a:pPr>
            <a:fld id="{233B985C-7C4A-4006-99BB-CEB1516C9228}" type="slidenum">
              <a:rPr lang="en-US" sz="1200">
                <a:solidFill>
                  <a:srgbClr val="000000"/>
                </a:solidFill>
                <a:latin typeface="Arial" pitchFamily="34" charset="0"/>
              </a:rPr>
              <a:pPr algn="r" fontAlgn="base">
                <a:spcBef>
                  <a:spcPct val="0"/>
                </a:spcBef>
                <a:spcAft>
                  <a:spcPct val="0"/>
                </a:spcAft>
                <a:defRPr/>
              </a:pPr>
              <a:t>15</a:t>
            </a:fld>
            <a:endParaRPr lang="en-US" sz="1200" dirty="0">
              <a:solidFill>
                <a:srgbClr val="000000"/>
              </a:solidFill>
              <a:latin typeface="Arial" pitchFamily="34" charset="0"/>
            </a:endParaRPr>
          </a:p>
        </p:txBody>
      </p:sp>
      <p:sp>
        <p:nvSpPr>
          <p:cNvPr id="59396" name="Rectangle 7"/>
          <p:cNvSpPr txBox="1">
            <a:spLocks noGrp="1" noChangeArrowheads="1"/>
          </p:cNvSpPr>
          <p:nvPr/>
        </p:nvSpPr>
        <p:spPr bwMode="auto">
          <a:xfrm>
            <a:off x="4143592" y="9119474"/>
            <a:ext cx="3169920" cy="480060"/>
          </a:xfrm>
          <a:prstGeom prst="rect">
            <a:avLst/>
          </a:prstGeom>
          <a:noFill/>
          <a:ln w="9525">
            <a:noFill/>
            <a:miter lim="800000"/>
            <a:headEnd/>
            <a:tailEnd/>
          </a:ln>
        </p:spPr>
        <p:txBody>
          <a:bodyPr lIns="96243" tIns="48120" rIns="96243" bIns="48120" anchor="b"/>
          <a:lstStyle/>
          <a:p>
            <a:pPr algn="r" fontAlgn="base">
              <a:spcBef>
                <a:spcPct val="0"/>
              </a:spcBef>
              <a:spcAft>
                <a:spcPct val="0"/>
              </a:spcAft>
              <a:defRPr/>
            </a:pPr>
            <a:fld id="{3F7BB498-3B4E-4EDE-A45C-F144B33D597C}" type="slidenum">
              <a:rPr lang="en-US" sz="1200">
                <a:solidFill>
                  <a:srgbClr val="000000"/>
                </a:solidFill>
                <a:ea typeface="ＭＳ Ｐゴシック" pitchFamily="29" charset="-128"/>
              </a:rPr>
              <a:pPr algn="r" fontAlgn="base">
                <a:spcBef>
                  <a:spcPct val="0"/>
                </a:spcBef>
                <a:spcAft>
                  <a:spcPct val="0"/>
                </a:spcAft>
                <a:defRPr/>
              </a:pPr>
              <a:t>15</a:t>
            </a:fld>
            <a:endParaRPr lang="en-US" sz="1200" dirty="0">
              <a:solidFill>
                <a:srgbClr val="000000"/>
              </a:solidFill>
              <a:ea typeface="ＭＳ Ｐゴシック" pitchFamily="29" charset="-128"/>
            </a:endParaRPr>
          </a:p>
        </p:txBody>
      </p:sp>
      <p:sp>
        <p:nvSpPr>
          <p:cNvPr id="59397" name="Rectangle 7"/>
          <p:cNvSpPr txBox="1">
            <a:spLocks noGrp="1" noChangeArrowheads="1"/>
          </p:cNvSpPr>
          <p:nvPr/>
        </p:nvSpPr>
        <p:spPr bwMode="auto">
          <a:xfrm>
            <a:off x="4143592" y="9119474"/>
            <a:ext cx="3169920" cy="480060"/>
          </a:xfrm>
          <a:prstGeom prst="rect">
            <a:avLst/>
          </a:prstGeom>
          <a:noFill/>
          <a:ln w="9525">
            <a:noFill/>
            <a:miter lim="800000"/>
            <a:headEnd/>
            <a:tailEnd/>
          </a:ln>
        </p:spPr>
        <p:txBody>
          <a:bodyPr lIns="94626" tIns="47313" rIns="94626" bIns="47313" anchor="b"/>
          <a:lstStyle/>
          <a:p>
            <a:pPr algn="r" fontAlgn="base">
              <a:spcBef>
                <a:spcPct val="0"/>
              </a:spcBef>
              <a:spcAft>
                <a:spcPct val="0"/>
              </a:spcAft>
              <a:defRPr/>
            </a:pPr>
            <a:fld id="{591D1C8D-C286-4E87-A2CD-26DB9777FFB7}" type="slidenum">
              <a:rPr lang="en-US" sz="1200">
                <a:solidFill>
                  <a:srgbClr val="000000"/>
                </a:solidFill>
                <a:ea typeface="ＭＳ Ｐゴシック" pitchFamily="29" charset="-128"/>
              </a:rPr>
              <a:pPr algn="r" fontAlgn="base">
                <a:spcBef>
                  <a:spcPct val="0"/>
                </a:spcBef>
                <a:spcAft>
                  <a:spcPct val="0"/>
                </a:spcAft>
                <a:defRPr/>
              </a:pPr>
              <a:t>15</a:t>
            </a:fld>
            <a:endParaRPr lang="en-US" sz="1200" dirty="0">
              <a:solidFill>
                <a:srgbClr val="000000"/>
              </a:solidFill>
              <a:ea typeface="ＭＳ Ｐゴシック" pitchFamily="29" charset="-128"/>
            </a:endParaRPr>
          </a:p>
        </p:txBody>
      </p:sp>
      <p:sp>
        <p:nvSpPr>
          <p:cNvPr id="59398" name="Rectangle 2"/>
          <p:cNvSpPr>
            <a:spLocks noGrp="1" noRot="1" noChangeAspect="1" noChangeArrowheads="1" noTextEdit="1"/>
          </p:cNvSpPr>
          <p:nvPr>
            <p:ph type="sldImg"/>
          </p:nvPr>
        </p:nvSpPr>
        <p:spPr>
          <a:xfrm>
            <a:off x="1250950" y="722313"/>
            <a:ext cx="4813300" cy="3609975"/>
          </a:xfrm>
          <a:ln/>
        </p:spPr>
      </p:sp>
      <p:sp>
        <p:nvSpPr>
          <p:cNvPr id="59399" name="Rectangle 3"/>
          <p:cNvSpPr>
            <a:spLocks noGrp="1" noChangeArrowheads="1"/>
          </p:cNvSpPr>
          <p:nvPr>
            <p:ph type="body" idx="1"/>
          </p:nvPr>
        </p:nvSpPr>
        <p:spPr>
          <a:xfrm>
            <a:off x="975360" y="4573908"/>
            <a:ext cx="5364480" cy="4332208"/>
          </a:xfrm>
          <a:noFill/>
          <a:ln/>
        </p:spPr>
        <p:txBody>
          <a:bodyPr lIns="94626" tIns="47313" rIns="94626" bIns="47313"/>
          <a:lstStyle/>
          <a:p>
            <a:pPr eaLnBrk="1" hangingPunct="1">
              <a:spcBef>
                <a:spcPct val="0"/>
              </a:spcBef>
            </a:pPr>
            <a:endParaRPr lang="en-US"/>
          </a:p>
        </p:txBody>
      </p:sp>
    </p:spTree>
    <p:extLst>
      <p:ext uri="{BB962C8B-B14F-4D97-AF65-F5344CB8AC3E}">
        <p14:creationId xmlns:p14="http://schemas.microsoft.com/office/powerpoint/2010/main" val="426423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468313" y="5227638"/>
            <a:ext cx="1374775" cy="1233487"/>
            <a:chOff x="3456" y="720"/>
            <a:chExt cx="1923" cy="1726"/>
          </a:xfrm>
        </p:grpSpPr>
        <p:sp>
          <p:nvSpPr>
            <p:cNvPr id="5" name="Rectangle 6"/>
            <p:cNvSpPr>
              <a:spLocks noChangeAspect="1" noChangeArrowheads="1"/>
            </p:cNvSpPr>
            <p:nvPr/>
          </p:nvSpPr>
          <p:spPr bwMode="black">
            <a:xfrm>
              <a:off x="3876" y="1824"/>
              <a:ext cx="18" cy="2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dirty="0" smtClean="0">
                <a:solidFill>
                  <a:srgbClr val="000000"/>
                </a:solidFill>
                <a:ea typeface="MS PGothic" pitchFamily="34" charset="-128"/>
              </a:endParaRPr>
            </a:p>
          </p:txBody>
        </p:sp>
        <p:sp>
          <p:nvSpPr>
            <p:cNvPr id="6" name="Freeform 7"/>
            <p:cNvSpPr>
              <a:spLocks noChangeAspect="1" noEditPoints="1"/>
            </p:cNvSpPr>
            <p:nvPr/>
          </p:nvSpPr>
          <p:spPr bwMode="black">
            <a:xfrm>
              <a:off x="3915" y="1799"/>
              <a:ext cx="94" cy="277"/>
            </a:xfrm>
            <a:custGeom>
              <a:avLst/>
              <a:gdLst>
                <a:gd name="T0" fmla="*/ 0 w 845"/>
                <a:gd name="T1" fmla="*/ 0 h 2490"/>
                <a:gd name="T2" fmla="*/ 0 w 845"/>
                <a:gd name="T3" fmla="*/ 0 h 2490"/>
                <a:gd name="T4" fmla="*/ 0 w 845"/>
                <a:gd name="T5" fmla="*/ 0 h 2490"/>
                <a:gd name="T6" fmla="*/ 0 w 845"/>
                <a:gd name="T7" fmla="*/ 0 h 2490"/>
                <a:gd name="T8" fmla="*/ 0 w 845"/>
                <a:gd name="T9" fmla="*/ 0 h 2490"/>
                <a:gd name="T10" fmla="*/ 0 w 845"/>
                <a:gd name="T11" fmla="*/ 0 h 2490"/>
                <a:gd name="T12" fmla="*/ 0 w 845"/>
                <a:gd name="T13" fmla="*/ 0 h 2490"/>
                <a:gd name="T14" fmla="*/ 0 w 845"/>
                <a:gd name="T15" fmla="*/ 0 h 2490"/>
                <a:gd name="T16" fmla="*/ 0 w 845"/>
                <a:gd name="T17" fmla="*/ 0 h 2490"/>
                <a:gd name="T18" fmla="*/ 0 w 845"/>
                <a:gd name="T19" fmla="*/ 0 h 2490"/>
                <a:gd name="T20" fmla="*/ 0 w 845"/>
                <a:gd name="T21" fmla="*/ 0 h 2490"/>
                <a:gd name="T22" fmla="*/ 0 w 845"/>
                <a:gd name="T23" fmla="*/ 0 h 2490"/>
                <a:gd name="T24" fmla="*/ 0 w 845"/>
                <a:gd name="T25" fmla="*/ 0 h 2490"/>
                <a:gd name="T26" fmla="*/ 0 w 845"/>
                <a:gd name="T27" fmla="*/ 0 h 2490"/>
                <a:gd name="T28" fmla="*/ 0 w 845"/>
                <a:gd name="T29" fmla="*/ 0 h 2490"/>
                <a:gd name="T30" fmla="*/ 0 w 845"/>
                <a:gd name="T31" fmla="*/ 0 h 2490"/>
                <a:gd name="T32" fmla="*/ 0 w 845"/>
                <a:gd name="T33" fmla="*/ 0 h 2490"/>
                <a:gd name="T34" fmla="*/ 0 w 845"/>
                <a:gd name="T35" fmla="*/ 0 h 2490"/>
                <a:gd name="T36" fmla="*/ 0 w 845"/>
                <a:gd name="T37" fmla="*/ 0 h 2490"/>
                <a:gd name="T38" fmla="*/ 0 w 845"/>
                <a:gd name="T39" fmla="*/ 0 h 2490"/>
                <a:gd name="T40" fmla="*/ 0 w 845"/>
                <a:gd name="T41" fmla="*/ 0 h 2490"/>
                <a:gd name="T42" fmla="*/ 0 w 845"/>
                <a:gd name="T43" fmla="*/ 0 h 2490"/>
                <a:gd name="T44" fmla="*/ 0 w 845"/>
                <a:gd name="T45" fmla="*/ 0 h 2490"/>
                <a:gd name="T46" fmla="*/ 0 w 845"/>
                <a:gd name="T47" fmla="*/ 0 h 2490"/>
                <a:gd name="T48" fmla="*/ 0 w 845"/>
                <a:gd name="T49" fmla="*/ 0 h 2490"/>
                <a:gd name="T50" fmla="*/ 0 w 845"/>
                <a:gd name="T51" fmla="*/ 0 h 2490"/>
                <a:gd name="T52" fmla="*/ 0 w 845"/>
                <a:gd name="T53" fmla="*/ 0 h 2490"/>
                <a:gd name="T54" fmla="*/ 0 w 845"/>
                <a:gd name="T55" fmla="*/ 0 h 2490"/>
                <a:gd name="T56" fmla="*/ 0 w 845"/>
                <a:gd name="T57" fmla="*/ 0 h 2490"/>
                <a:gd name="T58" fmla="*/ 0 w 845"/>
                <a:gd name="T59" fmla="*/ 0 h 2490"/>
                <a:gd name="T60" fmla="*/ 0 w 845"/>
                <a:gd name="T61" fmla="*/ 0 h 2490"/>
                <a:gd name="T62" fmla="*/ 0 w 845"/>
                <a:gd name="T63" fmla="*/ 0 h 2490"/>
                <a:gd name="T64" fmla="*/ 0 w 845"/>
                <a:gd name="T65" fmla="*/ 0 h 2490"/>
                <a:gd name="T66" fmla="*/ 0 w 845"/>
                <a:gd name="T67" fmla="*/ 0 h 2490"/>
                <a:gd name="T68" fmla="*/ 0 w 845"/>
                <a:gd name="T69" fmla="*/ 0 h 2490"/>
                <a:gd name="T70" fmla="*/ 0 w 845"/>
                <a:gd name="T71" fmla="*/ 0 h 2490"/>
                <a:gd name="T72" fmla="*/ 0 w 845"/>
                <a:gd name="T73" fmla="*/ 0 h 2490"/>
                <a:gd name="T74" fmla="*/ 0 w 845"/>
                <a:gd name="T75" fmla="*/ 0 h 2490"/>
                <a:gd name="T76" fmla="*/ 0 w 845"/>
                <a:gd name="T77" fmla="*/ 0 h 2490"/>
                <a:gd name="T78" fmla="*/ 0 w 845"/>
                <a:gd name="T79" fmla="*/ 0 h 2490"/>
                <a:gd name="T80" fmla="*/ 0 w 845"/>
                <a:gd name="T81" fmla="*/ 0 h 2490"/>
                <a:gd name="T82" fmla="*/ 0 w 845"/>
                <a:gd name="T83" fmla="*/ 0 h 2490"/>
                <a:gd name="T84" fmla="*/ 0 w 845"/>
                <a:gd name="T85" fmla="*/ 0 h 2490"/>
                <a:gd name="T86" fmla="*/ 0 w 845"/>
                <a:gd name="T87" fmla="*/ 0 h 2490"/>
                <a:gd name="T88" fmla="*/ 0 w 845"/>
                <a:gd name="T89" fmla="*/ 0 h 2490"/>
                <a:gd name="T90" fmla="*/ 0 w 845"/>
                <a:gd name="T91" fmla="*/ 0 h 2490"/>
                <a:gd name="T92" fmla="*/ 0 w 845"/>
                <a:gd name="T93" fmla="*/ 0 h 2490"/>
                <a:gd name="T94" fmla="*/ 0 w 845"/>
                <a:gd name="T95" fmla="*/ 0 h 2490"/>
                <a:gd name="T96" fmla="*/ 0 w 845"/>
                <a:gd name="T97" fmla="*/ 0 h 2490"/>
                <a:gd name="T98" fmla="*/ 0 w 845"/>
                <a:gd name="T99" fmla="*/ 0 h 2490"/>
                <a:gd name="T100" fmla="*/ 0 w 845"/>
                <a:gd name="T101" fmla="*/ 0 h 2490"/>
                <a:gd name="T102" fmla="*/ 0 w 845"/>
                <a:gd name="T103" fmla="*/ 0 h 2490"/>
                <a:gd name="T104" fmla="*/ 0 w 845"/>
                <a:gd name="T105" fmla="*/ 0 h 2490"/>
                <a:gd name="T106" fmla="*/ 0 w 845"/>
                <a:gd name="T107" fmla="*/ 0 h 2490"/>
                <a:gd name="T108" fmla="*/ 0 w 845"/>
                <a:gd name="T109" fmla="*/ 0 h 2490"/>
                <a:gd name="T110" fmla="*/ 0 w 845"/>
                <a:gd name="T111" fmla="*/ 0 h 2490"/>
                <a:gd name="T112" fmla="*/ 0 w 845"/>
                <a:gd name="T113" fmla="*/ 0 h 24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45" h="2490">
                  <a:moveTo>
                    <a:pt x="422" y="1238"/>
                  </a:moveTo>
                  <a:lnTo>
                    <a:pt x="438" y="1239"/>
                  </a:lnTo>
                  <a:lnTo>
                    <a:pt x="454" y="1241"/>
                  </a:lnTo>
                  <a:lnTo>
                    <a:pt x="469" y="1244"/>
                  </a:lnTo>
                  <a:lnTo>
                    <a:pt x="484" y="1248"/>
                  </a:lnTo>
                  <a:lnTo>
                    <a:pt x="498" y="1254"/>
                  </a:lnTo>
                  <a:lnTo>
                    <a:pt x="512" y="1260"/>
                  </a:lnTo>
                  <a:lnTo>
                    <a:pt x="525" y="1268"/>
                  </a:lnTo>
                  <a:lnTo>
                    <a:pt x="538" y="1277"/>
                  </a:lnTo>
                  <a:lnTo>
                    <a:pt x="551" y="1286"/>
                  </a:lnTo>
                  <a:lnTo>
                    <a:pt x="563" y="1297"/>
                  </a:lnTo>
                  <a:lnTo>
                    <a:pt x="575" y="1309"/>
                  </a:lnTo>
                  <a:lnTo>
                    <a:pt x="586" y="1322"/>
                  </a:lnTo>
                  <a:lnTo>
                    <a:pt x="597" y="1335"/>
                  </a:lnTo>
                  <a:lnTo>
                    <a:pt x="607" y="1350"/>
                  </a:lnTo>
                  <a:lnTo>
                    <a:pt x="616" y="1365"/>
                  </a:lnTo>
                  <a:lnTo>
                    <a:pt x="626" y="1382"/>
                  </a:lnTo>
                  <a:lnTo>
                    <a:pt x="635" y="1399"/>
                  </a:lnTo>
                  <a:lnTo>
                    <a:pt x="642" y="1417"/>
                  </a:lnTo>
                  <a:lnTo>
                    <a:pt x="650" y="1436"/>
                  </a:lnTo>
                  <a:lnTo>
                    <a:pt x="657" y="1455"/>
                  </a:lnTo>
                  <a:lnTo>
                    <a:pt x="664" y="1475"/>
                  </a:lnTo>
                  <a:lnTo>
                    <a:pt x="669" y="1496"/>
                  </a:lnTo>
                  <a:lnTo>
                    <a:pt x="675" y="1517"/>
                  </a:lnTo>
                  <a:lnTo>
                    <a:pt x="680" y="1539"/>
                  </a:lnTo>
                  <a:lnTo>
                    <a:pt x="684" y="1561"/>
                  </a:lnTo>
                  <a:lnTo>
                    <a:pt x="688" y="1585"/>
                  </a:lnTo>
                  <a:lnTo>
                    <a:pt x="691" y="1609"/>
                  </a:lnTo>
                  <a:lnTo>
                    <a:pt x="694" y="1632"/>
                  </a:lnTo>
                  <a:lnTo>
                    <a:pt x="695" y="1657"/>
                  </a:lnTo>
                  <a:lnTo>
                    <a:pt x="697" y="1682"/>
                  </a:lnTo>
                  <a:lnTo>
                    <a:pt x="698" y="1707"/>
                  </a:lnTo>
                  <a:lnTo>
                    <a:pt x="698" y="1733"/>
                  </a:lnTo>
                  <a:lnTo>
                    <a:pt x="697" y="1787"/>
                  </a:lnTo>
                  <a:lnTo>
                    <a:pt x="694" y="1840"/>
                  </a:lnTo>
                  <a:lnTo>
                    <a:pt x="692" y="1865"/>
                  </a:lnTo>
                  <a:lnTo>
                    <a:pt x="689" y="1891"/>
                  </a:lnTo>
                  <a:lnTo>
                    <a:pt x="686" y="1916"/>
                  </a:lnTo>
                  <a:lnTo>
                    <a:pt x="682" y="1940"/>
                  </a:lnTo>
                  <a:lnTo>
                    <a:pt x="677" y="1963"/>
                  </a:lnTo>
                  <a:lnTo>
                    <a:pt x="673" y="1987"/>
                  </a:lnTo>
                  <a:lnTo>
                    <a:pt x="667" y="2010"/>
                  </a:lnTo>
                  <a:lnTo>
                    <a:pt x="661" y="2032"/>
                  </a:lnTo>
                  <a:lnTo>
                    <a:pt x="654" y="2052"/>
                  </a:lnTo>
                  <a:lnTo>
                    <a:pt x="647" y="2073"/>
                  </a:lnTo>
                  <a:lnTo>
                    <a:pt x="639" y="2092"/>
                  </a:lnTo>
                  <a:lnTo>
                    <a:pt x="631" y="2112"/>
                  </a:lnTo>
                  <a:lnTo>
                    <a:pt x="623" y="2130"/>
                  </a:lnTo>
                  <a:lnTo>
                    <a:pt x="613" y="2146"/>
                  </a:lnTo>
                  <a:lnTo>
                    <a:pt x="603" y="2163"/>
                  </a:lnTo>
                  <a:lnTo>
                    <a:pt x="592" y="2178"/>
                  </a:lnTo>
                  <a:lnTo>
                    <a:pt x="582" y="2193"/>
                  </a:lnTo>
                  <a:lnTo>
                    <a:pt x="570" y="2206"/>
                  </a:lnTo>
                  <a:lnTo>
                    <a:pt x="558" y="2218"/>
                  </a:lnTo>
                  <a:lnTo>
                    <a:pt x="545" y="2228"/>
                  </a:lnTo>
                  <a:lnTo>
                    <a:pt x="532" y="2238"/>
                  </a:lnTo>
                  <a:lnTo>
                    <a:pt x="518" y="2247"/>
                  </a:lnTo>
                  <a:lnTo>
                    <a:pt x="503" y="2254"/>
                  </a:lnTo>
                  <a:lnTo>
                    <a:pt x="488" y="2261"/>
                  </a:lnTo>
                  <a:lnTo>
                    <a:pt x="472" y="2265"/>
                  </a:lnTo>
                  <a:lnTo>
                    <a:pt x="456" y="2269"/>
                  </a:lnTo>
                  <a:lnTo>
                    <a:pt x="439" y="2271"/>
                  </a:lnTo>
                  <a:lnTo>
                    <a:pt x="422" y="2272"/>
                  </a:lnTo>
                  <a:lnTo>
                    <a:pt x="405" y="2271"/>
                  </a:lnTo>
                  <a:lnTo>
                    <a:pt x="390" y="2269"/>
                  </a:lnTo>
                  <a:lnTo>
                    <a:pt x="375" y="2265"/>
                  </a:lnTo>
                  <a:lnTo>
                    <a:pt x="360" y="2260"/>
                  </a:lnTo>
                  <a:lnTo>
                    <a:pt x="345" y="2253"/>
                  </a:lnTo>
                  <a:lnTo>
                    <a:pt x="332" y="2246"/>
                  </a:lnTo>
                  <a:lnTo>
                    <a:pt x="318" y="2237"/>
                  </a:lnTo>
                  <a:lnTo>
                    <a:pt x="305" y="2226"/>
                  </a:lnTo>
                  <a:lnTo>
                    <a:pt x="292" y="2216"/>
                  </a:lnTo>
                  <a:lnTo>
                    <a:pt x="280" y="2203"/>
                  </a:lnTo>
                  <a:lnTo>
                    <a:pt x="269" y="2188"/>
                  </a:lnTo>
                  <a:lnTo>
                    <a:pt x="257" y="2174"/>
                  </a:lnTo>
                  <a:lnTo>
                    <a:pt x="246" y="2158"/>
                  </a:lnTo>
                  <a:lnTo>
                    <a:pt x="237" y="2142"/>
                  </a:lnTo>
                  <a:lnTo>
                    <a:pt x="227" y="2125"/>
                  </a:lnTo>
                  <a:lnTo>
                    <a:pt x="218" y="2106"/>
                  </a:lnTo>
                  <a:lnTo>
                    <a:pt x="210" y="2087"/>
                  </a:lnTo>
                  <a:lnTo>
                    <a:pt x="201" y="2067"/>
                  </a:lnTo>
                  <a:lnTo>
                    <a:pt x="193" y="2047"/>
                  </a:lnTo>
                  <a:lnTo>
                    <a:pt x="187" y="2025"/>
                  </a:lnTo>
                  <a:lnTo>
                    <a:pt x="180" y="2004"/>
                  </a:lnTo>
                  <a:lnTo>
                    <a:pt x="174" y="1981"/>
                  </a:lnTo>
                  <a:lnTo>
                    <a:pt x="168" y="1957"/>
                  </a:lnTo>
                  <a:lnTo>
                    <a:pt x="164" y="1934"/>
                  </a:lnTo>
                  <a:lnTo>
                    <a:pt x="160" y="1909"/>
                  </a:lnTo>
                  <a:lnTo>
                    <a:pt x="155" y="1886"/>
                  </a:lnTo>
                  <a:lnTo>
                    <a:pt x="152" y="1861"/>
                  </a:lnTo>
                  <a:lnTo>
                    <a:pt x="150" y="1836"/>
                  </a:lnTo>
                  <a:lnTo>
                    <a:pt x="148" y="1810"/>
                  </a:lnTo>
                  <a:lnTo>
                    <a:pt x="147" y="1785"/>
                  </a:lnTo>
                  <a:lnTo>
                    <a:pt x="146" y="1759"/>
                  </a:lnTo>
                  <a:lnTo>
                    <a:pt x="145" y="1733"/>
                  </a:lnTo>
                  <a:lnTo>
                    <a:pt x="146" y="1708"/>
                  </a:lnTo>
                  <a:lnTo>
                    <a:pt x="147" y="1684"/>
                  </a:lnTo>
                  <a:lnTo>
                    <a:pt x="148" y="1661"/>
                  </a:lnTo>
                  <a:lnTo>
                    <a:pt x="150" y="1637"/>
                  </a:lnTo>
                  <a:lnTo>
                    <a:pt x="153" y="1613"/>
                  </a:lnTo>
                  <a:lnTo>
                    <a:pt x="157" y="1590"/>
                  </a:lnTo>
                  <a:lnTo>
                    <a:pt x="161" y="1568"/>
                  </a:lnTo>
                  <a:lnTo>
                    <a:pt x="166" y="1545"/>
                  </a:lnTo>
                  <a:lnTo>
                    <a:pt x="172" y="1523"/>
                  </a:lnTo>
                  <a:lnTo>
                    <a:pt x="177" y="1502"/>
                  </a:lnTo>
                  <a:lnTo>
                    <a:pt x="184" y="1481"/>
                  </a:lnTo>
                  <a:lnTo>
                    <a:pt x="190" y="1462"/>
                  </a:lnTo>
                  <a:lnTo>
                    <a:pt x="198" y="1442"/>
                  </a:lnTo>
                  <a:lnTo>
                    <a:pt x="206" y="1423"/>
                  </a:lnTo>
                  <a:lnTo>
                    <a:pt x="215" y="1404"/>
                  </a:lnTo>
                  <a:lnTo>
                    <a:pt x="224" y="1387"/>
                  </a:lnTo>
                  <a:lnTo>
                    <a:pt x="233" y="1371"/>
                  </a:lnTo>
                  <a:lnTo>
                    <a:pt x="243" y="1355"/>
                  </a:lnTo>
                  <a:lnTo>
                    <a:pt x="253" y="1339"/>
                  </a:lnTo>
                  <a:lnTo>
                    <a:pt x="264" y="1325"/>
                  </a:lnTo>
                  <a:lnTo>
                    <a:pt x="276" y="1312"/>
                  </a:lnTo>
                  <a:lnTo>
                    <a:pt x="286" y="1300"/>
                  </a:lnTo>
                  <a:lnTo>
                    <a:pt x="298" y="1289"/>
                  </a:lnTo>
                  <a:lnTo>
                    <a:pt x="311" y="1279"/>
                  </a:lnTo>
                  <a:lnTo>
                    <a:pt x="324" y="1269"/>
                  </a:lnTo>
                  <a:lnTo>
                    <a:pt x="337" y="1261"/>
                  </a:lnTo>
                  <a:lnTo>
                    <a:pt x="350" y="1254"/>
                  </a:lnTo>
                  <a:lnTo>
                    <a:pt x="364" y="1248"/>
                  </a:lnTo>
                  <a:lnTo>
                    <a:pt x="378" y="1244"/>
                  </a:lnTo>
                  <a:lnTo>
                    <a:pt x="392" y="1241"/>
                  </a:lnTo>
                  <a:lnTo>
                    <a:pt x="406" y="1239"/>
                  </a:lnTo>
                  <a:lnTo>
                    <a:pt x="422" y="1238"/>
                  </a:lnTo>
                  <a:close/>
                  <a:moveTo>
                    <a:pt x="698" y="2446"/>
                  </a:moveTo>
                  <a:lnTo>
                    <a:pt x="845" y="2446"/>
                  </a:lnTo>
                  <a:lnTo>
                    <a:pt x="845" y="0"/>
                  </a:lnTo>
                  <a:lnTo>
                    <a:pt x="698" y="0"/>
                  </a:lnTo>
                  <a:lnTo>
                    <a:pt x="698" y="1253"/>
                  </a:lnTo>
                  <a:lnTo>
                    <a:pt x="684" y="1226"/>
                  </a:lnTo>
                  <a:lnTo>
                    <a:pt x="669" y="1201"/>
                  </a:lnTo>
                  <a:lnTo>
                    <a:pt x="654" y="1177"/>
                  </a:lnTo>
                  <a:lnTo>
                    <a:pt x="639" y="1154"/>
                  </a:lnTo>
                  <a:lnTo>
                    <a:pt x="622" y="1134"/>
                  </a:lnTo>
                  <a:lnTo>
                    <a:pt x="605" y="1115"/>
                  </a:lnTo>
                  <a:lnTo>
                    <a:pt x="587" y="1097"/>
                  </a:lnTo>
                  <a:lnTo>
                    <a:pt x="569" y="1082"/>
                  </a:lnTo>
                  <a:lnTo>
                    <a:pt x="550" y="1068"/>
                  </a:lnTo>
                  <a:lnTo>
                    <a:pt x="531" y="1055"/>
                  </a:lnTo>
                  <a:lnTo>
                    <a:pt x="511" y="1044"/>
                  </a:lnTo>
                  <a:lnTo>
                    <a:pt x="492" y="1035"/>
                  </a:lnTo>
                  <a:lnTo>
                    <a:pt x="471" y="1029"/>
                  </a:lnTo>
                  <a:lnTo>
                    <a:pt x="450" y="1024"/>
                  </a:lnTo>
                  <a:lnTo>
                    <a:pt x="429" y="1020"/>
                  </a:lnTo>
                  <a:lnTo>
                    <a:pt x="408" y="1019"/>
                  </a:lnTo>
                  <a:lnTo>
                    <a:pt x="385" y="1020"/>
                  </a:lnTo>
                  <a:lnTo>
                    <a:pt x="362" y="1024"/>
                  </a:lnTo>
                  <a:lnTo>
                    <a:pt x="340" y="1028"/>
                  </a:lnTo>
                  <a:lnTo>
                    <a:pt x="319" y="1034"/>
                  </a:lnTo>
                  <a:lnTo>
                    <a:pt x="298" y="1043"/>
                  </a:lnTo>
                  <a:lnTo>
                    <a:pt x="278" y="1053"/>
                  </a:lnTo>
                  <a:lnTo>
                    <a:pt x="258" y="1065"/>
                  </a:lnTo>
                  <a:lnTo>
                    <a:pt x="239" y="1079"/>
                  </a:lnTo>
                  <a:lnTo>
                    <a:pt x="220" y="1093"/>
                  </a:lnTo>
                  <a:lnTo>
                    <a:pt x="203" y="1109"/>
                  </a:lnTo>
                  <a:lnTo>
                    <a:pt x="186" y="1127"/>
                  </a:lnTo>
                  <a:lnTo>
                    <a:pt x="170" y="1147"/>
                  </a:lnTo>
                  <a:lnTo>
                    <a:pt x="153" y="1167"/>
                  </a:lnTo>
                  <a:lnTo>
                    <a:pt x="138" y="1189"/>
                  </a:lnTo>
                  <a:lnTo>
                    <a:pt x="124" y="1212"/>
                  </a:lnTo>
                  <a:lnTo>
                    <a:pt x="111" y="1237"/>
                  </a:lnTo>
                  <a:lnTo>
                    <a:pt x="98" y="1261"/>
                  </a:lnTo>
                  <a:lnTo>
                    <a:pt x="85" y="1289"/>
                  </a:lnTo>
                  <a:lnTo>
                    <a:pt x="74" y="1316"/>
                  </a:lnTo>
                  <a:lnTo>
                    <a:pt x="64" y="1345"/>
                  </a:lnTo>
                  <a:lnTo>
                    <a:pt x="54" y="1374"/>
                  </a:lnTo>
                  <a:lnTo>
                    <a:pt x="44" y="1404"/>
                  </a:lnTo>
                  <a:lnTo>
                    <a:pt x="36" y="1436"/>
                  </a:lnTo>
                  <a:lnTo>
                    <a:pt x="29" y="1468"/>
                  </a:lnTo>
                  <a:lnTo>
                    <a:pt x="21" y="1501"/>
                  </a:lnTo>
                  <a:lnTo>
                    <a:pt x="16" y="1534"/>
                  </a:lnTo>
                  <a:lnTo>
                    <a:pt x="11" y="1569"/>
                  </a:lnTo>
                  <a:lnTo>
                    <a:pt x="7" y="1603"/>
                  </a:lnTo>
                  <a:lnTo>
                    <a:pt x="4" y="1639"/>
                  </a:lnTo>
                  <a:lnTo>
                    <a:pt x="2" y="1675"/>
                  </a:lnTo>
                  <a:lnTo>
                    <a:pt x="0" y="1711"/>
                  </a:lnTo>
                  <a:lnTo>
                    <a:pt x="0" y="1747"/>
                  </a:lnTo>
                  <a:lnTo>
                    <a:pt x="0" y="1784"/>
                  </a:lnTo>
                  <a:lnTo>
                    <a:pt x="2" y="1821"/>
                  </a:lnTo>
                  <a:lnTo>
                    <a:pt x="4" y="1856"/>
                  </a:lnTo>
                  <a:lnTo>
                    <a:pt x="7" y="1892"/>
                  </a:lnTo>
                  <a:lnTo>
                    <a:pt x="11" y="1928"/>
                  </a:lnTo>
                  <a:lnTo>
                    <a:pt x="16" y="1962"/>
                  </a:lnTo>
                  <a:lnTo>
                    <a:pt x="21" y="1996"/>
                  </a:lnTo>
                  <a:lnTo>
                    <a:pt x="29" y="2029"/>
                  </a:lnTo>
                  <a:lnTo>
                    <a:pt x="36" y="2062"/>
                  </a:lnTo>
                  <a:lnTo>
                    <a:pt x="44" y="2094"/>
                  </a:lnTo>
                  <a:lnTo>
                    <a:pt x="54" y="2125"/>
                  </a:lnTo>
                  <a:lnTo>
                    <a:pt x="64" y="2155"/>
                  </a:lnTo>
                  <a:lnTo>
                    <a:pt x="74" y="2184"/>
                  </a:lnTo>
                  <a:lnTo>
                    <a:pt x="85" y="2213"/>
                  </a:lnTo>
                  <a:lnTo>
                    <a:pt x="98" y="2240"/>
                  </a:lnTo>
                  <a:lnTo>
                    <a:pt x="111" y="2266"/>
                  </a:lnTo>
                  <a:lnTo>
                    <a:pt x="124" y="2291"/>
                  </a:lnTo>
                  <a:lnTo>
                    <a:pt x="138" y="2315"/>
                  </a:lnTo>
                  <a:lnTo>
                    <a:pt x="153" y="2338"/>
                  </a:lnTo>
                  <a:lnTo>
                    <a:pt x="170" y="2358"/>
                  </a:lnTo>
                  <a:lnTo>
                    <a:pt x="186" y="2379"/>
                  </a:lnTo>
                  <a:lnTo>
                    <a:pt x="203" y="2397"/>
                  </a:lnTo>
                  <a:lnTo>
                    <a:pt x="220" y="2413"/>
                  </a:lnTo>
                  <a:lnTo>
                    <a:pt x="239" y="2430"/>
                  </a:lnTo>
                  <a:lnTo>
                    <a:pt x="258" y="2443"/>
                  </a:lnTo>
                  <a:lnTo>
                    <a:pt x="278" y="2456"/>
                  </a:lnTo>
                  <a:lnTo>
                    <a:pt x="298" y="2465"/>
                  </a:lnTo>
                  <a:lnTo>
                    <a:pt x="319" y="2474"/>
                  </a:lnTo>
                  <a:lnTo>
                    <a:pt x="340" y="2482"/>
                  </a:lnTo>
                  <a:lnTo>
                    <a:pt x="362" y="2486"/>
                  </a:lnTo>
                  <a:lnTo>
                    <a:pt x="385" y="2489"/>
                  </a:lnTo>
                  <a:lnTo>
                    <a:pt x="408" y="2490"/>
                  </a:lnTo>
                  <a:lnTo>
                    <a:pt x="429" y="2489"/>
                  </a:lnTo>
                  <a:lnTo>
                    <a:pt x="450" y="2486"/>
                  </a:lnTo>
                  <a:lnTo>
                    <a:pt x="471" y="2482"/>
                  </a:lnTo>
                  <a:lnTo>
                    <a:pt x="492" y="2474"/>
                  </a:lnTo>
                  <a:lnTo>
                    <a:pt x="511" y="2465"/>
                  </a:lnTo>
                  <a:lnTo>
                    <a:pt x="531" y="2455"/>
                  </a:lnTo>
                  <a:lnTo>
                    <a:pt x="550" y="2443"/>
                  </a:lnTo>
                  <a:lnTo>
                    <a:pt x="569" y="2429"/>
                  </a:lnTo>
                  <a:lnTo>
                    <a:pt x="587" y="2412"/>
                  </a:lnTo>
                  <a:lnTo>
                    <a:pt x="605" y="2395"/>
                  </a:lnTo>
                  <a:lnTo>
                    <a:pt x="622" y="2376"/>
                  </a:lnTo>
                  <a:lnTo>
                    <a:pt x="639" y="2355"/>
                  </a:lnTo>
                  <a:lnTo>
                    <a:pt x="654" y="2332"/>
                  </a:lnTo>
                  <a:lnTo>
                    <a:pt x="669" y="2309"/>
                  </a:lnTo>
                  <a:lnTo>
                    <a:pt x="684" y="2284"/>
                  </a:lnTo>
                  <a:lnTo>
                    <a:pt x="698" y="2257"/>
                  </a:lnTo>
                  <a:lnTo>
                    <a:pt x="698" y="24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7" name="Freeform 8"/>
            <p:cNvSpPr>
              <a:spLocks noChangeAspect="1" noEditPoints="1"/>
            </p:cNvSpPr>
            <p:nvPr/>
          </p:nvSpPr>
          <p:spPr bwMode="black">
            <a:xfrm>
              <a:off x="4029" y="1912"/>
              <a:ext cx="93" cy="164"/>
            </a:xfrm>
            <a:custGeom>
              <a:avLst/>
              <a:gdLst>
                <a:gd name="T0" fmla="*/ 0 w 830"/>
                <a:gd name="T1" fmla="*/ 0 h 1471"/>
                <a:gd name="T2" fmla="*/ 0 w 830"/>
                <a:gd name="T3" fmla="*/ 0 h 1471"/>
                <a:gd name="T4" fmla="*/ 0 w 830"/>
                <a:gd name="T5" fmla="*/ 0 h 1471"/>
                <a:gd name="T6" fmla="*/ 0 w 830"/>
                <a:gd name="T7" fmla="*/ 0 h 1471"/>
                <a:gd name="T8" fmla="*/ 0 w 830"/>
                <a:gd name="T9" fmla="*/ 0 h 1471"/>
                <a:gd name="T10" fmla="*/ 0 w 830"/>
                <a:gd name="T11" fmla="*/ 0 h 1471"/>
                <a:gd name="T12" fmla="*/ 0 w 830"/>
                <a:gd name="T13" fmla="*/ 0 h 1471"/>
                <a:gd name="T14" fmla="*/ 0 w 830"/>
                <a:gd name="T15" fmla="*/ 0 h 1471"/>
                <a:gd name="T16" fmla="*/ 0 w 830"/>
                <a:gd name="T17" fmla="*/ 0 h 1471"/>
                <a:gd name="T18" fmla="*/ 0 w 830"/>
                <a:gd name="T19" fmla="*/ 0 h 1471"/>
                <a:gd name="T20" fmla="*/ 0 w 830"/>
                <a:gd name="T21" fmla="*/ 0 h 1471"/>
                <a:gd name="T22" fmla="*/ 0 w 830"/>
                <a:gd name="T23" fmla="*/ 0 h 1471"/>
                <a:gd name="T24" fmla="*/ 0 w 830"/>
                <a:gd name="T25" fmla="*/ 0 h 1471"/>
                <a:gd name="T26" fmla="*/ 0 w 830"/>
                <a:gd name="T27" fmla="*/ 0 h 1471"/>
                <a:gd name="T28" fmla="*/ 0 w 830"/>
                <a:gd name="T29" fmla="*/ 0 h 1471"/>
                <a:gd name="T30" fmla="*/ 0 w 830"/>
                <a:gd name="T31" fmla="*/ 0 h 1471"/>
                <a:gd name="T32" fmla="*/ 0 w 830"/>
                <a:gd name="T33" fmla="*/ 0 h 1471"/>
                <a:gd name="T34" fmla="*/ 0 w 830"/>
                <a:gd name="T35" fmla="*/ 0 h 1471"/>
                <a:gd name="T36" fmla="*/ 0 w 830"/>
                <a:gd name="T37" fmla="*/ 0 h 1471"/>
                <a:gd name="T38" fmla="*/ 0 w 830"/>
                <a:gd name="T39" fmla="*/ 0 h 1471"/>
                <a:gd name="T40" fmla="*/ 0 w 830"/>
                <a:gd name="T41" fmla="*/ 0 h 1471"/>
                <a:gd name="T42" fmla="*/ 0 w 830"/>
                <a:gd name="T43" fmla="*/ 0 h 1471"/>
                <a:gd name="T44" fmla="*/ 0 w 830"/>
                <a:gd name="T45" fmla="*/ 0 h 1471"/>
                <a:gd name="T46" fmla="*/ 0 w 830"/>
                <a:gd name="T47" fmla="*/ 0 h 1471"/>
                <a:gd name="T48" fmla="*/ 0 w 830"/>
                <a:gd name="T49" fmla="*/ 0 h 1471"/>
                <a:gd name="T50" fmla="*/ 0 w 830"/>
                <a:gd name="T51" fmla="*/ 0 h 1471"/>
                <a:gd name="T52" fmla="*/ 0 w 830"/>
                <a:gd name="T53" fmla="*/ 0 h 1471"/>
                <a:gd name="T54" fmla="*/ 0 w 830"/>
                <a:gd name="T55" fmla="*/ 0 h 1471"/>
                <a:gd name="T56" fmla="*/ 0 w 830"/>
                <a:gd name="T57" fmla="*/ 0 h 1471"/>
                <a:gd name="T58" fmla="*/ 0 w 830"/>
                <a:gd name="T59" fmla="*/ 0 h 1471"/>
                <a:gd name="T60" fmla="*/ 0 w 830"/>
                <a:gd name="T61" fmla="*/ 0 h 1471"/>
                <a:gd name="T62" fmla="*/ 0 w 830"/>
                <a:gd name="T63" fmla="*/ 0 h 1471"/>
                <a:gd name="T64" fmla="*/ 0 w 830"/>
                <a:gd name="T65" fmla="*/ 0 h 1471"/>
                <a:gd name="T66" fmla="*/ 0 w 830"/>
                <a:gd name="T67" fmla="*/ 0 h 1471"/>
                <a:gd name="T68" fmla="*/ 0 w 830"/>
                <a:gd name="T69" fmla="*/ 0 h 1471"/>
                <a:gd name="T70" fmla="*/ 0 w 830"/>
                <a:gd name="T71" fmla="*/ 0 h 1471"/>
                <a:gd name="T72" fmla="*/ 0 w 830"/>
                <a:gd name="T73" fmla="*/ 0 h 1471"/>
                <a:gd name="T74" fmla="*/ 0 w 830"/>
                <a:gd name="T75" fmla="*/ 0 h 1471"/>
                <a:gd name="T76" fmla="*/ 0 w 830"/>
                <a:gd name="T77" fmla="*/ 0 h 1471"/>
                <a:gd name="T78" fmla="*/ 0 w 830"/>
                <a:gd name="T79" fmla="*/ 0 h 1471"/>
                <a:gd name="T80" fmla="*/ 0 w 830"/>
                <a:gd name="T81" fmla="*/ 0 h 1471"/>
                <a:gd name="T82" fmla="*/ 0 w 830"/>
                <a:gd name="T83" fmla="*/ 0 h 1471"/>
                <a:gd name="T84" fmla="*/ 0 w 830"/>
                <a:gd name="T85" fmla="*/ 0 h 1471"/>
                <a:gd name="T86" fmla="*/ 0 w 830"/>
                <a:gd name="T87" fmla="*/ 0 h 1471"/>
                <a:gd name="T88" fmla="*/ 0 w 830"/>
                <a:gd name="T89" fmla="*/ 0 h 1471"/>
                <a:gd name="T90" fmla="*/ 0 w 830"/>
                <a:gd name="T91" fmla="*/ 0 h 1471"/>
                <a:gd name="T92" fmla="*/ 0 w 830"/>
                <a:gd name="T93" fmla="*/ 0 h 1471"/>
                <a:gd name="T94" fmla="*/ 0 w 830"/>
                <a:gd name="T95" fmla="*/ 0 h 1471"/>
                <a:gd name="T96" fmla="*/ 0 w 830"/>
                <a:gd name="T97" fmla="*/ 0 h 1471"/>
                <a:gd name="T98" fmla="*/ 0 w 830"/>
                <a:gd name="T99" fmla="*/ 0 h 1471"/>
                <a:gd name="T100" fmla="*/ 0 w 830"/>
                <a:gd name="T101" fmla="*/ 0 h 1471"/>
                <a:gd name="T102" fmla="*/ 0 w 830"/>
                <a:gd name="T103" fmla="*/ 0 h 1471"/>
                <a:gd name="T104" fmla="*/ 0 w 830"/>
                <a:gd name="T105" fmla="*/ 0 h 1471"/>
                <a:gd name="T106" fmla="*/ 0 w 830"/>
                <a:gd name="T107" fmla="*/ 0 h 1471"/>
                <a:gd name="T108" fmla="*/ 0 w 830"/>
                <a:gd name="T109" fmla="*/ 0 h 1471"/>
                <a:gd name="T110" fmla="*/ 0 w 830"/>
                <a:gd name="T111" fmla="*/ 0 h 1471"/>
                <a:gd name="T112" fmla="*/ 0 w 830"/>
                <a:gd name="T113" fmla="*/ 0 h 14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30" h="1471">
                  <a:moveTo>
                    <a:pt x="408" y="219"/>
                  </a:moveTo>
                  <a:lnTo>
                    <a:pt x="426" y="220"/>
                  </a:lnTo>
                  <a:lnTo>
                    <a:pt x="442" y="222"/>
                  </a:lnTo>
                  <a:lnTo>
                    <a:pt x="458" y="225"/>
                  </a:lnTo>
                  <a:lnTo>
                    <a:pt x="475" y="229"/>
                  </a:lnTo>
                  <a:lnTo>
                    <a:pt x="490" y="235"/>
                  </a:lnTo>
                  <a:lnTo>
                    <a:pt x="505" y="241"/>
                  </a:lnTo>
                  <a:lnTo>
                    <a:pt x="519" y="249"/>
                  </a:lnTo>
                  <a:lnTo>
                    <a:pt x="533" y="258"/>
                  </a:lnTo>
                  <a:lnTo>
                    <a:pt x="547" y="267"/>
                  </a:lnTo>
                  <a:lnTo>
                    <a:pt x="559" y="278"/>
                  </a:lnTo>
                  <a:lnTo>
                    <a:pt x="572" y="290"/>
                  </a:lnTo>
                  <a:lnTo>
                    <a:pt x="583" y="303"/>
                  </a:lnTo>
                  <a:lnTo>
                    <a:pt x="595" y="316"/>
                  </a:lnTo>
                  <a:lnTo>
                    <a:pt x="604" y="331"/>
                  </a:lnTo>
                  <a:lnTo>
                    <a:pt x="615" y="346"/>
                  </a:lnTo>
                  <a:lnTo>
                    <a:pt x="625" y="363"/>
                  </a:lnTo>
                  <a:lnTo>
                    <a:pt x="634" y="380"/>
                  </a:lnTo>
                  <a:lnTo>
                    <a:pt x="642" y="398"/>
                  </a:lnTo>
                  <a:lnTo>
                    <a:pt x="650" y="417"/>
                  </a:lnTo>
                  <a:lnTo>
                    <a:pt x="656" y="436"/>
                  </a:lnTo>
                  <a:lnTo>
                    <a:pt x="664" y="456"/>
                  </a:lnTo>
                  <a:lnTo>
                    <a:pt x="669" y="477"/>
                  </a:lnTo>
                  <a:lnTo>
                    <a:pt x="676" y="498"/>
                  </a:lnTo>
                  <a:lnTo>
                    <a:pt x="680" y="520"/>
                  </a:lnTo>
                  <a:lnTo>
                    <a:pt x="684" y="542"/>
                  </a:lnTo>
                  <a:lnTo>
                    <a:pt x="689" y="566"/>
                  </a:lnTo>
                  <a:lnTo>
                    <a:pt x="692" y="590"/>
                  </a:lnTo>
                  <a:lnTo>
                    <a:pt x="694" y="613"/>
                  </a:lnTo>
                  <a:lnTo>
                    <a:pt x="696" y="638"/>
                  </a:lnTo>
                  <a:lnTo>
                    <a:pt x="697" y="663"/>
                  </a:lnTo>
                  <a:lnTo>
                    <a:pt x="699" y="688"/>
                  </a:lnTo>
                  <a:lnTo>
                    <a:pt x="700" y="714"/>
                  </a:lnTo>
                  <a:lnTo>
                    <a:pt x="699" y="741"/>
                  </a:lnTo>
                  <a:lnTo>
                    <a:pt x="697" y="768"/>
                  </a:lnTo>
                  <a:lnTo>
                    <a:pt x="696" y="794"/>
                  </a:lnTo>
                  <a:lnTo>
                    <a:pt x="694" y="821"/>
                  </a:lnTo>
                  <a:lnTo>
                    <a:pt x="692" y="846"/>
                  </a:lnTo>
                  <a:lnTo>
                    <a:pt x="689" y="872"/>
                  </a:lnTo>
                  <a:lnTo>
                    <a:pt x="684" y="897"/>
                  </a:lnTo>
                  <a:lnTo>
                    <a:pt x="680" y="921"/>
                  </a:lnTo>
                  <a:lnTo>
                    <a:pt x="676" y="944"/>
                  </a:lnTo>
                  <a:lnTo>
                    <a:pt x="670" y="968"/>
                  </a:lnTo>
                  <a:lnTo>
                    <a:pt x="664" y="991"/>
                  </a:lnTo>
                  <a:lnTo>
                    <a:pt x="657" y="1013"/>
                  </a:lnTo>
                  <a:lnTo>
                    <a:pt x="651" y="1033"/>
                  </a:lnTo>
                  <a:lnTo>
                    <a:pt x="643" y="1054"/>
                  </a:lnTo>
                  <a:lnTo>
                    <a:pt x="635" y="1073"/>
                  </a:lnTo>
                  <a:lnTo>
                    <a:pt x="626" y="1093"/>
                  </a:lnTo>
                  <a:lnTo>
                    <a:pt x="617" y="1111"/>
                  </a:lnTo>
                  <a:lnTo>
                    <a:pt x="608" y="1127"/>
                  </a:lnTo>
                  <a:lnTo>
                    <a:pt x="598" y="1144"/>
                  </a:lnTo>
                  <a:lnTo>
                    <a:pt x="587" y="1159"/>
                  </a:lnTo>
                  <a:lnTo>
                    <a:pt x="575" y="1174"/>
                  </a:lnTo>
                  <a:lnTo>
                    <a:pt x="564" y="1187"/>
                  </a:lnTo>
                  <a:lnTo>
                    <a:pt x="552" y="1199"/>
                  </a:lnTo>
                  <a:lnTo>
                    <a:pt x="539" y="1209"/>
                  </a:lnTo>
                  <a:lnTo>
                    <a:pt x="527" y="1219"/>
                  </a:lnTo>
                  <a:lnTo>
                    <a:pt x="512" y="1228"/>
                  </a:lnTo>
                  <a:lnTo>
                    <a:pt x="499" y="1235"/>
                  </a:lnTo>
                  <a:lnTo>
                    <a:pt x="484" y="1242"/>
                  </a:lnTo>
                  <a:lnTo>
                    <a:pt x="469" y="1246"/>
                  </a:lnTo>
                  <a:lnTo>
                    <a:pt x="454" y="1250"/>
                  </a:lnTo>
                  <a:lnTo>
                    <a:pt x="439" y="1252"/>
                  </a:lnTo>
                  <a:lnTo>
                    <a:pt x="423" y="1253"/>
                  </a:lnTo>
                  <a:lnTo>
                    <a:pt x="405" y="1252"/>
                  </a:lnTo>
                  <a:lnTo>
                    <a:pt x="388" y="1250"/>
                  </a:lnTo>
                  <a:lnTo>
                    <a:pt x="372" y="1246"/>
                  </a:lnTo>
                  <a:lnTo>
                    <a:pt x="357" y="1241"/>
                  </a:lnTo>
                  <a:lnTo>
                    <a:pt x="342" y="1234"/>
                  </a:lnTo>
                  <a:lnTo>
                    <a:pt x="326" y="1227"/>
                  </a:lnTo>
                  <a:lnTo>
                    <a:pt x="312" y="1218"/>
                  </a:lnTo>
                  <a:lnTo>
                    <a:pt x="299" y="1207"/>
                  </a:lnTo>
                  <a:lnTo>
                    <a:pt x="286" y="1197"/>
                  </a:lnTo>
                  <a:lnTo>
                    <a:pt x="274" y="1184"/>
                  </a:lnTo>
                  <a:lnTo>
                    <a:pt x="263" y="1169"/>
                  </a:lnTo>
                  <a:lnTo>
                    <a:pt x="252" y="1155"/>
                  </a:lnTo>
                  <a:lnTo>
                    <a:pt x="241" y="1139"/>
                  </a:lnTo>
                  <a:lnTo>
                    <a:pt x="231" y="1123"/>
                  </a:lnTo>
                  <a:lnTo>
                    <a:pt x="221" y="1106"/>
                  </a:lnTo>
                  <a:lnTo>
                    <a:pt x="213" y="1087"/>
                  </a:lnTo>
                  <a:lnTo>
                    <a:pt x="205" y="1068"/>
                  </a:lnTo>
                  <a:lnTo>
                    <a:pt x="198" y="1048"/>
                  </a:lnTo>
                  <a:lnTo>
                    <a:pt x="190" y="1028"/>
                  </a:lnTo>
                  <a:lnTo>
                    <a:pt x="184" y="1006"/>
                  </a:lnTo>
                  <a:lnTo>
                    <a:pt x="177" y="985"/>
                  </a:lnTo>
                  <a:lnTo>
                    <a:pt x="172" y="962"/>
                  </a:lnTo>
                  <a:lnTo>
                    <a:pt x="167" y="938"/>
                  </a:lnTo>
                  <a:lnTo>
                    <a:pt x="162" y="915"/>
                  </a:lnTo>
                  <a:lnTo>
                    <a:pt x="159" y="890"/>
                  </a:lnTo>
                  <a:lnTo>
                    <a:pt x="155" y="867"/>
                  </a:lnTo>
                  <a:lnTo>
                    <a:pt x="152" y="842"/>
                  </a:lnTo>
                  <a:lnTo>
                    <a:pt x="150" y="817"/>
                  </a:lnTo>
                  <a:lnTo>
                    <a:pt x="147" y="766"/>
                  </a:lnTo>
                  <a:lnTo>
                    <a:pt x="146" y="714"/>
                  </a:lnTo>
                  <a:lnTo>
                    <a:pt x="146" y="689"/>
                  </a:lnTo>
                  <a:lnTo>
                    <a:pt x="147" y="665"/>
                  </a:lnTo>
                  <a:lnTo>
                    <a:pt x="149" y="642"/>
                  </a:lnTo>
                  <a:lnTo>
                    <a:pt x="150" y="618"/>
                  </a:lnTo>
                  <a:lnTo>
                    <a:pt x="153" y="594"/>
                  </a:lnTo>
                  <a:lnTo>
                    <a:pt x="157" y="571"/>
                  </a:lnTo>
                  <a:lnTo>
                    <a:pt x="160" y="549"/>
                  </a:lnTo>
                  <a:lnTo>
                    <a:pt x="164" y="526"/>
                  </a:lnTo>
                  <a:lnTo>
                    <a:pt x="170" y="504"/>
                  </a:lnTo>
                  <a:lnTo>
                    <a:pt x="174" y="483"/>
                  </a:lnTo>
                  <a:lnTo>
                    <a:pt x="180" y="462"/>
                  </a:lnTo>
                  <a:lnTo>
                    <a:pt x="187" y="443"/>
                  </a:lnTo>
                  <a:lnTo>
                    <a:pt x="193" y="423"/>
                  </a:lnTo>
                  <a:lnTo>
                    <a:pt x="201" y="404"/>
                  </a:lnTo>
                  <a:lnTo>
                    <a:pt x="208" y="385"/>
                  </a:lnTo>
                  <a:lnTo>
                    <a:pt x="217" y="368"/>
                  </a:lnTo>
                  <a:lnTo>
                    <a:pt x="226" y="352"/>
                  </a:lnTo>
                  <a:lnTo>
                    <a:pt x="234" y="336"/>
                  </a:lnTo>
                  <a:lnTo>
                    <a:pt x="244" y="320"/>
                  </a:lnTo>
                  <a:lnTo>
                    <a:pt x="255" y="306"/>
                  </a:lnTo>
                  <a:lnTo>
                    <a:pt x="265" y="293"/>
                  </a:lnTo>
                  <a:lnTo>
                    <a:pt x="277" y="281"/>
                  </a:lnTo>
                  <a:lnTo>
                    <a:pt x="287" y="270"/>
                  </a:lnTo>
                  <a:lnTo>
                    <a:pt x="299" y="260"/>
                  </a:lnTo>
                  <a:lnTo>
                    <a:pt x="311" y="250"/>
                  </a:lnTo>
                  <a:lnTo>
                    <a:pt x="324" y="242"/>
                  </a:lnTo>
                  <a:lnTo>
                    <a:pt x="337" y="235"/>
                  </a:lnTo>
                  <a:lnTo>
                    <a:pt x="350" y="229"/>
                  </a:lnTo>
                  <a:lnTo>
                    <a:pt x="364" y="225"/>
                  </a:lnTo>
                  <a:lnTo>
                    <a:pt x="378" y="222"/>
                  </a:lnTo>
                  <a:lnTo>
                    <a:pt x="393" y="220"/>
                  </a:lnTo>
                  <a:lnTo>
                    <a:pt x="408" y="219"/>
                  </a:lnTo>
                  <a:close/>
                  <a:moveTo>
                    <a:pt x="830" y="29"/>
                  </a:moveTo>
                  <a:lnTo>
                    <a:pt x="684" y="29"/>
                  </a:lnTo>
                  <a:lnTo>
                    <a:pt x="684" y="234"/>
                  </a:lnTo>
                  <a:lnTo>
                    <a:pt x="670" y="207"/>
                  </a:lnTo>
                  <a:lnTo>
                    <a:pt x="656" y="182"/>
                  </a:lnTo>
                  <a:lnTo>
                    <a:pt x="641" y="158"/>
                  </a:lnTo>
                  <a:lnTo>
                    <a:pt x="625" y="135"/>
                  </a:lnTo>
                  <a:lnTo>
                    <a:pt x="609" y="115"/>
                  </a:lnTo>
                  <a:lnTo>
                    <a:pt x="591" y="96"/>
                  </a:lnTo>
                  <a:lnTo>
                    <a:pt x="573" y="78"/>
                  </a:lnTo>
                  <a:lnTo>
                    <a:pt x="556" y="63"/>
                  </a:lnTo>
                  <a:lnTo>
                    <a:pt x="536" y="49"/>
                  </a:lnTo>
                  <a:lnTo>
                    <a:pt x="518" y="36"/>
                  </a:lnTo>
                  <a:lnTo>
                    <a:pt x="498" y="25"/>
                  </a:lnTo>
                  <a:lnTo>
                    <a:pt x="478" y="16"/>
                  </a:lnTo>
                  <a:lnTo>
                    <a:pt x="457" y="10"/>
                  </a:lnTo>
                  <a:lnTo>
                    <a:pt x="437" y="5"/>
                  </a:lnTo>
                  <a:lnTo>
                    <a:pt x="415" y="1"/>
                  </a:lnTo>
                  <a:lnTo>
                    <a:pt x="393" y="0"/>
                  </a:lnTo>
                  <a:lnTo>
                    <a:pt x="371" y="1"/>
                  </a:lnTo>
                  <a:lnTo>
                    <a:pt x="348" y="5"/>
                  </a:lnTo>
                  <a:lnTo>
                    <a:pt x="326" y="9"/>
                  </a:lnTo>
                  <a:lnTo>
                    <a:pt x="306" y="15"/>
                  </a:lnTo>
                  <a:lnTo>
                    <a:pt x="285" y="24"/>
                  </a:lnTo>
                  <a:lnTo>
                    <a:pt x="265" y="34"/>
                  </a:lnTo>
                  <a:lnTo>
                    <a:pt x="246" y="46"/>
                  </a:lnTo>
                  <a:lnTo>
                    <a:pt x="228" y="60"/>
                  </a:lnTo>
                  <a:lnTo>
                    <a:pt x="210" y="74"/>
                  </a:lnTo>
                  <a:lnTo>
                    <a:pt x="192" y="90"/>
                  </a:lnTo>
                  <a:lnTo>
                    <a:pt x="176" y="108"/>
                  </a:lnTo>
                  <a:lnTo>
                    <a:pt x="160" y="128"/>
                  </a:lnTo>
                  <a:lnTo>
                    <a:pt x="145" y="148"/>
                  </a:lnTo>
                  <a:lnTo>
                    <a:pt x="131" y="170"/>
                  </a:lnTo>
                  <a:lnTo>
                    <a:pt x="117" y="193"/>
                  </a:lnTo>
                  <a:lnTo>
                    <a:pt x="104" y="218"/>
                  </a:lnTo>
                  <a:lnTo>
                    <a:pt x="92" y="242"/>
                  </a:lnTo>
                  <a:lnTo>
                    <a:pt x="80" y="270"/>
                  </a:lnTo>
                  <a:lnTo>
                    <a:pt x="69" y="297"/>
                  </a:lnTo>
                  <a:lnTo>
                    <a:pt x="59" y="326"/>
                  </a:lnTo>
                  <a:lnTo>
                    <a:pt x="51" y="355"/>
                  </a:lnTo>
                  <a:lnTo>
                    <a:pt x="42" y="385"/>
                  </a:lnTo>
                  <a:lnTo>
                    <a:pt x="34" y="417"/>
                  </a:lnTo>
                  <a:lnTo>
                    <a:pt x="27" y="449"/>
                  </a:lnTo>
                  <a:lnTo>
                    <a:pt x="20" y="482"/>
                  </a:lnTo>
                  <a:lnTo>
                    <a:pt x="15" y="515"/>
                  </a:lnTo>
                  <a:lnTo>
                    <a:pt x="11" y="550"/>
                  </a:lnTo>
                  <a:lnTo>
                    <a:pt x="7" y="584"/>
                  </a:lnTo>
                  <a:lnTo>
                    <a:pt x="4" y="620"/>
                  </a:lnTo>
                  <a:lnTo>
                    <a:pt x="2" y="656"/>
                  </a:lnTo>
                  <a:lnTo>
                    <a:pt x="1" y="692"/>
                  </a:lnTo>
                  <a:lnTo>
                    <a:pt x="0" y="728"/>
                  </a:lnTo>
                  <a:lnTo>
                    <a:pt x="1" y="765"/>
                  </a:lnTo>
                  <a:lnTo>
                    <a:pt x="2" y="802"/>
                  </a:lnTo>
                  <a:lnTo>
                    <a:pt x="4" y="837"/>
                  </a:lnTo>
                  <a:lnTo>
                    <a:pt x="7" y="873"/>
                  </a:lnTo>
                  <a:lnTo>
                    <a:pt x="11" y="909"/>
                  </a:lnTo>
                  <a:lnTo>
                    <a:pt x="15" y="943"/>
                  </a:lnTo>
                  <a:lnTo>
                    <a:pt x="20" y="977"/>
                  </a:lnTo>
                  <a:lnTo>
                    <a:pt x="27" y="1010"/>
                  </a:lnTo>
                  <a:lnTo>
                    <a:pt x="34" y="1043"/>
                  </a:lnTo>
                  <a:lnTo>
                    <a:pt x="42" y="1075"/>
                  </a:lnTo>
                  <a:lnTo>
                    <a:pt x="51" y="1106"/>
                  </a:lnTo>
                  <a:lnTo>
                    <a:pt x="59" y="1136"/>
                  </a:lnTo>
                  <a:lnTo>
                    <a:pt x="69" y="1165"/>
                  </a:lnTo>
                  <a:lnTo>
                    <a:pt x="80" y="1194"/>
                  </a:lnTo>
                  <a:lnTo>
                    <a:pt x="92" y="1221"/>
                  </a:lnTo>
                  <a:lnTo>
                    <a:pt x="104" y="1247"/>
                  </a:lnTo>
                  <a:lnTo>
                    <a:pt x="117" y="1272"/>
                  </a:lnTo>
                  <a:lnTo>
                    <a:pt x="131" y="1296"/>
                  </a:lnTo>
                  <a:lnTo>
                    <a:pt x="145" y="1319"/>
                  </a:lnTo>
                  <a:lnTo>
                    <a:pt x="160" y="1339"/>
                  </a:lnTo>
                  <a:lnTo>
                    <a:pt x="176" y="1360"/>
                  </a:lnTo>
                  <a:lnTo>
                    <a:pt x="192" y="1378"/>
                  </a:lnTo>
                  <a:lnTo>
                    <a:pt x="210" y="1394"/>
                  </a:lnTo>
                  <a:lnTo>
                    <a:pt x="228" y="1411"/>
                  </a:lnTo>
                  <a:lnTo>
                    <a:pt x="246" y="1424"/>
                  </a:lnTo>
                  <a:lnTo>
                    <a:pt x="265" y="1437"/>
                  </a:lnTo>
                  <a:lnTo>
                    <a:pt x="285" y="1446"/>
                  </a:lnTo>
                  <a:lnTo>
                    <a:pt x="306" y="1455"/>
                  </a:lnTo>
                  <a:lnTo>
                    <a:pt x="326" y="1463"/>
                  </a:lnTo>
                  <a:lnTo>
                    <a:pt x="348" y="1467"/>
                  </a:lnTo>
                  <a:lnTo>
                    <a:pt x="371" y="1470"/>
                  </a:lnTo>
                  <a:lnTo>
                    <a:pt x="393" y="1471"/>
                  </a:lnTo>
                  <a:lnTo>
                    <a:pt x="415" y="1470"/>
                  </a:lnTo>
                  <a:lnTo>
                    <a:pt x="437" y="1467"/>
                  </a:lnTo>
                  <a:lnTo>
                    <a:pt x="457" y="1463"/>
                  </a:lnTo>
                  <a:lnTo>
                    <a:pt x="478" y="1455"/>
                  </a:lnTo>
                  <a:lnTo>
                    <a:pt x="498" y="1446"/>
                  </a:lnTo>
                  <a:lnTo>
                    <a:pt x="518" y="1436"/>
                  </a:lnTo>
                  <a:lnTo>
                    <a:pt x="536" y="1424"/>
                  </a:lnTo>
                  <a:lnTo>
                    <a:pt x="556" y="1410"/>
                  </a:lnTo>
                  <a:lnTo>
                    <a:pt x="573" y="1393"/>
                  </a:lnTo>
                  <a:lnTo>
                    <a:pt x="591" y="1376"/>
                  </a:lnTo>
                  <a:lnTo>
                    <a:pt x="609" y="1357"/>
                  </a:lnTo>
                  <a:lnTo>
                    <a:pt x="625" y="1336"/>
                  </a:lnTo>
                  <a:lnTo>
                    <a:pt x="641" y="1313"/>
                  </a:lnTo>
                  <a:lnTo>
                    <a:pt x="656" y="1290"/>
                  </a:lnTo>
                  <a:lnTo>
                    <a:pt x="670" y="1265"/>
                  </a:lnTo>
                  <a:lnTo>
                    <a:pt x="684" y="1238"/>
                  </a:lnTo>
                  <a:lnTo>
                    <a:pt x="684" y="1427"/>
                  </a:lnTo>
                  <a:lnTo>
                    <a:pt x="830" y="1427"/>
                  </a:lnTo>
                  <a:lnTo>
                    <a:pt x="83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8" name="Freeform 9"/>
            <p:cNvSpPr>
              <a:spLocks noChangeAspect="1"/>
            </p:cNvSpPr>
            <p:nvPr/>
          </p:nvSpPr>
          <p:spPr bwMode="black">
            <a:xfrm>
              <a:off x="4151" y="1799"/>
              <a:ext cx="74" cy="272"/>
            </a:xfrm>
            <a:custGeom>
              <a:avLst/>
              <a:gdLst>
                <a:gd name="T0" fmla="*/ 0 w 670"/>
                <a:gd name="T1" fmla="*/ 0 h 2446"/>
                <a:gd name="T2" fmla="*/ 0 w 670"/>
                <a:gd name="T3" fmla="*/ 0 h 2446"/>
                <a:gd name="T4" fmla="*/ 0 w 670"/>
                <a:gd name="T5" fmla="*/ 0 h 2446"/>
                <a:gd name="T6" fmla="*/ 0 w 670"/>
                <a:gd name="T7" fmla="*/ 0 h 2446"/>
                <a:gd name="T8" fmla="*/ 0 w 670"/>
                <a:gd name="T9" fmla="*/ 0 h 2446"/>
                <a:gd name="T10" fmla="*/ 0 w 670"/>
                <a:gd name="T11" fmla="*/ 0 h 2446"/>
                <a:gd name="T12" fmla="*/ 0 w 670"/>
                <a:gd name="T13" fmla="*/ 0 h 2446"/>
                <a:gd name="T14" fmla="*/ 0 w 670"/>
                <a:gd name="T15" fmla="*/ 0 h 2446"/>
                <a:gd name="T16" fmla="*/ 0 w 670"/>
                <a:gd name="T17" fmla="*/ 0 h 2446"/>
                <a:gd name="T18" fmla="*/ 0 w 670"/>
                <a:gd name="T19" fmla="*/ 0 h 2446"/>
                <a:gd name="T20" fmla="*/ 0 w 670"/>
                <a:gd name="T21" fmla="*/ 0 h 2446"/>
                <a:gd name="T22" fmla="*/ 0 w 670"/>
                <a:gd name="T23" fmla="*/ 0 h 2446"/>
                <a:gd name="T24" fmla="*/ 0 w 670"/>
                <a:gd name="T25" fmla="*/ 0 h 2446"/>
                <a:gd name="T26" fmla="*/ 0 w 670"/>
                <a:gd name="T27" fmla="*/ 0 h 2446"/>
                <a:gd name="T28" fmla="*/ 0 w 670"/>
                <a:gd name="T29" fmla="*/ 0 h 2446"/>
                <a:gd name="T30" fmla="*/ 0 w 670"/>
                <a:gd name="T31" fmla="*/ 0 h 2446"/>
                <a:gd name="T32" fmla="*/ 0 w 670"/>
                <a:gd name="T33" fmla="*/ 0 h 2446"/>
                <a:gd name="T34" fmla="*/ 0 w 670"/>
                <a:gd name="T35" fmla="*/ 0 h 2446"/>
                <a:gd name="T36" fmla="*/ 0 w 670"/>
                <a:gd name="T37" fmla="*/ 0 h 2446"/>
                <a:gd name="T38" fmla="*/ 0 w 670"/>
                <a:gd name="T39" fmla="*/ 0 h 2446"/>
                <a:gd name="T40" fmla="*/ 0 w 670"/>
                <a:gd name="T41" fmla="*/ 0 h 2446"/>
                <a:gd name="T42" fmla="*/ 0 w 670"/>
                <a:gd name="T43" fmla="*/ 0 h 2446"/>
                <a:gd name="T44" fmla="*/ 0 w 670"/>
                <a:gd name="T45" fmla="*/ 0 h 2446"/>
                <a:gd name="T46" fmla="*/ 0 w 670"/>
                <a:gd name="T47" fmla="*/ 0 h 2446"/>
                <a:gd name="T48" fmla="*/ 0 w 670"/>
                <a:gd name="T49" fmla="*/ 0 h 2446"/>
                <a:gd name="T50" fmla="*/ 0 w 670"/>
                <a:gd name="T51" fmla="*/ 0 h 2446"/>
                <a:gd name="T52" fmla="*/ 0 w 670"/>
                <a:gd name="T53" fmla="*/ 0 h 2446"/>
                <a:gd name="T54" fmla="*/ 0 w 670"/>
                <a:gd name="T55" fmla="*/ 0 h 2446"/>
                <a:gd name="T56" fmla="*/ 0 w 670"/>
                <a:gd name="T57" fmla="*/ 0 h 2446"/>
                <a:gd name="T58" fmla="*/ 0 w 670"/>
                <a:gd name="T59" fmla="*/ 0 h 2446"/>
                <a:gd name="T60" fmla="*/ 0 w 670"/>
                <a:gd name="T61" fmla="*/ 0 h 2446"/>
                <a:gd name="T62" fmla="*/ 0 w 670"/>
                <a:gd name="T63" fmla="*/ 0 h 2446"/>
                <a:gd name="T64" fmla="*/ 0 w 670"/>
                <a:gd name="T65" fmla="*/ 0 h 2446"/>
                <a:gd name="T66" fmla="*/ 0 w 670"/>
                <a:gd name="T67" fmla="*/ 0 h 2446"/>
                <a:gd name="T68" fmla="*/ 0 w 670"/>
                <a:gd name="T69" fmla="*/ 0 h 2446"/>
                <a:gd name="T70" fmla="*/ 0 w 670"/>
                <a:gd name="T71" fmla="*/ 0 h 2446"/>
                <a:gd name="T72" fmla="*/ 0 w 670"/>
                <a:gd name="T73" fmla="*/ 0 h 2446"/>
                <a:gd name="T74" fmla="*/ 0 w 670"/>
                <a:gd name="T75" fmla="*/ 0 h 2446"/>
                <a:gd name="T76" fmla="*/ 0 w 670"/>
                <a:gd name="T77" fmla="*/ 0 h 2446"/>
                <a:gd name="T78" fmla="*/ 0 w 670"/>
                <a:gd name="T79" fmla="*/ 0 h 2446"/>
                <a:gd name="T80" fmla="*/ 0 w 670"/>
                <a:gd name="T81" fmla="*/ 0 h 2446"/>
                <a:gd name="T82" fmla="*/ 0 w 670"/>
                <a:gd name="T83" fmla="*/ 0 h 2446"/>
                <a:gd name="T84" fmla="*/ 0 w 670"/>
                <a:gd name="T85" fmla="*/ 0 h 2446"/>
                <a:gd name="T86" fmla="*/ 0 w 670"/>
                <a:gd name="T87" fmla="*/ 0 h 2446"/>
                <a:gd name="T88" fmla="*/ 0 w 670"/>
                <a:gd name="T89" fmla="*/ 0 h 2446"/>
                <a:gd name="T90" fmla="*/ 0 w 670"/>
                <a:gd name="T91" fmla="*/ 0 h 2446"/>
                <a:gd name="T92" fmla="*/ 0 w 670"/>
                <a:gd name="T93" fmla="*/ 0 h 2446"/>
                <a:gd name="T94" fmla="*/ 0 w 670"/>
                <a:gd name="T95" fmla="*/ 0 h 2446"/>
                <a:gd name="T96" fmla="*/ 0 w 670"/>
                <a:gd name="T97" fmla="*/ 0 h 2446"/>
                <a:gd name="T98" fmla="*/ 0 w 670"/>
                <a:gd name="T99" fmla="*/ 0 h 2446"/>
                <a:gd name="T100" fmla="*/ 0 w 670"/>
                <a:gd name="T101" fmla="*/ 0 h 24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70" h="2446">
                  <a:moveTo>
                    <a:pt x="146" y="0"/>
                  </a:moveTo>
                  <a:lnTo>
                    <a:pt x="146" y="1224"/>
                  </a:lnTo>
                  <a:lnTo>
                    <a:pt x="157" y="1200"/>
                  </a:lnTo>
                  <a:lnTo>
                    <a:pt x="168" y="1177"/>
                  </a:lnTo>
                  <a:lnTo>
                    <a:pt x="180" y="1157"/>
                  </a:lnTo>
                  <a:lnTo>
                    <a:pt x="193" y="1136"/>
                  </a:lnTo>
                  <a:lnTo>
                    <a:pt x="205" y="1118"/>
                  </a:lnTo>
                  <a:lnTo>
                    <a:pt x="219" y="1101"/>
                  </a:lnTo>
                  <a:lnTo>
                    <a:pt x="232" y="1086"/>
                  </a:lnTo>
                  <a:lnTo>
                    <a:pt x="246" y="1072"/>
                  </a:lnTo>
                  <a:lnTo>
                    <a:pt x="261" y="1060"/>
                  </a:lnTo>
                  <a:lnTo>
                    <a:pt x="276" y="1049"/>
                  </a:lnTo>
                  <a:lnTo>
                    <a:pt x="291" y="1041"/>
                  </a:lnTo>
                  <a:lnTo>
                    <a:pt x="307" y="1033"/>
                  </a:lnTo>
                  <a:lnTo>
                    <a:pt x="325" y="1027"/>
                  </a:lnTo>
                  <a:lnTo>
                    <a:pt x="342" y="1024"/>
                  </a:lnTo>
                  <a:lnTo>
                    <a:pt x="360" y="1020"/>
                  </a:lnTo>
                  <a:lnTo>
                    <a:pt x="379" y="1019"/>
                  </a:lnTo>
                  <a:lnTo>
                    <a:pt x="400" y="1020"/>
                  </a:lnTo>
                  <a:lnTo>
                    <a:pt x="420" y="1022"/>
                  </a:lnTo>
                  <a:lnTo>
                    <a:pt x="439" y="1027"/>
                  </a:lnTo>
                  <a:lnTo>
                    <a:pt x="458" y="1032"/>
                  </a:lnTo>
                  <a:lnTo>
                    <a:pt x="475" y="1039"/>
                  </a:lnTo>
                  <a:lnTo>
                    <a:pt x="492" y="1047"/>
                  </a:lnTo>
                  <a:lnTo>
                    <a:pt x="508" y="1057"/>
                  </a:lnTo>
                  <a:lnTo>
                    <a:pt x="523" y="1068"/>
                  </a:lnTo>
                  <a:lnTo>
                    <a:pt x="537" y="1080"/>
                  </a:lnTo>
                  <a:lnTo>
                    <a:pt x="550" y="1094"/>
                  </a:lnTo>
                  <a:lnTo>
                    <a:pt x="562" y="1108"/>
                  </a:lnTo>
                  <a:lnTo>
                    <a:pt x="574" y="1124"/>
                  </a:lnTo>
                  <a:lnTo>
                    <a:pt x="584" y="1141"/>
                  </a:lnTo>
                  <a:lnTo>
                    <a:pt x="594" y="1159"/>
                  </a:lnTo>
                  <a:lnTo>
                    <a:pt x="603" y="1178"/>
                  </a:lnTo>
                  <a:lnTo>
                    <a:pt x="611" y="1198"/>
                  </a:lnTo>
                  <a:lnTo>
                    <a:pt x="620" y="1219"/>
                  </a:lnTo>
                  <a:lnTo>
                    <a:pt x="627" y="1241"/>
                  </a:lnTo>
                  <a:lnTo>
                    <a:pt x="633" y="1264"/>
                  </a:lnTo>
                  <a:lnTo>
                    <a:pt x="640" y="1287"/>
                  </a:lnTo>
                  <a:lnTo>
                    <a:pt x="645" y="1311"/>
                  </a:lnTo>
                  <a:lnTo>
                    <a:pt x="649" y="1336"/>
                  </a:lnTo>
                  <a:lnTo>
                    <a:pt x="654" y="1362"/>
                  </a:lnTo>
                  <a:lnTo>
                    <a:pt x="657" y="1388"/>
                  </a:lnTo>
                  <a:lnTo>
                    <a:pt x="663" y="1442"/>
                  </a:lnTo>
                  <a:lnTo>
                    <a:pt x="667" y="1499"/>
                  </a:lnTo>
                  <a:lnTo>
                    <a:pt x="669" y="1557"/>
                  </a:lnTo>
                  <a:lnTo>
                    <a:pt x="670" y="1616"/>
                  </a:lnTo>
                  <a:lnTo>
                    <a:pt x="670" y="2446"/>
                  </a:lnTo>
                  <a:lnTo>
                    <a:pt x="525" y="2446"/>
                  </a:lnTo>
                  <a:lnTo>
                    <a:pt x="525" y="1661"/>
                  </a:lnTo>
                  <a:lnTo>
                    <a:pt x="524" y="1620"/>
                  </a:lnTo>
                  <a:lnTo>
                    <a:pt x="524" y="1579"/>
                  </a:lnTo>
                  <a:lnTo>
                    <a:pt x="522" y="1541"/>
                  </a:lnTo>
                  <a:lnTo>
                    <a:pt x="519" y="1503"/>
                  </a:lnTo>
                  <a:lnTo>
                    <a:pt x="516" y="1466"/>
                  </a:lnTo>
                  <a:lnTo>
                    <a:pt x="511" y="1430"/>
                  </a:lnTo>
                  <a:lnTo>
                    <a:pt x="505" y="1398"/>
                  </a:lnTo>
                  <a:lnTo>
                    <a:pt x="497" y="1367"/>
                  </a:lnTo>
                  <a:lnTo>
                    <a:pt x="492" y="1353"/>
                  </a:lnTo>
                  <a:lnTo>
                    <a:pt x="487" y="1339"/>
                  </a:lnTo>
                  <a:lnTo>
                    <a:pt x="482" y="1326"/>
                  </a:lnTo>
                  <a:lnTo>
                    <a:pt x="475" y="1314"/>
                  </a:lnTo>
                  <a:lnTo>
                    <a:pt x="469" y="1303"/>
                  </a:lnTo>
                  <a:lnTo>
                    <a:pt x="461" y="1292"/>
                  </a:lnTo>
                  <a:lnTo>
                    <a:pt x="453" y="1282"/>
                  </a:lnTo>
                  <a:lnTo>
                    <a:pt x="445" y="1273"/>
                  </a:lnTo>
                  <a:lnTo>
                    <a:pt x="435" y="1266"/>
                  </a:lnTo>
                  <a:lnTo>
                    <a:pt x="425" y="1258"/>
                  </a:lnTo>
                  <a:lnTo>
                    <a:pt x="415" y="1252"/>
                  </a:lnTo>
                  <a:lnTo>
                    <a:pt x="403" y="1247"/>
                  </a:lnTo>
                  <a:lnTo>
                    <a:pt x="391" y="1243"/>
                  </a:lnTo>
                  <a:lnTo>
                    <a:pt x="378" y="1241"/>
                  </a:lnTo>
                  <a:lnTo>
                    <a:pt x="365" y="1239"/>
                  </a:lnTo>
                  <a:lnTo>
                    <a:pt x="350" y="1238"/>
                  </a:lnTo>
                  <a:lnTo>
                    <a:pt x="332" y="1239"/>
                  </a:lnTo>
                  <a:lnTo>
                    <a:pt x="316" y="1242"/>
                  </a:lnTo>
                  <a:lnTo>
                    <a:pt x="301" y="1245"/>
                  </a:lnTo>
                  <a:lnTo>
                    <a:pt x="287" y="1252"/>
                  </a:lnTo>
                  <a:lnTo>
                    <a:pt x="273" y="1259"/>
                  </a:lnTo>
                  <a:lnTo>
                    <a:pt x="261" y="1268"/>
                  </a:lnTo>
                  <a:lnTo>
                    <a:pt x="249" y="1278"/>
                  </a:lnTo>
                  <a:lnTo>
                    <a:pt x="238" y="1290"/>
                  </a:lnTo>
                  <a:lnTo>
                    <a:pt x="227" y="1303"/>
                  </a:lnTo>
                  <a:lnTo>
                    <a:pt x="219" y="1317"/>
                  </a:lnTo>
                  <a:lnTo>
                    <a:pt x="210" y="1332"/>
                  </a:lnTo>
                  <a:lnTo>
                    <a:pt x="201" y="1348"/>
                  </a:lnTo>
                  <a:lnTo>
                    <a:pt x="195" y="1365"/>
                  </a:lnTo>
                  <a:lnTo>
                    <a:pt x="188" y="1383"/>
                  </a:lnTo>
                  <a:lnTo>
                    <a:pt x="182" y="1402"/>
                  </a:lnTo>
                  <a:lnTo>
                    <a:pt x="177" y="1422"/>
                  </a:lnTo>
                  <a:lnTo>
                    <a:pt x="172" y="1442"/>
                  </a:lnTo>
                  <a:lnTo>
                    <a:pt x="168" y="1464"/>
                  </a:lnTo>
                  <a:lnTo>
                    <a:pt x="164" y="1485"/>
                  </a:lnTo>
                  <a:lnTo>
                    <a:pt x="160" y="1507"/>
                  </a:lnTo>
                  <a:lnTo>
                    <a:pt x="155" y="1554"/>
                  </a:lnTo>
                  <a:lnTo>
                    <a:pt x="151" y="1600"/>
                  </a:lnTo>
                  <a:lnTo>
                    <a:pt x="148" y="1649"/>
                  </a:lnTo>
                  <a:lnTo>
                    <a:pt x="146" y="1696"/>
                  </a:lnTo>
                  <a:lnTo>
                    <a:pt x="146" y="1744"/>
                  </a:lnTo>
                  <a:lnTo>
                    <a:pt x="146" y="1791"/>
                  </a:lnTo>
                  <a:lnTo>
                    <a:pt x="146" y="2446"/>
                  </a:lnTo>
                  <a:lnTo>
                    <a:pt x="0" y="2446"/>
                  </a:lnTo>
                  <a:lnTo>
                    <a:pt x="0" y="0"/>
                  </a:lnTo>
                  <a:lnTo>
                    <a:pt x="1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9" name="Freeform 10"/>
            <p:cNvSpPr>
              <a:spLocks noChangeAspect="1" noEditPoints="1"/>
            </p:cNvSpPr>
            <p:nvPr/>
          </p:nvSpPr>
          <p:spPr bwMode="black">
            <a:xfrm>
              <a:off x="4246" y="1912"/>
              <a:ext cx="99" cy="164"/>
            </a:xfrm>
            <a:custGeom>
              <a:avLst/>
              <a:gdLst>
                <a:gd name="T0" fmla="*/ 0 w 888"/>
                <a:gd name="T1" fmla="*/ 0 h 1471"/>
                <a:gd name="T2" fmla="*/ 0 w 888"/>
                <a:gd name="T3" fmla="*/ 0 h 1471"/>
                <a:gd name="T4" fmla="*/ 0 w 888"/>
                <a:gd name="T5" fmla="*/ 0 h 1471"/>
                <a:gd name="T6" fmla="*/ 0 w 888"/>
                <a:gd name="T7" fmla="*/ 0 h 1471"/>
                <a:gd name="T8" fmla="*/ 0 w 888"/>
                <a:gd name="T9" fmla="*/ 0 h 1471"/>
                <a:gd name="T10" fmla="*/ 0 w 888"/>
                <a:gd name="T11" fmla="*/ 0 h 1471"/>
                <a:gd name="T12" fmla="*/ 0 w 888"/>
                <a:gd name="T13" fmla="*/ 0 h 1471"/>
                <a:gd name="T14" fmla="*/ 0 w 888"/>
                <a:gd name="T15" fmla="*/ 0 h 1471"/>
                <a:gd name="T16" fmla="*/ 0 w 888"/>
                <a:gd name="T17" fmla="*/ 0 h 1471"/>
                <a:gd name="T18" fmla="*/ 0 w 888"/>
                <a:gd name="T19" fmla="*/ 0 h 1471"/>
                <a:gd name="T20" fmla="*/ 0 w 888"/>
                <a:gd name="T21" fmla="*/ 0 h 1471"/>
                <a:gd name="T22" fmla="*/ 0 w 888"/>
                <a:gd name="T23" fmla="*/ 0 h 1471"/>
                <a:gd name="T24" fmla="*/ 0 w 888"/>
                <a:gd name="T25" fmla="*/ 0 h 1471"/>
                <a:gd name="T26" fmla="*/ 0 w 888"/>
                <a:gd name="T27" fmla="*/ 0 h 1471"/>
                <a:gd name="T28" fmla="*/ 0 w 888"/>
                <a:gd name="T29" fmla="*/ 0 h 1471"/>
                <a:gd name="T30" fmla="*/ 0 w 888"/>
                <a:gd name="T31" fmla="*/ 0 h 1471"/>
                <a:gd name="T32" fmla="*/ 0 w 888"/>
                <a:gd name="T33" fmla="*/ 0 h 1471"/>
                <a:gd name="T34" fmla="*/ 0 w 888"/>
                <a:gd name="T35" fmla="*/ 0 h 1471"/>
                <a:gd name="T36" fmla="*/ 0 w 888"/>
                <a:gd name="T37" fmla="*/ 0 h 1471"/>
                <a:gd name="T38" fmla="*/ 0 w 888"/>
                <a:gd name="T39" fmla="*/ 0 h 1471"/>
                <a:gd name="T40" fmla="*/ 0 w 888"/>
                <a:gd name="T41" fmla="*/ 0 h 1471"/>
                <a:gd name="T42" fmla="*/ 0 w 888"/>
                <a:gd name="T43" fmla="*/ 0 h 1471"/>
                <a:gd name="T44" fmla="*/ 0 w 888"/>
                <a:gd name="T45" fmla="*/ 0 h 1471"/>
                <a:gd name="T46" fmla="*/ 0 w 888"/>
                <a:gd name="T47" fmla="*/ 0 h 1471"/>
                <a:gd name="T48" fmla="*/ 0 w 888"/>
                <a:gd name="T49" fmla="*/ 0 h 1471"/>
                <a:gd name="T50" fmla="*/ 0 w 888"/>
                <a:gd name="T51" fmla="*/ 0 h 1471"/>
                <a:gd name="T52" fmla="*/ 0 w 888"/>
                <a:gd name="T53" fmla="*/ 0 h 1471"/>
                <a:gd name="T54" fmla="*/ 0 w 888"/>
                <a:gd name="T55" fmla="*/ 0 h 1471"/>
                <a:gd name="T56" fmla="*/ 0 w 888"/>
                <a:gd name="T57" fmla="*/ 0 h 1471"/>
                <a:gd name="T58" fmla="*/ 0 w 888"/>
                <a:gd name="T59" fmla="*/ 0 h 1471"/>
                <a:gd name="T60" fmla="*/ 0 w 888"/>
                <a:gd name="T61" fmla="*/ 0 h 1471"/>
                <a:gd name="T62" fmla="*/ 0 w 888"/>
                <a:gd name="T63" fmla="*/ 0 h 1471"/>
                <a:gd name="T64" fmla="*/ 0 w 888"/>
                <a:gd name="T65" fmla="*/ 0 h 1471"/>
                <a:gd name="T66" fmla="*/ 0 w 888"/>
                <a:gd name="T67" fmla="*/ 0 h 1471"/>
                <a:gd name="T68" fmla="*/ 0 w 888"/>
                <a:gd name="T69" fmla="*/ 0 h 1471"/>
                <a:gd name="T70" fmla="*/ 0 w 888"/>
                <a:gd name="T71" fmla="*/ 0 h 1471"/>
                <a:gd name="T72" fmla="*/ 0 w 888"/>
                <a:gd name="T73" fmla="*/ 0 h 1471"/>
                <a:gd name="T74" fmla="*/ 0 w 888"/>
                <a:gd name="T75" fmla="*/ 0 h 1471"/>
                <a:gd name="T76" fmla="*/ 0 w 888"/>
                <a:gd name="T77" fmla="*/ 0 h 1471"/>
                <a:gd name="T78" fmla="*/ 0 w 888"/>
                <a:gd name="T79" fmla="*/ 0 h 1471"/>
                <a:gd name="T80" fmla="*/ 0 w 888"/>
                <a:gd name="T81" fmla="*/ 0 h 1471"/>
                <a:gd name="T82" fmla="*/ 0 w 888"/>
                <a:gd name="T83" fmla="*/ 0 h 1471"/>
                <a:gd name="T84" fmla="*/ 0 w 888"/>
                <a:gd name="T85" fmla="*/ 0 h 1471"/>
                <a:gd name="T86" fmla="*/ 0 w 888"/>
                <a:gd name="T87" fmla="*/ 0 h 1471"/>
                <a:gd name="T88" fmla="*/ 0 w 888"/>
                <a:gd name="T89" fmla="*/ 0 h 1471"/>
                <a:gd name="T90" fmla="*/ 0 w 888"/>
                <a:gd name="T91" fmla="*/ 0 h 1471"/>
                <a:gd name="T92" fmla="*/ 0 w 888"/>
                <a:gd name="T93" fmla="*/ 0 h 1471"/>
                <a:gd name="T94" fmla="*/ 0 w 888"/>
                <a:gd name="T95" fmla="*/ 0 h 1471"/>
                <a:gd name="T96" fmla="*/ 0 w 888"/>
                <a:gd name="T97" fmla="*/ 0 h 1471"/>
                <a:gd name="T98" fmla="*/ 0 w 888"/>
                <a:gd name="T99" fmla="*/ 0 h 1471"/>
                <a:gd name="T100" fmla="*/ 0 w 888"/>
                <a:gd name="T101" fmla="*/ 0 h 14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88" h="1471">
                  <a:moveTo>
                    <a:pt x="451" y="219"/>
                  </a:moveTo>
                  <a:lnTo>
                    <a:pt x="467" y="220"/>
                  </a:lnTo>
                  <a:lnTo>
                    <a:pt x="484" y="222"/>
                  </a:lnTo>
                  <a:lnTo>
                    <a:pt x="499" y="225"/>
                  </a:lnTo>
                  <a:lnTo>
                    <a:pt x="514" y="229"/>
                  </a:lnTo>
                  <a:lnTo>
                    <a:pt x="529" y="235"/>
                  </a:lnTo>
                  <a:lnTo>
                    <a:pt x="543" y="242"/>
                  </a:lnTo>
                  <a:lnTo>
                    <a:pt x="557" y="250"/>
                  </a:lnTo>
                  <a:lnTo>
                    <a:pt x="571" y="260"/>
                  </a:lnTo>
                  <a:lnTo>
                    <a:pt x="584" y="271"/>
                  </a:lnTo>
                  <a:lnTo>
                    <a:pt x="596" y="281"/>
                  </a:lnTo>
                  <a:lnTo>
                    <a:pt x="609" y="294"/>
                  </a:lnTo>
                  <a:lnTo>
                    <a:pt x="620" y="307"/>
                  </a:lnTo>
                  <a:lnTo>
                    <a:pt x="632" y="321"/>
                  </a:lnTo>
                  <a:lnTo>
                    <a:pt x="643" y="337"/>
                  </a:lnTo>
                  <a:lnTo>
                    <a:pt x="652" y="353"/>
                  </a:lnTo>
                  <a:lnTo>
                    <a:pt x="662" y="370"/>
                  </a:lnTo>
                  <a:lnTo>
                    <a:pt x="672" y="387"/>
                  </a:lnTo>
                  <a:lnTo>
                    <a:pt x="680" y="407"/>
                  </a:lnTo>
                  <a:lnTo>
                    <a:pt x="689" y="425"/>
                  </a:lnTo>
                  <a:lnTo>
                    <a:pt x="697" y="446"/>
                  </a:lnTo>
                  <a:lnTo>
                    <a:pt x="704" y="466"/>
                  </a:lnTo>
                  <a:lnTo>
                    <a:pt x="711" y="488"/>
                  </a:lnTo>
                  <a:lnTo>
                    <a:pt x="716" y="510"/>
                  </a:lnTo>
                  <a:lnTo>
                    <a:pt x="722" y="532"/>
                  </a:lnTo>
                  <a:lnTo>
                    <a:pt x="727" y="555"/>
                  </a:lnTo>
                  <a:lnTo>
                    <a:pt x="731" y="579"/>
                  </a:lnTo>
                  <a:lnTo>
                    <a:pt x="735" y="603"/>
                  </a:lnTo>
                  <a:lnTo>
                    <a:pt x="738" y="628"/>
                  </a:lnTo>
                  <a:lnTo>
                    <a:pt x="740" y="652"/>
                  </a:lnTo>
                  <a:lnTo>
                    <a:pt x="741" y="677"/>
                  </a:lnTo>
                  <a:lnTo>
                    <a:pt x="742" y="703"/>
                  </a:lnTo>
                  <a:lnTo>
                    <a:pt x="743" y="728"/>
                  </a:lnTo>
                  <a:lnTo>
                    <a:pt x="742" y="755"/>
                  </a:lnTo>
                  <a:lnTo>
                    <a:pt x="741" y="782"/>
                  </a:lnTo>
                  <a:lnTo>
                    <a:pt x="740" y="809"/>
                  </a:lnTo>
                  <a:lnTo>
                    <a:pt x="738" y="834"/>
                  </a:lnTo>
                  <a:lnTo>
                    <a:pt x="735" y="860"/>
                  </a:lnTo>
                  <a:lnTo>
                    <a:pt x="731" y="885"/>
                  </a:lnTo>
                  <a:lnTo>
                    <a:pt x="727" y="910"/>
                  </a:lnTo>
                  <a:lnTo>
                    <a:pt x="722" y="934"/>
                  </a:lnTo>
                  <a:lnTo>
                    <a:pt x="716" y="956"/>
                  </a:lnTo>
                  <a:lnTo>
                    <a:pt x="711" y="979"/>
                  </a:lnTo>
                  <a:lnTo>
                    <a:pt x="704" y="1001"/>
                  </a:lnTo>
                  <a:lnTo>
                    <a:pt x="697" y="1022"/>
                  </a:lnTo>
                  <a:lnTo>
                    <a:pt x="689" y="1043"/>
                  </a:lnTo>
                  <a:lnTo>
                    <a:pt x="680" y="1062"/>
                  </a:lnTo>
                  <a:lnTo>
                    <a:pt x="672" y="1082"/>
                  </a:lnTo>
                  <a:lnTo>
                    <a:pt x="662" y="1100"/>
                  </a:lnTo>
                  <a:lnTo>
                    <a:pt x="652" y="1118"/>
                  </a:lnTo>
                  <a:lnTo>
                    <a:pt x="643" y="1134"/>
                  </a:lnTo>
                  <a:lnTo>
                    <a:pt x="632" y="1149"/>
                  </a:lnTo>
                  <a:lnTo>
                    <a:pt x="620" y="1164"/>
                  </a:lnTo>
                  <a:lnTo>
                    <a:pt x="609" y="1177"/>
                  </a:lnTo>
                  <a:lnTo>
                    <a:pt x="596" y="1190"/>
                  </a:lnTo>
                  <a:lnTo>
                    <a:pt x="584" y="1201"/>
                  </a:lnTo>
                  <a:lnTo>
                    <a:pt x="571" y="1212"/>
                  </a:lnTo>
                  <a:lnTo>
                    <a:pt x="557" y="1221"/>
                  </a:lnTo>
                  <a:lnTo>
                    <a:pt x="543" y="1229"/>
                  </a:lnTo>
                  <a:lnTo>
                    <a:pt x="529" y="1237"/>
                  </a:lnTo>
                  <a:lnTo>
                    <a:pt x="514" y="1242"/>
                  </a:lnTo>
                  <a:lnTo>
                    <a:pt x="499" y="1246"/>
                  </a:lnTo>
                  <a:lnTo>
                    <a:pt x="484" y="1250"/>
                  </a:lnTo>
                  <a:lnTo>
                    <a:pt x="467" y="1252"/>
                  </a:lnTo>
                  <a:lnTo>
                    <a:pt x="451" y="1253"/>
                  </a:lnTo>
                  <a:lnTo>
                    <a:pt x="434" y="1252"/>
                  </a:lnTo>
                  <a:lnTo>
                    <a:pt x="417" y="1250"/>
                  </a:lnTo>
                  <a:lnTo>
                    <a:pt x="400" y="1246"/>
                  </a:lnTo>
                  <a:lnTo>
                    <a:pt x="384" y="1242"/>
                  </a:lnTo>
                  <a:lnTo>
                    <a:pt x="368" y="1237"/>
                  </a:lnTo>
                  <a:lnTo>
                    <a:pt x="353" y="1229"/>
                  </a:lnTo>
                  <a:lnTo>
                    <a:pt x="339" y="1221"/>
                  </a:lnTo>
                  <a:lnTo>
                    <a:pt x="324" y="1212"/>
                  </a:lnTo>
                  <a:lnTo>
                    <a:pt x="311" y="1201"/>
                  </a:lnTo>
                  <a:lnTo>
                    <a:pt x="296" y="1190"/>
                  </a:lnTo>
                  <a:lnTo>
                    <a:pt x="283" y="1177"/>
                  </a:lnTo>
                  <a:lnTo>
                    <a:pt x="272" y="1164"/>
                  </a:lnTo>
                  <a:lnTo>
                    <a:pt x="260" y="1149"/>
                  </a:lnTo>
                  <a:lnTo>
                    <a:pt x="249" y="1134"/>
                  </a:lnTo>
                  <a:lnTo>
                    <a:pt x="238" y="1118"/>
                  </a:lnTo>
                  <a:lnTo>
                    <a:pt x="227" y="1100"/>
                  </a:lnTo>
                  <a:lnTo>
                    <a:pt x="218" y="1082"/>
                  </a:lnTo>
                  <a:lnTo>
                    <a:pt x="209" y="1062"/>
                  </a:lnTo>
                  <a:lnTo>
                    <a:pt x="200" y="1043"/>
                  </a:lnTo>
                  <a:lnTo>
                    <a:pt x="193" y="1022"/>
                  </a:lnTo>
                  <a:lnTo>
                    <a:pt x="185" y="1001"/>
                  </a:lnTo>
                  <a:lnTo>
                    <a:pt x="179" y="979"/>
                  </a:lnTo>
                  <a:lnTo>
                    <a:pt x="172" y="956"/>
                  </a:lnTo>
                  <a:lnTo>
                    <a:pt x="167" y="934"/>
                  </a:lnTo>
                  <a:lnTo>
                    <a:pt x="162" y="910"/>
                  </a:lnTo>
                  <a:lnTo>
                    <a:pt x="158" y="885"/>
                  </a:lnTo>
                  <a:lnTo>
                    <a:pt x="154" y="860"/>
                  </a:lnTo>
                  <a:lnTo>
                    <a:pt x="152" y="834"/>
                  </a:lnTo>
                  <a:lnTo>
                    <a:pt x="148" y="809"/>
                  </a:lnTo>
                  <a:lnTo>
                    <a:pt x="147" y="782"/>
                  </a:lnTo>
                  <a:lnTo>
                    <a:pt x="146" y="755"/>
                  </a:lnTo>
                  <a:lnTo>
                    <a:pt x="146" y="728"/>
                  </a:lnTo>
                  <a:lnTo>
                    <a:pt x="146" y="703"/>
                  </a:lnTo>
                  <a:lnTo>
                    <a:pt x="147" y="677"/>
                  </a:lnTo>
                  <a:lnTo>
                    <a:pt x="148" y="652"/>
                  </a:lnTo>
                  <a:lnTo>
                    <a:pt x="152" y="628"/>
                  </a:lnTo>
                  <a:lnTo>
                    <a:pt x="154" y="603"/>
                  </a:lnTo>
                  <a:lnTo>
                    <a:pt x="158" y="579"/>
                  </a:lnTo>
                  <a:lnTo>
                    <a:pt x="162" y="555"/>
                  </a:lnTo>
                  <a:lnTo>
                    <a:pt x="167" y="532"/>
                  </a:lnTo>
                  <a:lnTo>
                    <a:pt x="172" y="510"/>
                  </a:lnTo>
                  <a:lnTo>
                    <a:pt x="179" y="488"/>
                  </a:lnTo>
                  <a:lnTo>
                    <a:pt x="185" y="466"/>
                  </a:lnTo>
                  <a:lnTo>
                    <a:pt x="193" y="446"/>
                  </a:lnTo>
                  <a:lnTo>
                    <a:pt x="200" y="425"/>
                  </a:lnTo>
                  <a:lnTo>
                    <a:pt x="209" y="407"/>
                  </a:lnTo>
                  <a:lnTo>
                    <a:pt x="218" y="387"/>
                  </a:lnTo>
                  <a:lnTo>
                    <a:pt x="227" y="370"/>
                  </a:lnTo>
                  <a:lnTo>
                    <a:pt x="238" y="353"/>
                  </a:lnTo>
                  <a:lnTo>
                    <a:pt x="249" y="337"/>
                  </a:lnTo>
                  <a:lnTo>
                    <a:pt x="260" y="321"/>
                  </a:lnTo>
                  <a:lnTo>
                    <a:pt x="272" y="307"/>
                  </a:lnTo>
                  <a:lnTo>
                    <a:pt x="283" y="294"/>
                  </a:lnTo>
                  <a:lnTo>
                    <a:pt x="296" y="281"/>
                  </a:lnTo>
                  <a:lnTo>
                    <a:pt x="311" y="271"/>
                  </a:lnTo>
                  <a:lnTo>
                    <a:pt x="324" y="260"/>
                  </a:lnTo>
                  <a:lnTo>
                    <a:pt x="339" y="250"/>
                  </a:lnTo>
                  <a:lnTo>
                    <a:pt x="353" y="242"/>
                  </a:lnTo>
                  <a:lnTo>
                    <a:pt x="368" y="235"/>
                  </a:lnTo>
                  <a:lnTo>
                    <a:pt x="384" y="229"/>
                  </a:lnTo>
                  <a:lnTo>
                    <a:pt x="400" y="225"/>
                  </a:lnTo>
                  <a:lnTo>
                    <a:pt x="417" y="222"/>
                  </a:lnTo>
                  <a:lnTo>
                    <a:pt x="434" y="220"/>
                  </a:lnTo>
                  <a:lnTo>
                    <a:pt x="451" y="219"/>
                  </a:lnTo>
                  <a:close/>
                  <a:moveTo>
                    <a:pt x="451" y="1471"/>
                  </a:moveTo>
                  <a:lnTo>
                    <a:pt x="473" y="1470"/>
                  </a:lnTo>
                  <a:lnTo>
                    <a:pt x="494" y="1467"/>
                  </a:lnTo>
                  <a:lnTo>
                    <a:pt x="516" y="1463"/>
                  </a:lnTo>
                  <a:lnTo>
                    <a:pt x="537" y="1456"/>
                  </a:lnTo>
                  <a:lnTo>
                    <a:pt x="558" y="1449"/>
                  </a:lnTo>
                  <a:lnTo>
                    <a:pt x="579" y="1439"/>
                  </a:lnTo>
                  <a:lnTo>
                    <a:pt x="598" y="1427"/>
                  </a:lnTo>
                  <a:lnTo>
                    <a:pt x="618" y="1414"/>
                  </a:lnTo>
                  <a:lnTo>
                    <a:pt x="637" y="1400"/>
                  </a:lnTo>
                  <a:lnTo>
                    <a:pt x="656" y="1384"/>
                  </a:lnTo>
                  <a:lnTo>
                    <a:pt x="674" y="1366"/>
                  </a:lnTo>
                  <a:lnTo>
                    <a:pt x="692" y="1348"/>
                  </a:lnTo>
                  <a:lnTo>
                    <a:pt x="710" y="1327"/>
                  </a:lnTo>
                  <a:lnTo>
                    <a:pt x="726" y="1306"/>
                  </a:lnTo>
                  <a:lnTo>
                    <a:pt x="742" y="1282"/>
                  </a:lnTo>
                  <a:lnTo>
                    <a:pt x="757" y="1258"/>
                  </a:lnTo>
                  <a:lnTo>
                    <a:pt x="772" y="1232"/>
                  </a:lnTo>
                  <a:lnTo>
                    <a:pt x="785" y="1206"/>
                  </a:lnTo>
                  <a:lnTo>
                    <a:pt x="799" y="1178"/>
                  </a:lnTo>
                  <a:lnTo>
                    <a:pt x="811" y="1149"/>
                  </a:lnTo>
                  <a:lnTo>
                    <a:pt x="823" y="1119"/>
                  </a:lnTo>
                  <a:lnTo>
                    <a:pt x="834" y="1088"/>
                  </a:lnTo>
                  <a:lnTo>
                    <a:pt x="844" y="1056"/>
                  </a:lnTo>
                  <a:lnTo>
                    <a:pt x="852" y="1022"/>
                  </a:lnTo>
                  <a:lnTo>
                    <a:pt x="861" y="989"/>
                  </a:lnTo>
                  <a:lnTo>
                    <a:pt x="868" y="954"/>
                  </a:lnTo>
                  <a:lnTo>
                    <a:pt x="874" y="919"/>
                  </a:lnTo>
                  <a:lnTo>
                    <a:pt x="880" y="882"/>
                  </a:lnTo>
                  <a:lnTo>
                    <a:pt x="883" y="845"/>
                  </a:lnTo>
                  <a:lnTo>
                    <a:pt x="886" y="806"/>
                  </a:lnTo>
                  <a:lnTo>
                    <a:pt x="888" y="768"/>
                  </a:lnTo>
                  <a:lnTo>
                    <a:pt x="888" y="728"/>
                  </a:lnTo>
                  <a:lnTo>
                    <a:pt x="888" y="690"/>
                  </a:lnTo>
                  <a:lnTo>
                    <a:pt x="886" y="654"/>
                  </a:lnTo>
                  <a:lnTo>
                    <a:pt x="883" y="617"/>
                  </a:lnTo>
                  <a:lnTo>
                    <a:pt x="880" y="580"/>
                  </a:lnTo>
                  <a:lnTo>
                    <a:pt x="874" y="544"/>
                  </a:lnTo>
                  <a:lnTo>
                    <a:pt x="868" y="510"/>
                  </a:lnTo>
                  <a:lnTo>
                    <a:pt x="861" y="476"/>
                  </a:lnTo>
                  <a:lnTo>
                    <a:pt x="852" y="443"/>
                  </a:lnTo>
                  <a:lnTo>
                    <a:pt x="844" y="410"/>
                  </a:lnTo>
                  <a:lnTo>
                    <a:pt x="834" y="379"/>
                  </a:lnTo>
                  <a:lnTo>
                    <a:pt x="823" y="348"/>
                  </a:lnTo>
                  <a:lnTo>
                    <a:pt x="811" y="319"/>
                  </a:lnTo>
                  <a:lnTo>
                    <a:pt x="799" y="291"/>
                  </a:lnTo>
                  <a:lnTo>
                    <a:pt x="785" y="263"/>
                  </a:lnTo>
                  <a:lnTo>
                    <a:pt x="772" y="237"/>
                  </a:lnTo>
                  <a:lnTo>
                    <a:pt x="757" y="212"/>
                  </a:lnTo>
                  <a:lnTo>
                    <a:pt x="742" y="187"/>
                  </a:lnTo>
                  <a:lnTo>
                    <a:pt x="726" y="165"/>
                  </a:lnTo>
                  <a:lnTo>
                    <a:pt x="710" y="144"/>
                  </a:lnTo>
                  <a:lnTo>
                    <a:pt x="692" y="123"/>
                  </a:lnTo>
                  <a:lnTo>
                    <a:pt x="674" y="105"/>
                  </a:lnTo>
                  <a:lnTo>
                    <a:pt x="656" y="88"/>
                  </a:lnTo>
                  <a:lnTo>
                    <a:pt x="637" y="72"/>
                  </a:lnTo>
                  <a:lnTo>
                    <a:pt x="618" y="58"/>
                  </a:lnTo>
                  <a:lnTo>
                    <a:pt x="598" y="45"/>
                  </a:lnTo>
                  <a:lnTo>
                    <a:pt x="579" y="33"/>
                  </a:lnTo>
                  <a:lnTo>
                    <a:pt x="558" y="23"/>
                  </a:lnTo>
                  <a:lnTo>
                    <a:pt x="537" y="15"/>
                  </a:lnTo>
                  <a:lnTo>
                    <a:pt x="516" y="9"/>
                  </a:lnTo>
                  <a:lnTo>
                    <a:pt x="494" y="5"/>
                  </a:lnTo>
                  <a:lnTo>
                    <a:pt x="473" y="1"/>
                  </a:lnTo>
                  <a:lnTo>
                    <a:pt x="451" y="0"/>
                  </a:lnTo>
                  <a:lnTo>
                    <a:pt x="428" y="1"/>
                  </a:lnTo>
                  <a:lnTo>
                    <a:pt x="406" y="5"/>
                  </a:lnTo>
                  <a:lnTo>
                    <a:pt x="383" y="9"/>
                  </a:lnTo>
                  <a:lnTo>
                    <a:pt x="361" y="15"/>
                  </a:lnTo>
                  <a:lnTo>
                    <a:pt x="340" y="23"/>
                  </a:lnTo>
                  <a:lnTo>
                    <a:pt x="318" y="33"/>
                  </a:lnTo>
                  <a:lnTo>
                    <a:pt x="298" y="45"/>
                  </a:lnTo>
                  <a:lnTo>
                    <a:pt x="277" y="58"/>
                  </a:lnTo>
                  <a:lnTo>
                    <a:pt x="256" y="72"/>
                  </a:lnTo>
                  <a:lnTo>
                    <a:pt x="237" y="88"/>
                  </a:lnTo>
                  <a:lnTo>
                    <a:pt x="219" y="105"/>
                  </a:lnTo>
                  <a:lnTo>
                    <a:pt x="200" y="123"/>
                  </a:lnTo>
                  <a:lnTo>
                    <a:pt x="182" y="144"/>
                  </a:lnTo>
                  <a:lnTo>
                    <a:pt x="166" y="165"/>
                  </a:lnTo>
                  <a:lnTo>
                    <a:pt x="148" y="187"/>
                  </a:lnTo>
                  <a:lnTo>
                    <a:pt x="133" y="212"/>
                  </a:lnTo>
                  <a:lnTo>
                    <a:pt x="118" y="237"/>
                  </a:lnTo>
                  <a:lnTo>
                    <a:pt x="104" y="263"/>
                  </a:lnTo>
                  <a:lnTo>
                    <a:pt x="90" y="291"/>
                  </a:lnTo>
                  <a:lnTo>
                    <a:pt x="78" y="319"/>
                  </a:lnTo>
                  <a:lnTo>
                    <a:pt x="66" y="348"/>
                  </a:lnTo>
                  <a:lnTo>
                    <a:pt x="55" y="379"/>
                  </a:lnTo>
                  <a:lnTo>
                    <a:pt x="46" y="410"/>
                  </a:lnTo>
                  <a:lnTo>
                    <a:pt x="36" y="443"/>
                  </a:lnTo>
                  <a:lnTo>
                    <a:pt x="28" y="476"/>
                  </a:lnTo>
                  <a:lnTo>
                    <a:pt x="21" y="510"/>
                  </a:lnTo>
                  <a:lnTo>
                    <a:pt x="14" y="544"/>
                  </a:lnTo>
                  <a:lnTo>
                    <a:pt x="10" y="580"/>
                  </a:lnTo>
                  <a:lnTo>
                    <a:pt x="6" y="617"/>
                  </a:lnTo>
                  <a:lnTo>
                    <a:pt x="2" y="654"/>
                  </a:lnTo>
                  <a:lnTo>
                    <a:pt x="1" y="690"/>
                  </a:lnTo>
                  <a:lnTo>
                    <a:pt x="0" y="728"/>
                  </a:lnTo>
                  <a:lnTo>
                    <a:pt x="1" y="768"/>
                  </a:lnTo>
                  <a:lnTo>
                    <a:pt x="2" y="806"/>
                  </a:lnTo>
                  <a:lnTo>
                    <a:pt x="6" y="845"/>
                  </a:lnTo>
                  <a:lnTo>
                    <a:pt x="10" y="882"/>
                  </a:lnTo>
                  <a:lnTo>
                    <a:pt x="14" y="919"/>
                  </a:lnTo>
                  <a:lnTo>
                    <a:pt x="21" y="954"/>
                  </a:lnTo>
                  <a:lnTo>
                    <a:pt x="28" y="989"/>
                  </a:lnTo>
                  <a:lnTo>
                    <a:pt x="36" y="1022"/>
                  </a:lnTo>
                  <a:lnTo>
                    <a:pt x="46" y="1056"/>
                  </a:lnTo>
                  <a:lnTo>
                    <a:pt x="55" y="1088"/>
                  </a:lnTo>
                  <a:lnTo>
                    <a:pt x="66" y="1119"/>
                  </a:lnTo>
                  <a:lnTo>
                    <a:pt x="78" y="1149"/>
                  </a:lnTo>
                  <a:lnTo>
                    <a:pt x="90" y="1178"/>
                  </a:lnTo>
                  <a:lnTo>
                    <a:pt x="104" y="1206"/>
                  </a:lnTo>
                  <a:lnTo>
                    <a:pt x="118" y="1232"/>
                  </a:lnTo>
                  <a:lnTo>
                    <a:pt x="133" y="1258"/>
                  </a:lnTo>
                  <a:lnTo>
                    <a:pt x="148" y="1282"/>
                  </a:lnTo>
                  <a:lnTo>
                    <a:pt x="166" y="1306"/>
                  </a:lnTo>
                  <a:lnTo>
                    <a:pt x="182" y="1327"/>
                  </a:lnTo>
                  <a:lnTo>
                    <a:pt x="200" y="1348"/>
                  </a:lnTo>
                  <a:lnTo>
                    <a:pt x="219" y="1366"/>
                  </a:lnTo>
                  <a:lnTo>
                    <a:pt x="237" y="1384"/>
                  </a:lnTo>
                  <a:lnTo>
                    <a:pt x="256" y="1400"/>
                  </a:lnTo>
                  <a:lnTo>
                    <a:pt x="277" y="1414"/>
                  </a:lnTo>
                  <a:lnTo>
                    <a:pt x="298" y="1427"/>
                  </a:lnTo>
                  <a:lnTo>
                    <a:pt x="318" y="1439"/>
                  </a:lnTo>
                  <a:lnTo>
                    <a:pt x="340" y="1449"/>
                  </a:lnTo>
                  <a:lnTo>
                    <a:pt x="361" y="1456"/>
                  </a:lnTo>
                  <a:lnTo>
                    <a:pt x="383" y="1463"/>
                  </a:lnTo>
                  <a:lnTo>
                    <a:pt x="406" y="1467"/>
                  </a:lnTo>
                  <a:lnTo>
                    <a:pt x="428" y="1470"/>
                  </a:lnTo>
                  <a:lnTo>
                    <a:pt x="451" y="1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 name="Freeform 11"/>
            <p:cNvSpPr>
              <a:spLocks noChangeAspect="1"/>
            </p:cNvSpPr>
            <p:nvPr/>
          </p:nvSpPr>
          <p:spPr bwMode="black">
            <a:xfrm>
              <a:off x="4427" y="1812"/>
              <a:ext cx="133" cy="270"/>
            </a:xfrm>
            <a:custGeom>
              <a:avLst/>
              <a:gdLst>
                <a:gd name="T0" fmla="*/ 0 w 1193"/>
                <a:gd name="T1" fmla="*/ 0 h 2432"/>
                <a:gd name="T2" fmla="*/ 0 w 1193"/>
                <a:gd name="T3" fmla="*/ 0 h 2432"/>
                <a:gd name="T4" fmla="*/ 0 w 1193"/>
                <a:gd name="T5" fmla="*/ 0 h 2432"/>
                <a:gd name="T6" fmla="*/ 0 w 1193"/>
                <a:gd name="T7" fmla="*/ 0 h 2432"/>
                <a:gd name="T8" fmla="*/ 0 w 1193"/>
                <a:gd name="T9" fmla="*/ 0 h 2432"/>
                <a:gd name="T10" fmla="*/ 0 w 1193"/>
                <a:gd name="T11" fmla="*/ 0 h 2432"/>
                <a:gd name="T12" fmla="*/ 0 w 1193"/>
                <a:gd name="T13" fmla="*/ 0 h 2432"/>
                <a:gd name="T14" fmla="*/ 0 w 1193"/>
                <a:gd name="T15" fmla="*/ 0 h 2432"/>
                <a:gd name="T16" fmla="*/ 0 w 1193"/>
                <a:gd name="T17" fmla="*/ 0 h 2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93" h="2432">
                  <a:moveTo>
                    <a:pt x="0" y="0"/>
                  </a:moveTo>
                  <a:lnTo>
                    <a:pt x="1048" y="1819"/>
                  </a:lnTo>
                  <a:lnTo>
                    <a:pt x="1048" y="102"/>
                  </a:lnTo>
                  <a:lnTo>
                    <a:pt x="1193" y="102"/>
                  </a:lnTo>
                  <a:lnTo>
                    <a:pt x="1193" y="2432"/>
                  </a:lnTo>
                  <a:lnTo>
                    <a:pt x="160" y="611"/>
                  </a:lnTo>
                  <a:lnTo>
                    <a:pt x="160" y="2329"/>
                  </a:lnTo>
                  <a:lnTo>
                    <a:pt x="0" y="232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1" name="Freeform 12"/>
            <p:cNvSpPr>
              <a:spLocks noChangeAspect="1" noEditPoints="1"/>
            </p:cNvSpPr>
            <p:nvPr/>
          </p:nvSpPr>
          <p:spPr bwMode="black">
            <a:xfrm>
              <a:off x="4580" y="1912"/>
              <a:ext cx="92" cy="164"/>
            </a:xfrm>
            <a:custGeom>
              <a:avLst/>
              <a:gdLst>
                <a:gd name="T0" fmla="*/ 0 w 829"/>
                <a:gd name="T1" fmla="*/ 0 h 1471"/>
                <a:gd name="T2" fmla="*/ 0 w 829"/>
                <a:gd name="T3" fmla="*/ 0 h 1471"/>
                <a:gd name="T4" fmla="*/ 0 w 829"/>
                <a:gd name="T5" fmla="*/ 0 h 1471"/>
                <a:gd name="T6" fmla="*/ 0 w 829"/>
                <a:gd name="T7" fmla="*/ 0 h 1471"/>
                <a:gd name="T8" fmla="*/ 0 w 829"/>
                <a:gd name="T9" fmla="*/ 0 h 1471"/>
                <a:gd name="T10" fmla="*/ 0 w 829"/>
                <a:gd name="T11" fmla="*/ 0 h 1471"/>
                <a:gd name="T12" fmla="*/ 0 w 829"/>
                <a:gd name="T13" fmla="*/ 0 h 1471"/>
                <a:gd name="T14" fmla="*/ 0 w 829"/>
                <a:gd name="T15" fmla="*/ 0 h 1471"/>
                <a:gd name="T16" fmla="*/ 0 w 829"/>
                <a:gd name="T17" fmla="*/ 0 h 1471"/>
                <a:gd name="T18" fmla="*/ 0 w 829"/>
                <a:gd name="T19" fmla="*/ 0 h 1471"/>
                <a:gd name="T20" fmla="*/ 0 w 829"/>
                <a:gd name="T21" fmla="*/ 0 h 1471"/>
                <a:gd name="T22" fmla="*/ 0 w 829"/>
                <a:gd name="T23" fmla="*/ 0 h 1471"/>
                <a:gd name="T24" fmla="*/ 0 w 829"/>
                <a:gd name="T25" fmla="*/ 0 h 1471"/>
                <a:gd name="T26" fmla="*/ 0 w 829"/>
                <a:gd name="T27" fmla="*/ 0 h 1471"/>
                <a:gd name="T28" fmla="*/ 0 w 829"/>
                <a:gd name="T29" fmla="*/ 0 h 1471"/>
                <a:gd name="T30" fmla="*/ 0 w 829"/>
                <a:gd name="T31" fmla="*/ 0 h 1471"/>
                <a:gd name="T32" fmla="*/ 0 w 829"/>
                <a:gd name="T33" fmla="*/ 0 h 1471"/>
                <a:gd name="T34" fmla="*/ 0 w 829"/>
                <a:gd name="T35" fmla="*/ 0 h 1471"/>
                <a:gd name="T36" fmla="*/ 0 w 829"/>
                <a:gd name="T37" fmla="*/ 0 h 1471"/>
                <a:gd name="T38" fmla="*/ 0 w 829"/>
                <a:gd name="T39" fmla="*/ 0 h 1471"/>
                <a:gd name="T40" fmla="*/ 0 w 829"/>
                <a:gd name="T41" fmla="*/ 0 h 1471"/>
                <a:gd name="T42" fmla="*/ 0 w 829"/>
                <a:gd name="T43" fmla="*/ 0 h 1471"/>
                <a:gd name="T44" fmla="*/ 0 w 829"/>
                <a:gd name="T45" fmla="*/ 0 h 1471"/>
                <a:gd name="T46" fmla="*/ 0 w 829"/>
                <a:gd name="T47" fmla="*/ 0 h 1471"/>
                <a:gd name="T48" fmla="*/ 0 w 829"/>
                <a:gd name="T49" fmla="*/ 0 h 1471"/>
                <a:gd name="T50" fmla="*/ 0 w 829"/>
                <a:gd name="T51" fmla="*/ 0 h 1471"/>
                <a:gd name="T52" fmla="*/ 0 w 829"/>
                <a:gd name="T53" fmla="*/ 0 h 1471"/>
                <a:gd name="T54" fmla="*/ 0 w 829"/>
                <a:gd name="T55" fmla="*/ 0 h 1471"/>
                <a:gd name="T56" fmla="*/ 0 w 829"/>
                <a:gd name="T57" fmla="*/ 0 h 1471"/>
                <a:gd name="T58" fmla="*/ 0 w 829"/>
                <a:gd name="T59" fmla="*/ 0 h 1471"/>
                <a:gd name="T60" fmla="*/ 0 w 829"/>
                <a:gd name="T61" fmla="*/ 0 h 1471"/>
                <a:gd name="T62" fmla="*/ 0 w 829"/>
                <a:gd name="T63" fmla="*/ 0 h 1471"/>
                <a:gd name="T64" fmla="*/ 0 w 829"/>
                <a:gd name="T65" fmla="*/ 0 h 1471"/>
                <a:gd name="T66" fmla="*/ 0 w 829"/>
                <a:gd name="T67" fmla="*/ 0 h 1471"/>
                <a:gd name="T68" fmla="*/ 0 w 829"/>
                <a:gd name="T69" fmla="*/ 0 h 1471"/>
                <a:gd name="T70" fmla="*/ 0 w 829"/>
                <a:gd name="T71" fmla="*/ 0 h 1471"/>
                <a:gd name="T72" fmla="*/ 0 w 829"/>
                <a:gd name="T73" fmla="*/ 0 h 1471"/>
                <a:gd name="T74" fmla="*/ 0 w 829"/>
                <a:gd name="T75" fmla="*/ 0 h 1471"/>
                <a:gd name="T76" fmla="*/ 0 w 829"/>
                <a:gd name="T77" fmla="*/ 0 h 1471"/>
                <a:gd name="T78" fmla="*/ 0 w 829"/>
                <a:gd name="T79" fmla="*/ 0 h 1471"/>
                <a:gd name="T80" fmla="*/ 0 w 829"/>
                <a:gd name="T81" fmla="*/ 0 h 1471"/>
                <a:gd name="T82" fmla="*/ 0 w 829"/>
                <a:gd name="T83" fmla="*/ 0 h 1471"/>
                <a:gd name="T84" fmla="*/ 0 w 829"/>
                <a:gd name="T85" fmla="*/ 0 h 1471"/>
                <a:gd name="T86" fmla="*/ 0 w 829"/>
                <a:gd name="T87" fmla="*/ 0 h 1471"/>
                <a:gd name="T88" fmla="*/ 0 w 829"/>
                <a:gd name="T89" fmla="*/ 0 h 1471"/>
                <a:gd name="T90" fmla="*/ 0 w 829"/>
                <a:gd name="T91" fmla="*/ 0 h 1471"/>
                <a:gd name="T92" fmla="*/ 0 w 829"/>
                <a:gd name="T93" fmla="*/ 0 h 1471"/>
                <a:gd name="T94" fmla="*/ 0 w 829"/>
                <a:gd name="T95" fmla="*/ 0 h 1471"/>
                <a:gd name="T96" fmla="*/ 0 w 829"/>
                <a:gd name="T97" fmla="*/ 0 h 1471"/>
                <a:gd name="T98" fmla="*/ 0 w 829"/>
                <a:gd name="T99" fmla="*/ 0 h 1471"/>
                <a:gd name="T100" fmla="*/ 0 w 829"/>
                <a:gd name="T101" fmla="*/ 0 h 1471"/>
                <a:gd name="T102" fmla="*/ 0 w 829"/>
                <a:gd name="T103" fmla="*/ 0 h 1471"/>
                <a:gd name="T104" fmla="*/ 0 w 829"/>
                <a:gd name="T105" fmla="*/ 0 h 1471"/>
                <a:gd name="T106" fmla="*/ 0 w 829"/>
                <a:gd name="T107" fmla="*/ 0 h 1471"/>
                <a:gd name="T108" fmla="*/ 0 w 829"/>
                <a:gd name="T109" fmla="*/ 0 h 1471"/>
                <a:gd name="T110" fmla="*/ 0 w 829"/>
                <a:gd name="T111" fmla="*/ 0 h 1471"/>
                <a:gd name="T112" fmla="*/ 0 w 829"/>
                <a:gd name="T113" fmla="*/ 0 h 14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29" h="1471">
                  <a:moveTo>
                    <a:pt x="421" y="219"/>
                  </a:moveTo>
                  <a:lnTo>
                    <a:pt x="438" y="220"/>
                  </a:lnTo>
                  <a:lnTo>
                    <a:pt x="454" y="222"/>
                  </a:lnTo>
                  <a:lnTo>
                    <a:pt x="469" y="225"/>
                  </a:lnTo>
                  <a:lnTo>
                    <a:pt x="483" y="229"/>
                  </a:lnTo>
                  <a:lnTo>
                    <a:pt x="498" y="235"/>
                  </a:lnTo>
                  <a:lnTo>
                    <a:pt x="512" y="241"/>
                  </a:lnTo>
                  <a:lnTo>
                    <a:pt x="525" y="249"/>
                  </a:lnTo>
                  <a:lnTo>
                    <a:pt x="538" y="258"/>
                  </a:lnTo>
                  <a:lnTo>
                    <a:pt x="551" y="267"/>
                  </a:lnTo>
                  <a:lnTo>
                    <a:pt x="563" y="278"/>
                  </a:lnTo>
                  <a:lnTo>
                    <a:pt x="575" y="290"/>
                  </a:lnTo>
                  <a:lnTo>
                    <a:pt x="586" y="303"/>
                  </a:lnTo>
                  <a:lnTo>
                    <a:pt x="597" y="316"/>
                  </a:lnTo>
                  <a:lnTo>
                    <a:pt x="606" y="331"/>
                  </a:lnTo>
                  <a:lnTo>
                    <a:pt x="616" y="346"/>
                  </a:lnTo>
                  <a:lnTo>
                    <a:pt x="626" y="363"/>
                  </a:lnTo>
                  <a:lnTo>
                    <a:pt x="633" y="380"/>
                  </a:lnTo>
                  <a:lnTo>
                    <a:pt x="642" y="398"/>
                  </a:lnTo>
                  <a:lnTo>
                    <a:pt x="650" y="417"/>
                  </a:lnTo>
                  <a:lnTo>
                    <a:pt x="657" y="436"/>
                  </a:lnTo>
                  <a:lnTo>
                    <a:pt x="664" y="456"/>
                  </a:lnTo>
                  <a:lnTo>
                    <a:pt x="669" y="477"/>
                  </a:lnTo>
                  <a:lnTo>
                    <a:pt x="675" y="498"/>
                  </a:lnTo>
                  <a:lnTo>
                    <a:pt x="680" y="520"/>
                  </a:lnTo>
                  <a:lnTo>
                    <a:pt x="684" y="542"/>
                  </a:lnTo>
                  <a:lnTo>
                    <a:pt x="688" y="566"/>
                  </a:lnTo>
                  <a:lnTo>
                    <a:pt x="691" y="590"/>
                  </a:lnTo>
                  <a:lnTo>
                    <a:pt x="693" y="613"/>
                  </a:lnTo>
                  <a:lnTo>
                    <a:pt x="695" y="638"/>
                  </a:lnTo>
                  <a:lnTo>
                    <a:pt x="697" y="663"/>
                  </a:lnTo>
                  <a:lnTo>
                    <a:pt x="698" y="688"/>
                  </a:lnTo>
                  <a:lnTo>
                    <a:pt x="698" y="714"/>
                  </a:lnTo>
                  <a:lnTo>
                    <a:pt x="697" y="768"/>
                  </a:lnTo>
                  <a:lnTo>
                    <a:pt x="694" y="821"/>
                  </a:lnTo>
                  <a:lnTo>
                    <a:pt x="692" y="846"/>
                  </a:lnTo>
                  <a:lnTo>
                    <a:pt x="689" y="872"/>
                  </a:lnTo>
                  <a:lnTo>
                    <a:pt x="685" y="897"/>
                  </a:lnTo>
                  <a:lnTo>
                    <a:pt x="681" y="921"/>
                  </a:lnTo>
                  <a:lnTo>
                    <a:pt x="677" y="944"/>
                  </a:lnTo>
                  <a:lnTo>
                    <a:pt x="672" y="968"/>
                  </a:lnTo>
                  <a:lnTo>
                    <a:pt x="667" y="991"/>
                  </a:lnTo>
                  <a:lnTo>
                    <a:pt x="661" y="1013"/>
                  </a:lnTo>
                  <a:lnTo>
                    <a:pt x="654" y="1033"/>
                  </a:lnTo>
                  <a:lnTo>
                    <a:pt x="646" y="1054"/>
                  </a:lnTo>
                  <a:lnTo>
                    <a:pt x="639" y="1073"/>
                  </a:lnTo>
                  <a:lnTo>
                    <a:pt x="631" y="1093"/>
                  </a:lnTo>
                  <a:lnTo>
                    <a:pt x="622" y="1111"/>
                  </a:lnTo>
                  <a:lnTo>
                    <a:pt x="613" y="1127"/>
                  </a:lnTo>
                  <a:lnTo>
                    <a:pt x="603" y="1144"/>
                  </a:lnTo>
                  <a:lnTo>
                    <a:pt x="592" y="1159"/>
                  </a:lnTo>
                  <a:lnTo>
                    <a:pt x="582" y="1174"/>
                  </a:lnTo>
                  <a:lnTo>
                    <a:pt x="570" y="1187"/>
                  </a:lnTo>
                  <a:lnTo>
                    <a:pt x="558" y="1199"/>
                  </a:lnTo>
                  <a:lnTo>
                    <a:pt x="545" y="1209"/>
                  </a:lnTo>
                  <a:lnTo>
                    <a:pt x="532" y="1219"/>
                  </a:lnTo>
                  <a:lnTo>
                    <a:pt x="518" y="1228"/>
                  </a:lnTo>
                  <a:lnTo>
                    <a:pt x="503" y="1235"/>
                  </a:lnTo>
                  <a:lnTo>
                    <a:pt x="487" y="1242"/>
                  </a:lnTo>
                  <a:lnTo>
                    <a:pt x="472" y="1246"/>
                  </a:lnTo>
                  <a:lnTo>
                    <a:pt x="456" y="1250"/>
                  </a:lnTo>
                  <a:lnTo>
                    <a:pt x="439" y="1252"/>
                  </a:lnTo>
                  <a:lnTo>
                    <a:pt x="421" y="1253"/>
                  </a:lnTo>
                  <a:lnTo>
                    <a:pt x="405" y="1252"/>
                  </a:lnTo>
                  <a:lnTo>
                    <a:pt x="390" y="1250"/>
                  </a:lnTo>
                  <a:lnTo>
                    <a:pt x="374" y="1246"/>
                  </a:lnTo>
                  <a:lnTo>
                    <a:pt x="360" y="1241"/>
                  </a:lnTo>
                  <a:lnTo>
                    <a:pt x="345" y="1234"/>
                  </a:lnTo>
                  <a:lnTo>
                    <a:pt x="332" y="1227"/>
                  </a:lnTo>
                  <a:lnTo>
                    <a:pt x="318" y="1218"/>
                  </a:lnTo>
                  <a:lnTo>
                    <a:pt x="305" y="1207"/>
                  </a:lnTo>
                  <a:lnTo>
                    <a:pt x="292" y="1197"/>
                  </a:lnTo>
                  <a:lnTo>
                    <a:pt x="280" y="1184"/>
                  </a:lnTo>
                  <a:lnTo>
                    <a:pt x="269" y="1169"/>
                  </a:lnTo>
                  <a:lnTo>
                    <a:pt x="257" y="1155"/>
                  </a:lnTo>
                  <a:lnTo>
                    <a:pt x="246" y="1139"/>
                  </a:lnTo>
                  <a:lnTo>
                    <a:pt x="237" y="1123"/>
                  </a:lnTo>
                  <a:lnTo>
                    <a:pt x="227" y="1106"/>
                  </a:lnTo>
                  <a:lnTo>
                    <a:pt x="218" y="1087"/>
                  </a:lnTo>
                  <a:lnTo>
                    <a:pt x="209" y="1068"/>
                  </a:lnTo>
                  <a:lnTo>
                    <a:pt x="201" y="1048"/>
                  </a:lnTo>
                  <a:lnTo>
                    <a:pt x="193" y="1028"/>
                  </a:lnTo>
                  <a:lnTo>
                    <a:pt x="187" y="1006"/>
                  </a:lnTo>
                  <a:lnTo>
                    <a:pt x="180" y="985"/>
                  </a:lnTo>
                  <a:lnTo>
                    <a:pt x="174" y="962"/>
                  </a:lnTo>
                  <a:lnTo>
                    <a:pt x="168" y="938"/>
                  </a:lnTo>
                  <a:lnTo>
                    <a:pt x="164" y="915"/>
                  </a:lnTo>
                  <a:lnTo>
                    <a:pt x="160" y="890"/>
                  </a:lnTo>
                  <a:lnTo>
                    <a:pt x="155" y="867"/>
                  </a:lnTo>
                  <a:lnTo>
                    <a:pt x="152" y="842"/>
                  </a:lnTo>
                  <a:lnTo>
                    <a:pt x="150" y="817"/>
                  </a:lnTo>
                  <a:lnTo>
                    <a:pt x="148" y="791"/>
                  </a:lnTo>
                  <a:lnTo>
                    <a:pt x="146" y="766"/>
                  </a:lnTo>
                  <a:lnTo>
                    <a:pt x="146" y="740"/>
                  </a:lnTo>
                  <a:lnTo>
                    <a:pt x="145" y="714"/>
                  </a:lnTo>
                  <a:lnTo>
                    <a:pt x="146" y="689"/>
                  </a:lnTo>
                  <a:lnTo>
                    <a:pt x="146" y="665"/>
                  </a:lnTo>
                  <a:lnTo>
                    <a:pt x="148" y="642"/>
                  </a:lnTo>
                  <a:lnTo>
                    <a:pt x="150" y="618"/>
                  </a:lnTo>
                  <a:lnTo>
                    <a:pt x="152" y="594"/>
                  </a:lnTo>
                  <a:lnTo>
                    <a:pt x="155" y="571"/>
                  </a:lnTo>
                  <a:lnTo>
                    <a:pt x="160" y="549"/>
                  </a:lnTo>
                  <a:lnTo>
                    <a:pt x="164" y="526"/>
                  </a:lnTo>
                  <a:lnTo>
                    <a:pt x="168" y="504"/>
                  </a:lnTo>
                  <a:lnTo>
                    <a:pt x="174" y="483"/>
                  </a:lnTo>
                  <a:lnTo>
                    <a:pt x="180" y="462"/>
                  </a:lnTo>
                  <a:lnTo>
                    <a:pt x="187" y="443"/>
                  </a:lnTo>
                  <a:lnTo>
                    <a:pt x="193" y="423"/>
                  </a:lnTo>
                  <a:lnTo>
                    <a:pt x="201" y="404"/>
                  </a:lnTo>
                  <a:lnTo>
                    <a:pt x="209" y="385"/>
                  </a:lnTo>
                  <a:lnTo>
                    <a:pt x="218" y="368"/>
                  </a:lnTo>
                  <a:lnTo>
                    <a:pt x="227" y="352"/>
                  </a:lnTo>
                  <a:lnTo>
                    <a:pt x="237" y="336"/>
                  </a:lnTo>
                  <a:lnTo>
                    <a:pt x="246" y="320"/>
                  </a:lnTo>
                  <a:lnTo>
                    <a:pt x="257" y="306"/>
                  </a:lnTo>
                  <a:lnTo>
                    <a:pt x="269" y="293"/>
                  </a:lnTo>
                  <a:lnTo>
                    <a:pt x="280" y="281"/>
                  </a:lnTo>
                  <a:lnTo>
                    <a:pt x="292" y="270"/>
                  </a:lnTo>
                  <a:lnTo>
                    <a:pt x="305" y="260"/>
                  </a:lnTo>
                  <a:lnTo>
                    <a:pt x="318" y="250"/>
                  </a:lnTo>
                  <a:lnTo>
                    <a:pt x="332" y="242"/>
                  </a:lnTo>
                  <a:lnTo>
                    <a:pt x="345" y="235"/>
                  </a:lnTo>
                  <a:lnTo>
                    <a:pt x="360" y="229"/>
                  </a:lnTo>
                  <a:lnTo>
                    <a:pt x="374" y="225"/>
                  </a:lnTo>
                  <a:lnTo>
                    <a:pt x="390" y="222"/>
                  </a:lnTo>
                  <a:lnTo>
                    <a:pt x="405" y="220"/>
                  </a:lnTo>
                  <a:lnTo>
                    <a:pt x="421" y="219"/>
                  </a:lnTo>
                  <a:close/>
                  <a:moveTo>
                    <a:pt x="829" y="29"/>
                  </a:moveTo>
                  <a:lnTo>
                    <a:pt x="698" y="29"/>
                  </a:lnTo>
                  <a:lnTo>
                    <a:pt x="698" y="234"/>
                  </a:lnTo>
                  <a:lnTo>
                    <a:pt x="683" y="234"/>
                  </a:lnTo>
                  <a:lnTo>
                    <a:pt x="672" y="207"/>
                  </a:lnTo>
                  <a:lnTo>
                    <a:pt x="659" y="182"/>
                  </a:lnTo>
                  <a:lnTo>
                    <a:pt x="646" y="158"/>
                  </a:lnTo>
                  <a:lnTo>
                    <a:pt x="632" y="135"/>
                  </a:lnTo>
                  <a:lnTo>
                    <a:pt x="617" y="115"/>
                  </a:lnTo>
                  <a:lnTo>
                    <a:pt x="601" y="96"/>
                  </a:lnTo>
                  <a:lnTo>
                    <a:pt x="585" y="78"/>
                  </a:lnTo>
                  <a:lnTo>
                    <a:pt x="568" y="63"/>
                  </a:lnTo>
                  <a:lnTo>
                    <a:pt x="549" y="49"/>
                  </a:lnTo>
                  <a:lnTo>
                    <a:pt x="531" y="36"/>
                  </a:lnTo>
                  <a:lnTo>
                    <a:pt x="511" y="25"/>
                  </a:lnTo>
                  <a:lnTo>
                    <a:pt x="491" y="16"/>
                  </a:lnTo>
                  <a:lnTo>
                    <a:pt x="471" y="10"/>
                  </a:lnTo>
                  <a:lnTo>
                    <a:pt x="450" y="5"/>
                  </a:lnTo>
                  <a:lnTo>
                    <a:pt x="429" y="1"/>
                  </a:lnTo>
                  <a:lnTo>
                    <a:pt x="407" y="0"/>
                  </a:lnTo>
                  <a:lnTo>
                    <a:pt x="383" y="1"/>
                  </a:lnTo>
                  <a:lnTo>
                    <a:pt x="359" y="5"/>
                  </a:lnTo>
                  <a:lnTo>
                    <a:pt x="336" y="9"/>
                  </a:lnTo>
                  <a:lnTo>
                    <a:pt x="314" y="15"/>
                  </a:lnTo>
                  <a:lnTo>
                    <a:pt x="293" y="24"/>
                  </a:lnTo>
                  <a:lnTo>
                    <a:pt x="272" y="34"/>
                  </a:lnTo>
                  <a:lnTo>
                    <a:pt x="252" y="46"/>
                  </a:lnTo>
                  <a:lnTo>
                    <a:pt x="233" y="60"/>
                  </a:lnTo>
                  <a:lnTo>
                    <a:pt x="214" y="74"/>
                  </a:lnTo>
                  <a:lnTo>
                    <a:pt x="196" y="90"/>
                  </a:lnTo>
                  <a:lnTo>
                    <a:pt x="179" y="108"/>
                  </a:lnTo>
                  <a:lnTo>
                    <a:pt x="163" y="128"/>
                  </a:lnTo>
                  <a:lnTo>
                    <a:pt x="147" y="148"/>
                  </a:lnTo>
                  <a:lnTo>
                    <a:pt x="133" y="170"/>
                  </a:lnTo>
                  <a:lnTo>
                    <a:pt x="119" y="193"/>
                  </a:lnTo>
                  <a:lnTo>
                    <a:pt x="105" y="218"/>
                  </a:lnTo>
                  <a:lnTo>
                    <a:pt x="93" y="242"/>
                  </a:lnTo>
                  <a:lnTo>
                    <a:pt x="81" y="270"/>
                  </a:lnTo>
                  <a:lnTo>
                    <a:pt x="70" y="297"/>
                  </a:lnTo>
                  <a:lnTo>
                    <a:pt x="59" y="326"/>
                  </a:lnTo>
                  <a:lnTo>
                    <a:pt x="49" y="355"/>
                  </a:lnTo>
                  <a:lnTo>
                    <a:pt x="41" y="385"/>
                  </a:lnTo>
                  <a:lnTo>
                    <a:pt x="33" y="417"/>
                  </a:lnTo>
                  <a:lnTo>
                    <a:pt x="27" y="449"/>
                  </a:lnTo>
                  <a:lnTo>
                    <a:pt x="20" y="482"/>
                  </a:lnTo>
                  <a:lnTo>
                    <a:pt x="15" y="515"/>
                  </a:lnTo>
                  <a:lnTo>
                    <a:pt x="10" y="550"/>
                  </a:lnTo>
                  <a:lnTo>
                    <a:pt x="6" y="584"/>
                  </a:lnTo>
                  <a:lnTo>
                    <a:pt x="3" y="620"/>
                  </a:lnTo>
                  <a:lnTo>
                    <a:pt x="1" y="656"/>
                  </a:lnTo>
                  <a:lnTo>
                    <a:pt x="0" y="692"/>
                  </a:lnTo>
                  <a:lnTo>
                    <a:pt x="0" y="728"/>
                  </a:lnTo>
                  <a:lnTo>
                    <a:pt x="0" y="765"/>
                  </a:lnTo>
                  <a:lnTo>
                    <a:pt x="1" y="802"/>
                  </a:lnTo>
                  <a:lnTo>
                    <a:pt x="4" y="837"/>
                  </a:lnTo>
                  <a:lnTo>
                    <a:pt x="7" y="873"/>
                  </a:lnTo>
                  <a:lnTo>
                    <a:pt x="10" y="909"/>
                  </a:lnTo>
                  <a:lnTo>
                    <a:pt x="16" y="943"/>
                  </a:lnTo>
                  <a:lnTo>
                    <a:pt x="21" y="977"/>
                  </a:lnTo>
                  <a:lnTo>
                    <a:pt x="28" y="1010"/>
                  </a:lnTo>
                  <a:lnTo>
                    <a:pt x="35" y="1043"/>
                  </a:lnTo>
                  <a:lnTo>
                    <a:pt x="44" y="1075"/>
                  </a:lnTo>
                  <a:lnTo>
                    <a:pt x="54" y="1106"/>
                  </a:lnTo>
                  <a:lnTo>
                    <a:pt x="63" y="1136"/>
                  </a:lnTo>
                  <a:lnTo>
                    <a:pt x="74" y="1165"/>
                  </a:lnTo>
                  <a:lnTo>
                    <a:pt x="85" y="1194"/>
                  </a:lnTo>
                  <a:lnTo>
                    <a:pt x="97" y="1221"/>
                  </a:lnTo>
                  <a:lnTo>
                    <a:pt x="110" y="1247"/>
                  </a:lnTo>
                  <a:lnTo>
                    <a:pt x="124" y="1272"/>
                  </a:lnTo>
                  <a:lnTo>
                    <a:pt x="138" y="1296"/>
                  </a:lnTo>
                  <a:lnTo>
                    <a:pt x="153" y="1319"/>
                  </a:lnTo>
                  <a:lnTo>
                    <a:pt x="169" y="1339"/>
                  </a:lnTo>
                  <a:lnTo>
                    <a:pt x="186" y="1360"/>
                  </a:lnTo>
                  <a:lnTo>
                    <a:pt x="203" y="1378"/>
                  </a:lnTo>
                  <a:lnTo>
                    <a:pt x="220" y="1394"/>
                  </a:lnTo>
                  <a:lnTo>
                    <a:pt x="239" y="1411"/>
                  </a:lnTo>
                  <a:lnTo>
                    <a:pt x="258" y="1424"/>
                  </a:lnTo>
                  <a:lnTo>
                    <a:pt x="278" y="1437"/>
                  </a:lnTo>
                  <a:lnTo>
                    <a:pt x="298" y="1446"/>
                  </a:lnTo>
                  <a:lnTo>
                    <a:pt x="319" y="1455"/>
                  </a:lnTo>
                  <a:lnTo>
                    <a:pt x="339" y="1463"/>
                  </a:lnTo>
                  <a:lnTo>
                    <a:pt x="362" y="1467"/>
                  </a:lnTo>
                  <a:lnTo>
                    <a:pt x="384" y="1470"/>
                  </a:lnTo>
                  <a:lnTo>
                    <a:pt x="407" y="1471"/>
                  </a:lnTo>
                  <a:lnTo>
                    <a:pt x="429" y="1470"/>
                  </a:lnTo>
                  <a:lnTo>
                    <a:pt x="450" y="1467"/>
                  </a:lnTo>
                  <a:lnTo>
                    <a:pt x="469" y="1463"/>
                  </a:lnTo>
                  <a:lnTo>
                    <a:pt x="490" y="1455"/>
                  </a:lnTo>
                  <a:lnTo>
                    <a:pt x="508" y="1446"/>
                  </a:lnTo>
                  <a:lnTo>
                    <a:pt x="526" y="1436"/>
                  </a:lnTo>
                  <a:lnTo>
                    <a:pt x="545" y="1424"/>
                  </a:lnTo>
                  <a:lnTo>
                    <a:pt x="562" y="1410"/>
                  </a:lnTo>
                  <a:lnTo>
                    <a:pt x="578" y="1393"/>
                  </a:lnTo>
                  <a:lnTo>
                    <a:pt x="595" y="1376"/>
                  </a:lnTo>
                  <a:lnTo>
                    <a:pt x="611" y="1357"/>
                  </a:lnTo>
                  <a:lnTo>
                    <a:pt x="626" y="1336"/>
                  </a:lnTo>
                  <a:lnTo>
                    <a:pt x="641" y="1313"/>
                  </a:lnTo>
                  <a:lnTo>
                    <a:pt x="655" y="1290"/>
                  </a:lnTo>
                  <a:lnTo>
                    <a:pt x="670" y="1265"/>
                  </a:lnTo>
                  <a:lnTo>
                    <a:pt x="683" y="1238"/>
                  </a:lnTo>
                  <a:lnTo>
                    <a:pt x="698" y="1238"/>
                  </a:lnTo>
                  <a:lnTo>
                    <a:pt x="698" y="1427"/>
                  </a:lnTo>
                  <a:lnTo>
                    <a:pt x="829" y="1427"/>
                  </a:lnTo>
                  <a:lnTo>
                    <a:pt x="829"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2" name="Freeform 13"/>
            <p:cNvSpPr>
              <a:spLocks noChangeAspect="1"/>
            </p:cNvSpPr>
            <p:nvPr/>
          </p:nvSpPr>
          <p:spPr bwMode="black">
            <a:xfrm>
              <a:off x="4693" y="1860"/>
              <a:ext cx="42" cy="211"/>
            </a:xfrm>
            <a:custGeom>
              <a:avLst/>
              <a:gdLst>
                <a:gd name="T0" fmla="*/ 0 w 378"/>
                <a:gd name="T1" fmla="*/ 0 h 1892"/>
                <a:gd name="T2" fmla="*/ 0 w 378"/>
                <a:gd name="T3" fmla="*/ 0 h 1892"/>
                <a:gd name="T4" fmla="*/ 0 w 378"/>
                <a:gd name="T5" fmla="*/ 0 h 1892"/>
                <a:gd name="T6" fmla="*/ 0 w 378"/>
                <a:gd name="T7" fmla="*/ 0 h 1892"/>
                <a:gd name="T8" fmla="*/ 0 w 378"/>
                <a:gd name="T9" fmla="*/ 0 h 1892"/>
                <a:gd name="T10" fmla="*/ 0 w 378"/>
                <a:gd name="T11" fmla="*/ 0 h 1892"/>
                <a:gd name="T12" fmla="*/ 0 w 378"/>
                <a:gd name="T13" fmla="*/ 0 h 1892"/>
                <a:gd name="T14" fmla="*/ 0 w 378"/>
                <a:gd name="T15" fmla="*/ 0 h 1892"/>
                <a:gd name="T16" fmla="*/ 0 w 378"/>
                <a:gd name="T17" fmla="*/ 0 h 1892"/>
                <a:gd name="T18" fmla="*/ 0 w 378"/>
                <a:gd name="T19" fmla="*/ 0 h 1892"/>
                <a:gd name="T20" fmla="*/ 0 w 378"/>
                <a:gd name="T21" fmla="*/ 0 h 1892"/>
                <a:gd name="T22" fmla="*/ 0 w 378"/>
                <a:gd name="T23" fmla="*/ 0 h 1892"/>
                <a:gd name="T24" fmla="*/ 0 w 378"/>
                <a:gd name="T25" fmla="*/ 0 h 18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8" h="1892">
                  <a:moveTo>
                    <a:pt x="232" y="1892"/>
                  </a:moveTo>
                  <a:lnTo>
                    <a:pt x="87" y="1892"/>
                  </a:lnTo>
                  <a:lnTo>
                    <a:pt x="87" y="728"/>
                  </a:lnTo>
                  <a:lnTo>
                    <a:pt x="0" y="728"/>
                  </a:lnTo>
                  <a:lnTo>
                    <a:pt x="0" y="494"/>
                  </a:lnTo>
                  <a:lnTo>
                    <a:pt x="87" y="494"/>
                  </a:lnTo>
                  <a:lnTo>
                    <a:pt x="87" y="0"/>
                  </a:lnTo>
                  <a:lnTo>
                    <a:pt x="232" y="0"/>
                  </a:lnTo>
                  <a:lnTo>
                    <a:pt x="232" y="494"/>
                  </a:lnTo>
                  <a:lnTo>
                    <a:pt x="378" y="494"/>
                  </a:lnTo>
                  <a:lnTo>
                    <a:pt x="378" y="728"/>
                  </a:lnTo>
                  <a:lnTo>
                    <a:pt x="232" y="728"/>
                  </a:lnTo>
                  <a:lnTo>
                    <a:pt x="232" y="18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3" name="Freeform 14"/>
            <p:cNvSpPr>
              <a:spLocks noChangeAspect="1" noEditPoints="1"/>
            </p:cNvSpPr>
            <p:nvPr/>
          </p:nvSpPr>
          <p:spPr bwMode="black">
            <a:xfrm>
              <a:off x="4748" y="1839"/>
              <a:ext cx="22" cy="232"/>
            </a:xfrm>
            <a:custGeom>
              <a:avLst/>
              <a:gdLst>
                <a:gd name="T0" fmla="*/ 0 w 203"/>
                <a:gd name="T1" fmla="*/ 0 h 2081"/>
                <a:gd name="T2" fmla="*/ 0 w 203"/>
                <a:gd name="T3" fmla="*/ 0 h 2081"/>
                <a:gd name="T4" fmla="*/ 0 w 203"/>
                <a:gd name="T5" fmla="*/ 0 h 2081"/>
                <a:gd name="T6" fmla="*/ 0 w 203"/>
                <a:gd name="T7" fmla="*/ 0 h 2081"/>
                <a:gd name="T8" fmla="*/ 0 w 203"/>
                <a:gd name="T9" fmla="*/ 0 h 2081"/>
                <a:gd name="T10" fmla="*/ 0 w 203"/>
                <a:gd name="T11" fmla="*/ 0 h 2081"/>
                <a:gd name="T12" fmla="*/ 0 w 203"/>
                <a:gd name="T13" fmla="*/ 0 h 2081"/>
                <a:gd name="T14" fmla="*/ 0 w 203"/>
                <a:gd name="T15" fmla="*/ 0 h 2081"/>
                <a:gd name="T16" fmla="*/ 0 w 203"/>
                <a:gd name="T17" fmla="*/ 0 h 2081"/>
                <a:gd name="T18" fmla="*/ 0 w 203"/>
                <a:gd name="T19" fmla="*/ 0 h 2081"/>
                <a:gd name="T20" fmla="*/ 0 w 203"/>
                <a:gd name="T21" fmla="*/ 0 h 2081"/>
                <a:gd name="T22" fmla="*/ 0 w 203"/>
                <a:gd name="T23" fmla="*/ 0 h 2081"/>
                <a:gd name="T24" fmla="*/ 0 w 203"/>
                <a:gd name="T25" fmla="*/ 0 h 2081"/>
                <a:gd name="T26" fmla="*/ 0 w 203"/>
                <a:gd name="T27" fmla="*/ 0 h 2081"/>
                <a:gd name="T28" fmla="*/ 0 w 203"/>
                <a:gd name="T29" fmla="*/ 0 h 2081"/>
                <a:gd name="T30" fmla="*/ 0 w 203"/>
                <a:gd name="T31" fmla="*/ 0 h 2081"/>
                <a:gd name="T32" fmla="*/ 0 w 203"/>
                <a:gd name="T33" fmla="*/ 0 h 2081"/>
                <a:gd name="T34" fmla="*/ 0 w 203"/>
                <a:gd name="T35" fmla="*/ 0 h 2081"/>
                <a:gd name="T36" fmla="*/ 0 w 203"/>
                <a:gd name="T37" fmla="*/ 0 h 2081"/>
                <a:gd name="T38" fmla="*/ 0 w 203"/>
                <a:gd name="T39" fmla="*/ 0 h 2081"/>
                <a:gd name="T40" fmla="*/ 0 w 203"/>
                <a:gd name="T41" fmla="*/ 0 h 2081"/>
                <a:gd name="T42" fmla="*/ 0 w 203"/>
                <a:gd name="T43" fmla="*/ 0 h 2081"/>
                <a:gd name="T44" fmla="*/ 0 w 203"/>
                <a:gd name="T45" fmla="*/ 0 h 2081"/>
                <a:gd name="T46" fmla="*/ 0 w 203"/>
                <a:gd name="T47" fmla="*/ 0 h 2081"/>
                <a:gd name="T48" fmla="*/ 0 w 203"/>
                <a:gd name="T49" fmla="*/ 0 h 2081"/>
                <a:gd name="T50" fmla="*/ 0 w 203"/>
                <a:gd name="T51" fmla="*/ 0 h 2081"/>
                <a:gd name="T52" fmla="*/ 0 w 203"/>
                <a:gd name="T53" fmla="*/ 0 h 2081"/>
                <a:gd name="T54" fmla="*/ 0 w 203"/>
                <a:gd name="T55" fmla="*/ 0 h 2081"/>
                <a:gd name="T56" fmla="*/ 0 w 203"/>
                <a:gd name="T57" fmla="*/ 0 h 2081"/>
                <a:gd name="T58" fmla="*/ 0 w 203"/>
                <a:gd name="T59" fmla="*/ 0 h 2081"/>
                <a:gd name="T60" fmla="*/ 0 w 203"/>
                <a:gd name="T61" fmla="*/ 0 h 2081"/>
                <a:gd name="T62" fmla="*/ 0 w 203"/>
                <a:gd name="T63" fmla="*/ 0 h 2081"/>
                <a:gd name="T64" fmla="*/ 0 w 203"/>
                <a:gd name="T65" fmla="*/ 0 h 2081"/>
                <a:gd name="T66" fmla="*/ 0 w 203"/>
                <a:gd name="T67" fmla="*/ 0 h 2081"/>
                <a:gd name="T68" fmla="*/ 0 w 203"/>
                <a:gd name="T69" fmla="*/ 0 h 20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3" h="2081">
                  <a:moveTo>
                    <a:pt x="174" y="2081"/>
                  </a:moveTo>
                  <a:lnTo>
                    <a:pt x="43" y="2081"/>
                  </a:lnTo>
                  <a:lnTo>
                    <a:pt x="43" y="683"/>
                  </a:lnTo>
                  <a:lnTo>
                    <a:pt x="174" y="683"/>
                  </a:lnTo>
                  <a:lnTo>
                    <a:pt x="174" y="2081"/>
                  </a:lnTo>
                  <a:close/>
                  <a:moveTo>
                    <a:pt x="203" y="160"/>
                  </a:moveTo>
                  <a:lnTo>
                    <a:pt x="203" y="178"/>
                  </a:lnTo>
                  <a:lnTo>
                    <a:pt x="201" y="197"/>
                  </a:lnTo>
                  <a:lnTo>
                    <a:pt x="199" y="214"/>
                  </a:lnTo>
                  <a:lnTo>
                    <a:pt x="196" y="230"/>
                  </a:lnTo>
                  <a:lnTo>
                    <a:pt x="191" y="245"/>
                  </a:lnTo>
                  <a:lnTo>
                    <a:pt x="186" y="259"/>
                  </a:lnTo>
                  <a:lnTo>
                    <a:pt x="181" y="273"/>
                  </a:lnTo>
                  <a:lnTo>
                    <a:pt x="174" y="285"/>
                  </a:lnTo>
                  <a:lnTo>
                    <a:pt x="167" y="296"/>
                  </a:lnTo>
                  <a:lnTo>
                    <a:pt x="159" y="306"/>
                  </a:lnTo>
                  <a:lnTo>
                    <a:pt x="151" y="315"/>
                  </a:lnTo>
                  <a:lnTo>
                    <a:pt x="142" y="321"/>
                  </a:lnTo>
                  <a:lnTo>
                    <a:pt x="132" y="328"/>
                  </a:lnTo>
                  <a:lnTo>
                    <a:pt x="122" y="331"/>
                  </a:lnTo>
                  <a:lnTo>
                    <a:pt x="112" y="334"/>
                  </a:lnTo>
                  <a:lnTo>
                    <a:pt x="102" y="334"/>
                  </a:lnTo>
                  <a:lnTo>
                    <a:pt x="93" y="334"/>
                  </a:lnTo>
                  <a:lnTo>
                    <a:pt x="84" y="331"/>
                  </a:lnTo>
                  <a:lnTo>
                    <a:pt x="76" y="328"/>
                  </a:lnTo>
                  <a:lnTo>
                    <a:pt x="67" y="321"/>
                  </a:lnTo>
                  <a:lnTo>
                    <a:pt x="58" y="315"/>
                  </a:lnTo>
                  <a:lnTo>
                    <a:pt x="50" y="306"/>
                  </a:lnTo>
                  <a:lnTo>
                    <a:pt x="42" y="296"/>
                  </a:lnTo>
                  <a:lnTo>
                    <a:pt x="35" y="285"/>
                  </a:lnTo>
                  <a:lnTo>
                    <a:pt x="27" y="273"/>
                  </a:lnTo>
                  <a:lnTo>
                    <a:pt x="21" y="259"/>
                  </a:lnTo>
                  <a:lnTo>
                    <a:pt x="14" y="245"/>
                  </a:lnTo>
                  <a:lnTo>
                    <a:pt x="10" y="230"/>
                  </a:lnTo>
                  <a:lnTo>
                    <a:pt x="5" y="214"/>
                  </a:lnTo>
                  <a:lnTo>
                    <a:pt x="2" y="197"/>
                  </a:lnTo>
                  <a:lnTo>
                    <a:pt x="0" y="178"/>
                  </a:lnTo>
                  <a:lnTo>
                    <a:pt x="0" y="160"/>
                  </a:lnTo>
                  <a:lnTo>
                    <a:pt x="0" y="144"/>
                  </a:lnTo>
                  <a:lnTo>
                    <a:pt x="2" y="127"/>
                  </a:lnTo>
                  <a:lnTo>
                    <a:pt x="5" y="112"/>
                  </a:lnTo>
                  <a:lnTo>
                    <a:pt x="10" y="98"/>
                  </a:lnTo>
                  <a:lnTo>
                    <a:pt x="14" y="84"/>
                  </a:lnTo>
                  <a:lnTo>
                    <a:pt x="21" y="70"/>
                  </a:lnTo>
                  <a:lnTo>
                    <a:pt x="27" y="58"/>
                  </a:lnTo>
                  <a:lnTo>
                    <a:pt x="35" y="47"/>
                  </a:lnTo>
                  <a:lnTo>
                    <a:pt x="42" y="37"/>
                  </a:lnTo>
                  <a:lnTo>
                    <a:pt x="50" y="27"/>
                  </a:lnTo>
                  <a:lnTo>
                    <a:pt x="58" y="19"/>
                  </a:lnTo>
                  <a:lnTo>
                    <a:pt x="67" y="13"/>
                  </a:lnTo>
                  <a:lnTo>
                    <a:pt x="76" y="7"/>
                  </a:lnTo>
                  <a:lnTo>
                    <a:pt x="84" y="3"/>
                  </a:lnTo>
                  <a:lnTo>
                    <a:pt x="93" y="1"/>
                  </a:lnTo>
                  <a:lnTo>
                    <a:pt x="102" y="0"/>
                  </a:lnTo>
                  <a:lnTo>
                    <a:pt x="112" y="1"/>
                  </a:lnTo>
                  <a:lnTo>
                    <a:pt x="122" y="3"/>
                  </a:lnTo>
                  <a:lnTo>
                    <a:pt x="132" y="7"/>
                  </a:lnTo>
                  <a:lnTo>
                    <a:pt x="142" y="13"/>
                  </a:lnTo>
                  <a:lnTo>
                    <a:pt x="151" y="19"/>
                  </a:lnTo>
                  <a:lnTo>
                    <a:pt x="159" y="27"/>
                  </a:lnTo>
                  <a:lnTo>
                    <a:pt x="167" y="37"/>
                  </a:lnTo>
                  <a:lnTo>
                    <a:pt x="174" y="47"/>
                  </a:lnTo>
                  <a:lnTo>
                    <a:pt x="181" y="58"/>
                  </a:lnTo>
                  <a:lnTo>
                    <a:pt x="186" y="70"/>
                  </a:lnTo>
                  <a:lnTo>
                    <a:pt x="191" y="84"/>
                  </a:lnTo>
                  <a:lnTo>
                    <a:pt x="196" y="98"/>
                  </a:lnTo>
                  <a:lnTo>
                    <a:pt x="199" y="112"/>
                  </a:lnTo>
                  <a:lnTo>
                    <a:pt x="201" y="127"/>
                  </a:lnTo>
                  <a:lnTo>
                    <a:pt x="203" y="144"/>
                  </a:lnTo>
                  <a:lnTo>
                    <a:pt x="203"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4" name="Freeform 15"/>
            <p:cNvSpPr>
              <a:spLocks noChangeAspect="1" noEditPoints="1"/>
            </p:cNvSpPr>
            <p:nvPr/>
          </p:nvSpPr>
          <p:spPr bwMode="black">
            <a:xfrm>
              <a:off x="4788" y="1912"/>
              <a:ext cx="97" cy="164"/>
            </a:xfrm>
            <a:custGeom>
              <a:avLst/>
              <a:gdLst>
                <a:gd name="T0" fmla="*/ 0 w 874"/>
                <a:gd name="T1" fmla="*/ 0 h 1471"/>
                <a:gd name="T2" fmla="*/ 0 w 874"/>
                <a:gd name="T3" fmla="*/ 0 h 1471"/>
                <a:gd name="T4" fmla="*/ 0 w 874"/>
                <a:gd name="T5" fmla="*/ 0 h 1471"/>
                <a:gd name="T6" fmla="*/ 0 w 874"/>
                <a:gd name="T7" fmla="*/ 0 h 1471"/>
                <a:gd name="T8" fmla="*/ 0 w 874"/>
                <a:gd name="T9" fmla="*/ 0 h 1471"/>
                <a:gd name="T10" fmla="*/ 0 w 874"/>
                <a:gd name="T11" fmla="*/ 0 h 1471"/>
                <a:gd name="T12" fmla="*/ 0 w 874"/>
                <a:gd name="T13" fmla="*/ 0 h 1471"/>
                <a:gd name="T14" fmla="*/ 0 w 874"/>
                <a:gd name="T15" fmla="*/ 0 h 1471"/>
                <a:gd name="T16" fmla="*/ 0 w 874"/>
                <a:gd name="T17" fmla="*/ 0 h 1471"/>
                <a:gd name="T18" fmla="*/ 0 w 874"/>
                <a:gd name="T19" fmla="*/ 0 h 1471"/>
                <a:gd name="T20" fmla="*/ 0 w 874"/>
                <a:gd name="T21" fmla="*/ 0 h 1471"/>
                <a:gd name="T22" fmla="*/ 0 w 874"/>
                <a:gd name="T23" fmla="*/ 0 h 1471"/>
                <a:gd name="T24" fmla="*/ 0 w 874"/>
                <a:gd name="T25" fmla="*/ 0 h 1471"/>
                <a:gd name="T26" fmla="*/ 0 w 874"/>
                <a:gd name="T27" fmla="*/ 0 h 1471"/>
                <a:gd name="T28" fmla="*/ 0 w 874"/>
                <a:gd name="T29" fmla="*/ 0 h 1471"/>
                <a:gd name="T30" fmla="*/ 0 w 874"/>
                <a:gd name="T31" fmla="*/ 0 h 1471"/>
                <a:gd name="T32" fmla="*/ 0 w 874"/>
                <a:gd name="T33" fmla="*/ 0 h 1471"/>
                <a:gd name="T34" fmla="*/ 0 w 874"/>
                <a:gd name="T35" fmla="*/ 0 h 1471"/>
                <a:gd name="T36" fmla="*/ 0 w 874"/>
                <a:gd name="T37" fmla="*/ 0 h 1471"/>
                <a:gd name="T38" fmla="*/ 0 w 874"/>
                <a:gd name="T39" fmla="*/ 0 h 1471"/>
                <a:gd name="T40" fmla="*/ 0 w 874"/>
                <a:gd name="T41" fmla="*/ 0 h 1471"/>
                <a:gd name="T42" fmla="*/ 0 w 874"/>
                <a:gd name="T43" fmla="*/ 0 h 1471"/>
                <a:gd name="T44" fmla="*/ 0 w 874"/>
                <a:gd name="T45" fmla="*/ 0 h 1471"/>
                <a:gd name="T46" fmla="*/ 0 w 874"/>
                <a:gd name="T47" fmla="*/ 0 h 1471"/>
                <a:gd name="T48" fmla="*/ 0 w 874"/>
                <a:gd name="T49" fmla="*/ 0 h 1471"/>
                <a:gd name="T50" fmla="*/ 0 w 874"/>
                <a:gd name="T51" fmla="*/ 0 h 1471"/>
                <a:gd name="T52" fmla="*/ 0 w 874"/>
                <a:gd name="T53" fmla="*/ 0 h 1471"/>
                <a:gd name="T54" fmla="*/ 0 w 874"/>
                <a:gd name="T55" fmla="*/ 0 h 1471"/>
                <a:gd name="T56" fmla="*/ 0 w 874"/>
                <a:gd name="T57" fmla="*/ 0 h 1471"/>
                <a:gd name="T58" fmla="*/ 0 w 874"/>
                <a:gd name="T59" fmla="*/ 0 h 1471"/>
                <a:gd name="T60" fmla="*/ 0 w 874"/>
                <a:gd name="T61" fmla="*/ 0 h 1471"/>
                <a:gd name="T62" fmla="*/ 0 w 874"/>
                <a:gd name="T63" fmla="*/ 0 h 1471"/>
                <a:gd name="T64" fmla="*/ 0 w 874"/>
                <a:gd name="T65" fmla="*/ 0 h 1471"/>
                <a:gd name="T66" fmla="*/ 0 w 874"/>
                <a:gd name="T67" fmla="*/ 0 h 1471"/>
                <a:gd name="T68" fmla="*/ 0 w 874"/>
                <a:gd name="T69" fmla="*/ 0 h 1471"/>
                <a:gd name="T70" fmla="*/ 0 w 874"/>
                <a:gd name="T71" fmla="*/ 0 h 1471"/>
                <a:gd name="T72" fmla="*/ 0 w 874"/>
                <a:gd name="T73" fmla="*/ 0 h 1471"/>
                <a:gd name="T74" fmla="*/ 0 w 874"/>
                <a:gd name="T75" fmla="*/ 0 h 1471"/>
                <a:gd name="T76" fmla="*/ 0 w 874"/>
                <a:gd name="T77" fmla="*/ 0 h 1471"/>
                <a:gd name="T78" fmla="*/ 0 w 874"/>
                <a:gd name="T79" fmla="*/ 0 h 1471"/>
                <a:gd name="T80" fmla="*/ 0 w 874"/>
                <a:gd name="T81" fmla="*/ 0 h 1471"/>
                <a:gd name="T82" fmla="*/ 0 w 874"/>
                <a:gd name="T83" fmla="*/ 0 h 1471"/>
                <a:gd name="T84" fmla="*/ 0 w 874"/>
                <a:gd name="T85" fmla="*/ 0 h 1471"/>
                <a:gd name="T86" fmla="*/ 0 w 874"/>
                <a:gd name="T87" fmla="*/ 0 h 1471"/>
                <a:gd name="T88" fmla="*/ 0 w 874"/>
                <a:gd name="T89" fmla="*/ 0 h 1471"/>
                <a:gd name="T90" fmla="*/ 0 w 874"/>
                <a:gd name="T91" fmla="*/ 0 h 1471"/>
                <a:gd name="T92" fmla="*/ 0 w 874"/>
                <a:gd name="T93" fmla="*/ 0 h 1471"/>
                <a:gd name="T94" fmla="*/ 0 w 874"/>
                <a:gd name="T95" fmla="*/ 0 h 1471"/>
                <a:gd name="T96" fmla="*/ 0 w 874"/>
                <a:gd name="T97" fmla="*/ 0 h 1471"/>
                <a:gd name="T98" fmla="*/ 0 w 874"/>
                <a:gd name="T99" fmla="*/ 0 h 1471"/>
                <a:gd name="T100" fmla="*/ 0 w 874"/>
                <a:gd name="T101" fmla="*/ 0 h 14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74" h="1471">
                  <a:moveTo>
                    <a:pt x="437" y="219"/>
                  </a:moveTo>
                  <a:lnTo>
                    <a:pt x="454" y="220"/>
                  </a:lnTo>
                  <a:lnTo>
                    <a:pt x="470" y="222"/>
                  </a:lnTo>
                  <a:lnTo>
                    <a:pt x="485" y="225"/>
                  </a:lnTo>
                  <a:lnTo>
                    <a:pt x="500" y="229"/>
                  </a:lnTo>
                  <a:lnTo>
                    <a:pt x="515" y="235"/>
                  </a:lnTo>
                  <a:lnTo>
                    <a:pt x="530" y="242"/>
                  </a:lnTo>
                  <a:lnTo>
                    <a:pt x="545" y="250"/>
                  </a:lnTo>
                  <a:lnTo>
                    <a:pt x="559" y="260"/>
                  </a:lnTo>
                  <a:lnTo>
                    <a:pt x="573" y="271"/>
                  </a:lnTo>
                  <a:lnTo>
                    <a:pt x="586" y="281"/>
                  </a:lnTo>
                  <a:lnTo>
                    <a:pt x="599" y="294"/>
                  </a:lnTo>
                  <a:lnTo>
                    <a:pt x="610" y="307"/>
                  </a:lnTo>
                  <a:lnTo>
                    <a:pt x="622" y="321"/>
                  </a:lnTo>
                  <a:lnTo>
                    <a:pt x="634" y="337"/>
                  </a:lnTo>
                  <a:lnTo>
                    <a:pt x="645" y="353"/>
                  </a:lnTo>
                  <a:lnTo>
                    <a:pt x="656" y="370"/>
                  </a:lnTo>
                  <a:lnTo>
                    <a:pt x="666" y="387"/>
                  </a:lnTo>
                  <a:lnTo>
                    <a:pt x="675" y="407"/>
                  </a:lnTo>
                  <a:lnTo>
                    <a:pt x="684" y="425"/>
                  </a:lnTo>
                  <a:lnTo>
                    <a:pt x="693" y="446"/>
                  </a:lnTo>
                  <a:lnTo>
                    <a:pt x="700" y="466"/>
                  </a:lnTo>
                  <a:lnTo>
                    <a:pt x="707" y="488"/>
                  </a:lnTo>
                  <a:lnTo>
                    <a:pt x="714" y="510"/>
                  </a:lnTo>
                  <a:lnTo>
                    <a:pt x="720" y="532"/>
                  </a:lnTo>
                  <a:lnTo>
                    <a:pt x="725" y="555"/>
                  </a:lnTo>
                  <a:lnTo>
                    <a:pt x="729" y="579"/>
                  </a:lnTo>
                  <a:lnTo>
                    <a:pt x="734" y="603"/>
                  </a:lnTo>
                  <a:lnTo>
                    <a:pt x="737" y="628"/>
                  </a:lnTo>
                  <a:lnTo>
                    <a:pt x="739" y="652"/>
                  </a:lnTo>
                  <a:lnTo>
                    <a:pt x="741" y="677"/>
                  </a:lnTo>
                  <a:lnTo>
                    <a:pt x="742" y="703"/>
                  </a:lnTo>
                  <a:lnTo>
                    <a:pt x="742" y="728"/>
                  </a:lnTo>
                  <a:lnTo>
                    <a:pt x="742" y="755"/>
                  </a:lnTo>
                  <a:lnTo>
                    <a:pt x="741" y="782"/>
                  </a:lnTo>
                  <a:lnTo>
                    <a:pt x="739" y="809"/>
                  </a:lnTo>
                  <a:lnTo>
                    <a:pt x="737" y="834"/>
                  </a:lnTo>
                  <a:lnTo>
                    <a:pt x="734" y="860"/>
                  </a:lnTo>
                  <a:lnTo>
                    <a:pt x="729" y="885"/>
                  </a:lnTo>
                  <a:lnTo>
                    <a:pt x="725" y="910"/>
                  </a:lnTo>
                  <a:lnTo>
                    <a:pt x="720" y="934"/>
                  </a:lnTo>
                  <a:lnTo>
                    <a:pt x="714" y="956"/>
                  </a:lnTo>
                  <a:lnTo>
                    <a:pt x="707" y="979"/>
                  </a:lnTo>
                  <a:lnTo>
                    <a:pt x="700" y="1001"/>
                  </a:lnTo>
                  <a:lnTo>
                    <a:pt x="693" y="1022"/>
                  </a:lnTo>
                  <a:lnTo>
                    <a:pt x="684" y="1043"/>
                  </a:lnTo>
                  <a:lnTo>
                    <a:pt x="675" y="1062"/>
                  </a:lnTo>
                  <a:lnTo>
                    <a:pt x="666" y="1082"/>
                  </a:lnTo>
                  <a:lnTo>
                    <a:pt x="656" y="1100"/>
                  </a:lnTo>
                  <a:lnTo>
                    <a:pt x="645" y="1118"/>
                  </a:lnTo>
                  <a:lnTo>
                    <a:pt x="634" y="1134"/>
                  </a:lnTo>
                  <a:lnTo>
                    <a:pt x="622" y="1149"/>
                  </a:lnTo>
                  <a:lnTo>
                    <a:pt x="610" y="1164"/>
                  </a:lnTo>
                  <a:lnTo>
                    <a:pt x="599" y="1177"/>
                  </a:lnTo>
                  <a:lnTo>
                    <a:pt x="586" y="1190"/>
                  </a:lnTo>
                  <a:lnTo>
                    <a:pt x="573" y="1201"/>
                  </a:lnTo>
                  <a:lnTo>
                    <a:pt x="559" y="1212"/>
                  </a:lnTo>
                  <a:lnTo>
                    <a:pt x="545" y="1221"/>
                  </a:lnTo>
                  <a:lnTo>
                    <a:pt x="530" y="1229"/>
                  </a:lnTo>
                  <a:lnTo>
                    <a:pt x="515" y="1237"/>
                  </a:lnTo>
                  <a:lnTo>
                    <a:pt x="500" y="1242"/>
                  </a:lnTo>
                  <a:lnTo>
                    <a:pt x="485" y="1246"/>
                  </a:lnTo>
                  <a:lnTo>
                    <a:pt x="470" y="1250"/>
                  </a:lnTo>
                  <a:lnTo>
                    <a:pt x="454" y="1252"/>
                  </a:lnTo>
                  <a:lnTo>
                    <a:pt x="437" y="1253"/>
                  </a:lnTo>
                  <a:lnTo>
                    <a:pt x="421" y="1252"/>
                  </a:lnTo>
                  <a:lnTo>
                    <a:pt x="405" y="1250"/>
                  </a:lnTo>
                  <a:lnTo>
                    <a:pt x="390" y="1246"/>
                  </a:lnTo>
                  <a:lnTo>
                    <a:pt x="375" y="1242"/>
                  </a:lnTo>
                  <a:lnTo>
                    <a:pt x="360" y="1237"/>
                  </a:lnTo>
                  <a:lnTo>
                    <a:pt x="345" y="1229"/>
                  </a:lnTo>
                  <a:lnTo>
                    <a:pt x="331" y="1221"/>
                  </a:lnTo>
                  <a:lnTo>
                    <a:pt x="318" y="1212"/>
                  </a:lnTo>
                  <a:lnTo>
                    <a:pt x="305" y="1201"/>
                  </a:lnTo>
                  <a:lnTo>
                    <a:pt x="292" y="1190"/>
                  </a:lnTo>
                  <a:lnTo>
                    <a:pt x="281" y="1177"/>
                  </a:lnTo>
                  <a:lnTo>
                    <a:pt x="269" y="1164"/>
                  </a:lnTo>
                  <a:lnTo>
                    <a:pt x="257" y="1149"/>
                  </a:lnTo>
                  <a:lnTo>
                    <a:pt x="246" y="1134"/>
                  </a:lnTo>
                  <a:lnTo>
                    <a:pt x="236" y="1118"/>
                  </a:lnTo>
                  <a:lnTo>
                    <a:pt x="226" y="1100"/>
                  </a:lnTo>
                  <a:lnTo>
                    <a:pt x="217" y="1082"/>
                  </a:lnTo>
                  <a:lnTo>
                    <a:pt x="208" y="1062"/>
                  </a:lnTo>
                  <a:lnTo>
                    <a:pt x="199" y="1043"/>
                  </a:lnTo>
                  <a:lnTo>
                    <a:pt x="192" y="1022"/>
                  </a:lnTo>
                  <a:lnTo>
                    <a:pt x="185" y="1001"/>
                  </a:lnTo>
                  <a:lnTo>
                    <a:pt x="179" y="979"/>
                  </a:lnTo>
                  <a:lnTo>
                    <a:pt x="172" y="956"/>
                  </a:lnTo>
                  <a:lnTo>
                    <a:pt x="167" y="934"/>
                  </a:lnTo>
                  <a:lnTo>
                    <a:pt x="163" y="910"/>
                  </a:lnTo>
                  <a:lnTo>
                    <a:pt x="158" y="885"/>
                  </a:lnTo>
                  <a:lnTo>
                    <a:pt x="154" y="860"/>
                  </a:lnTo>
                  <a:lnTo>
                    <a:pt x="152" y="834"/>
                  </a:lnTo>
                  <a:lnTo>
                    <a:pt x="149" y="809"/>
                  </a:lnTo>
                  <a:lnTo>
                    <a:pt x="148" y="782"/>
                  </a:lnTo>
                  <a:lnTo>
                    <a:pt x="146" y="755"/>
                  </a:lnTo>
                  <a:lnTo>
                    <a:pt x="146" y="728"/>
                  </a:lnTo>
                  <a:lnTo>
                    <a:pt x="146" y="703"/>
                  </a:lnTo>
                  <a:lnTo>
                    <a:pt x="148" y="677"/>
                  </a:lnTo>
                  <a:lnTo>
                    <a:pt x="149" y="652"/>
                  </a:lnTo>
                  <a:lnTo>
                    <a:pt x="152" y="628"/>
                  </a:lnTo>
                  <a:lnTo>
                    <a:pt x="154" y="603"/>
                  </a:lnTo>
                  <a:lnTo>
                    <a:pt x="158" y="579"/>
                  </a:lnTo>
                  <a:lnTo>
                    <a:pt x="163" y="555"/>
                  </a:lnTo>
                  <a:lnTo>
                    <a:pt x="167" y="532"/>
                  </a:lnTo>
                  <a:lnTo>
                    <a:pt x="172" y="510"/>
                  </a:lnTo>
                  <a:lnTo>
                    <a:pt x="179" y="488"/>
                  </a:lnTo>
                  <a:lnTo>
                    <a:pt x="185" y="466"/>
                  </a:lnTo>
                  <a:lnTo>
                    <a:pt x="192" y="446"/>
                  </a:lnTo>
                  <a:lnTo>
                    <a:pt x="199" y="425"/>
                  </a:lnTo>
                  <a:lnTo>
                    <a:pt x="208" y="407"/>
                  </a:lnTo>
                  <a:lnTo>
                    <a:pt x="217" y="387"/>
                  </a:lnTo>
                  <a:lnTo>
                    <a:pt x="226" y="370"/>
                  </a:lnTo>
                  <a:lnTo>
                    <a:pt x="236" y="353"/>
                  </a:lnTo>
                  <a:lnTo>
                    <a:pt x="246" y="337"/>
                  </a:lnTo>
                  <a:lnTo>
                    <a:pt x="257" y="321"/>
                  </a:lnTo>
                  <a:lnTo>
                    <a:pt x="269" y="307"/>
                  </a:lnTo>
                  <a:lnTo>
                    <a:pt x="281" y="294"/>
                  </a:lnTo>
                  <a:lnTo>
                    <a:pt x="292" y="281"/>
                  </a:lnTo>
                  <a:lnTo>
                    <a:pt x="305" y="271"/>
                  </a:lnTo>
                  <a:lnTo>
                    <a:pt x="318" y="260"/>
                  </a:lnTo>
                  <a:lnTo>
                    <a:pt x="331" y="250"/>
                  </a:lnTo>
                  <a:lnTo>
                    <a:pt x="345" y="242"/>
                  </a:lnTo>
                  <a:lnTo>
                    <a:pt x="360" y="235"/>
                  </a:lnTo>
                  <a:lnTo>
                    <a:pt x="375" y="229"/>
                  </a:lnTo>
                  <a:lnTo>
                    <a:pt x="390" y="225"/>
                  </a:lnTo>
                  <a:lnTo>
                    <a:pt x="405" y="222"/>
                  </a:lnTo>
                  <a:lnTo>
                    <a:pt x="421" y="220"/>
                  </a:lnTo>
                  <a:lnTo>
                    <a:pt x="437" y="219"/>
                  </a:lnTo>
                  <a:close/>
                  <a:moveTo>
                    <a:pt x="437" y="1471"/>
                  </a:moveTo>
                  <a:lnTo>
                    <a:pt x="460" y="1470"/>
                  </a:lnTo>
                  <a:lnTo>
                    <a:pt x="483" y="1467"/>
                  </a:lnTo>
                  <a:lnTo>
                    <a:pt x="506" y="1463"/>
                  </a:lnTo>
                  <a:lnTo>
                    <a:pt x="527" y="1456"/>
                  </a:lnTo>
                  <a:lnTo>
                    <a:pt x="549" y="1449"/>
                  </a:lnTo>
                  <a:lnTo>
                    <a:pt x="569" y="1439"/>
                  </a:lnTo>
                  <a:lnTo>
                    <a:pt x="590" y="1427"/>
                  </a:lnTo>
                  <a:lnTo>
                    <a:pt x="609" y="1414"/>
                  </a:lnTo>
                  <a:lnTo>
                    <a:pt x="629" y="1400"/>
                  </a:lnTo>
                  <a:lnTo>
                    <a:pt x="648" y="1384"/>
                  </a:lnTo>
                  <a:lnTo>
                    <a:pt x="667" y="1366"/>
                  </a:lnTo>
                  <a:lnTo>
                    <a:pt x="684" y="1348"/>
                  </a:lnTo>
                  <a:lnTo>
                    <a:pt x="701" y="1327"/>
                  </a:lnTo>
                  <a:lnTo>
                    <a:pt x="718" y="1306"/>
                  </a:lnTo>
                  <a:lnTo>
                    <a:pt x="734" y="1282"/>
                  </a:lnTo>
                  <a:lnTo>
                    <a:pt x="749" y="1258"/>
                  </a:lnTo>
                  <a:lnTo>
                    <a:pt x="763" y="1232"/>
                  </a:lnTo>
                  <a:lnTo>
                    <a:pt x="776" y="1206"/>
                  </a:lnTo>
                  <a:lnTo>
                    <a:pt x="789" y="1178"/>
                  </a:lnTo>
                  <a:lnTo>
                    <a:pt x="801" y="1149"/>
                  </a:lnTo>
                  <a:lnTo>
                    <a:pt x="813" y="1119"/>
                  </a:lnTo>
                  <a:lnTo>
                    <a:pt x="823" y="1088"/>
                  </a:lnTo>
                  <a:lnTo>
                    <a:pt x="832" y="1056"/>
                  </a:lnTo>
                  <a:lnTo>
                    <a:pt x="841" y="1022"/>
                  </a:lnTo>
                  <a:lnTo>
                    <a:pt x="848" y="989"/>
                  </a:lnTo>
                  <a:lnTo>
                    <a:pt x="855" y="954"/>
                  </a:lnTo>
                  <a:lnTo>
                    <a:pt x="860" y="919"/>
                  </a:lnTo>
                  <a:lnTo>
                    <a:pt x="866" y="882"/>
                  </a:lnTo>
                  <a:lnTo>
                    <a:pt x="869" y="845"/>
                  </a:lnTo>
                  <a:lnTo>
                    <a:pt x="872" y="806"/>
                  </a:lnTo>
                  <a:lnTo>
                    <a:pt x="873" y="768"/>
                  </a:lnTo>
                  <a:lnTo>
                    <a:pt x="874" y="728"/>
                  </a:lnTo>
                  <a:lnTo>
                    <a:pt x="873" y="690"/>
                  </a:lnTo>
                  <a:lnTo>
                    <a:pt x="872" y="654"/>
                  </a:lnTo>
                  <a:lnTo>
                    <a:pt x="869" y="617"/>
                  </a:lnTo>
                  <a:lnTo>
                    <a:pt x="866" y="580"/>
                  </a:lnTo>
                  <a:lnTo>
                    <a:pt x="860" y="544"/>
                  </a:lnTo>
                  <a:lnTo>
                    <a:pt x="855" y="510"/>
                  </a:lnTo>
                  <a:lnTo>
                    <a:pt x="848" y="476"/>
                  </a:lnTo>
                  <a:lnTo>
                    <a:pt x="841" y="443"/>
                  </a:lnTo>
                  <a:lnTo>
                    <a:pt x="832" y="410"/>
                  </a:lnTo>
                  <a:lnTo>
                    <a:pt x="823" y="379"/>
                  </a:lnTo>
                  <a:lnTo>
                    <a:pt x="813" y="348"/>
                  </a:lnTo>
                  <a:lnTo>
                    <a:pt x="801" y="319"/>
                  </a:lnTo>
                  <a:lnTo>
                    <a:pt x="789" y="291"/>
                  </a:lnTo>
                  <a:lnTo>
                    <a:pt x="776" y="263"/>
                  </a:lnTo>
                  <a:lnTo>
                    <a:pt x="763" y="237"/>
                  </a:lnTo>
                  <a:lnTo>
                    <a:pt x="749" y="212"/>
                  </a:lnTo>
                  <a:lnTo>
                    <a:pt x="734" y="187"/>
                  </a:lnTo>
                  <a:lnTo>
                    <a:pt x="718" y="165"/>
                  </a:lnTo>
                  <a:lnTo>
                    <a:pt x="701" y="144"/>
                  </a:lnTo>
                  <a:lnTo>
                    <a:pt x="684" y="123"/>
                  </a:lnTo>
                  <a:lnTo>
                    <a:pt x="667" y="105"/>
                  </a:lnTo>
                  <a:lnTo>
                    <a:pt x="648" y="88"/>
                  </a:lnTo>
                  <a:lnTo>
                    <a:pt x="629" y="72"/>
                  </a:lnTo>
                  <a:lnTo>
                    <a:pt x="609" y="58"/>
                  </a:lnTo>
                  <a:lnTo>
                    <a:pt x="590" y="45"/>
                  </a:lnTo>
                  <a:lnTo>
                    <a:pt x="569" y="33"/>
                  </a:lnTo>
                  <a:lnTo>
                    <a:pt x="549" y="23"/>
                  </a:lnTo>
                  <a:lnTo>
                    <a:pt x="527" y="15"/>
                  </a:lnTo>
                  <a:lnTo>
                    <a:pt x="506" y="9"/>
                  </a:lnTo>
                  <a:lnTo>
                    <a:pt x="483" y="5"/>
                  </a:lnTo>
                  <a:lnTo>
                    <a:pt x="460" y="1"/>
                  </a:lnTo>
                  <a:lnTo>
                    <a:pt x="437" y="0"/>
                  </a:lnTo>
                  <a:lnTo>
                    <a:pt x="415" y="1"/>
                  </a:lnTo>
                  <a:lnTo>
                    <a:pt x="392" y="5"/>
                  </a:lnTo>
                  <a:lnTo>
                    <a:pt x="369" y="9"/>
                  </a:lnTo>
                  <a:lnTo>
                    <a:pt x="348" y="15"/>
                  </a:lnTo>
                  <a:lnTo>
                    <a:pt x="326" y="23"/>
                  </a:lnTo>
                  <a:lnTo>
                    <a:pt x="305" y="33"/>
                  </a:lnTo>
                  <a:lnTo>
                    <a:pt x="285" y="45"/>
                  </a:lnTo>
                  <a:lnTo>
                    <a:pt x="264" y="58"/>
                  </a:lnTo>
                  <a:lnTo>
                    <a:pt x="245" y="72"/>
                  </a:lnTo>
                  <a:lnTo>
                    <a:pt x="226" y="88"/>
                  </a:lnTo>
                  <a:lnTo>
                    <a:pt x="208" y="105"/>
                  </a:lnTo>
                  <a:lnTo>
                    <a:pt x="191" y="123"/>
                  </a:lnTo>
                  <a:lnTo>
                    <a:pt x="173" y="144"/>
                  </a:lnTo>
                  <a:lnTo>
                    <a:pt x="157" y="165"/>
                  </a:lnTo>
                  <a:lnTo>
                    <a:pt x="141" y="187"/>
                  </a:lnTo>
                  <a:lnTo>
                    <a:pt x="126" y="212"/>
                  </a:lnTo>
                  <a:lnTo>
                    <a:pt x="112" y="237"/>
                  </a:lnTo>
                  <a:lnTo>
                    <a:pt x="98" y="263"/>
                  </a:lnTo>
                  <a:lnTo>
                    <a:pt x="86" y="291"/>
                  </a:lnTo>
                  <a:lnTo>
                    <a:pt x="73" y="319"/>
                  </a:lnTo>
                  <a:lnTo>
                    <a:pt x="62" y="348"/>
                  </a:lnTo>
                  <a:lnTo>
                    <a:pt x="52" y="379"/>
                  </a:lnTo>
                  <a:lnTo>
                    <a:pt x="43" y="410"/>
                  </a:lnTo>
                  <a:lnTo>
                    <a:pt x="34" y="443"/>
                  </a:lnTo>
                  <a:lnTo>
                    <a:pt x="26" y="476"/>
                  </a:lnTo>
                  <a:lnTo>
                    <a:pt x="20" y="510"/>
                  </a:lnTo>
                  <a:lnTo>
                    <a:pt x="13" y="544"/>
                  </a:lnTo>
                  <a:lnTo>
                    <a:pt x="9" y="580"/>
                  </a:lnTo>
                  <a:lnTo>
                    <a:pt x="6" y="617"/>
                  </a:lnTo>
                  <a:lnTo>
                    <a:pt x="3" y="654"/>
                  </a:lnTo>
                  <a:lnTo>
                    <a:pt x="2" y="690"/>
                  </a:lnTo>
                  <a:lnTo>
                    <a:pt x="0" y="728"/>
                  </a:lnTo>
                  <a:lnTo>
                    <a:pt x="2" y="768"/>
                  </a:lnTo>
                  <a:lnTo>
                    <a:pt x="3" y="806"/>
                  </a:lnTo>
                  <a:lnTo>
                    <a:pt x="6" y="845"/>
                  </a:lnTo>
                  <a:lnTo>
                    <a:pt x="10" y="882"/>
                  </a:lnTo>
                  <a:lnTo>
                    <a:pt x="14" y="919"/>
                  </a:lnTo>
                  <a:lnTo>
                    <a:pt x="21" y="954"/>
                  </a:lnTo>
                  <a:lnTo>
                    <a:pt x="27" y="989"/>
                  </a:lnTo>
                  <a:lnTo>
                    <a:pt x="36" y="1022"/>
                  </a:lnTo>
                  <a:lnTo>
                    <a:pt x="45" y="1056"/>
                  </a:lnTo>
                  <a:lnTo>
                    <a:pt x="55" y="1088"/>
                  </a:lnTo>
                  <a:lnTo>
                    <a:pt x="65" y="1119"/>
                  </a:lnTo>
                  <a:lnTo>
                    <a:pt x="77" y="1149"/>
                  </a:lnTo>
                  <a:lnTo>
                    <a:pt x="90" y="1178"/>
                  </a:lnTo>
                  <a:lnTo>
                    <a:pt x="103" y="1206"/>
                  </a:lnTo>
                  <a:lnTo>
                    <a:pt x="117" y="1232"/>
                  </a:lnTo>
                  <a:lnTo>
                    <a:pt x="131" y="1258"/>
                  </a:lnTo>
                  <a:lnTo>
                    <a:pt x="146" y="1282"/>
                  </a:lnTo>
                  <a:lnTo>
                    <a:pt x="163" y="1306"/>
                  </a:lnTo>
                  <a:lnTo>
                    <a:pt x="180" y="1327"/>
                  </a:lnTo>
                  <a:lnTo>
                    <a:pt x="196" y="1348"/>
                  </a:lnTo>
                  <a:lnTo>
                    <a:pt x="215" y="1366"/>
                  </a:lnTo>
                  <a:lnTo>
                    <a:pt x="233" y="1384"/>
                  </a:lnTo>
                  <a:lnTo>
                    <a:pt x="251" y="1400"/>
                  </a:lnTo>
                  <a:lnTo>
                    <a:pt x="271" y="1414"/>
                  </a:lnTo>
                  <a:lnTo>
                    <a:pt x="290" y="1427"/>
                  </a:lnTo>
                  <a:lnTo>
                    <a:pt x="311" y="1439"/>
                  </a:lnTo>
                  <a:lnTo>
                    <a:pt x="330" y="1449"/>
                  </a:lnTo>
                  <a:lnTo>
                    <a:pt x="352" y="1456"/>
                  </a:lnTo>
                  <a:lnTo>
                    <a:pt x="373" y="1463"/>
                  </a:lnTo>
                  <a:lnTo>
                    <a:pt x="394" y="1467"/>
                  </a:lnTo>
                  <a:lnTo>
                    <a:pt x="416" y="1470"/>
                  </a:lnTo>
                  <a:lnTo>
                    <a:pt x="437" y="1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5" name="Freeform 16"/>
            <p:cNvSpPr>
              <a:spLocks noChangeAspect="1"/>
            </p:cNvSpPr>
            <p:nvPr/>
          </p:nvSpPr>
          <p:spPr bwMode="black">
            <a:xfrm>
              <a:off x="4903" y="1912"/>
              <a:ext cx="74" cy="159"/>
            </a:xfrm>
            <a:custGeom>
              <a:avLst/>
              <a:gdLst>
                <a:gd name="T0" fmla="*/ 0 w 669"/>
                <a:gd name="T1" fmla="*/ 0 h 1427"/>
                <a:gd name="T2" fmla="*/ 0 w 669"/>
                <a:gd name="T3" fmla="*/ 0 h 1427"/>
                <a:gd name="T4" fmla="*/ 0 w 669"/>
                <a:gd name="T5" fmla="*/ 0 h 1427"/>
                <a:gd name="T6" fmla="*/ 0 w 669"/>
                <a:gd name="T7" fmla="*/ 0 h 1427"/>
                <a:gd name="T8" fmla="*/ 0 w 669"/>
                <a:gd name="T9" fmla="*/ 0 h 1427"/>
                <a:gd name="T10" fmla="*/ 0 w 669"/>
                <a:gd name="T11" fmla="*/ 0 h 1427"/>
                <a:gd name="T12" fmla="*/ 0 w 669"/>
                <a:gd name="T13" fmla="*/ 0 h 1427"/>
                <a:gd name="T14" fmla="*/ 0 w 669"/>
                <a:gd name="T15" fmla="*/ 0 h 1427"/>
                <a:gd name="T16" fmla="*/ 0 w 669"/>
                <a:gd name="T17" fmla="*/ 0 h 1427"/>
                <a:gd name="T18" fmla="*/ 0 w 669"/>
                <a:gd name="T19" fmla="*/ 0 h 1427"/>
                <a:gd name="T20" fmla="*/ 0 w 669"/>
                <a:gd name="T21" fmla="*/ 0 h 1427"/>
                <a:gd name="T22" fmla="*/ 0 w 669"/>
                <a:gd name="T23" fmla="*/ 0 h 1427"/>
                <a:gd name="T24" fmla="*/ 0 w 669"/>
                <a:gd name="T25" fmla="*/ 0 h 1427"/>
                <a:gd name="T26" fmla="*/ 0 w 669"/>
                <a:gd name="T27" fmla="*/ 0 h 1427"/>
                <a:gd name="T28" fmla="*/ 0 w 669"/>
                <a:gd name="T29" fmla="*/ 0 h 1427"/>
                <a:gd name="T30" fmla="*/ 0 w 669"/>
                <a:gd name="T31" fmla="*/ 0 h 1427"/>
                <a:gd name="T32" fmla="*/ 0 w 669"/>
                <a:gd name="T33" fmla="*/ 0 h 1427"/>
                <a:gd name="T34" fmla="*/ 0 w 669"/>
                <a:gd name="T35" fmla="*/ 0 h 1427"/>
                <a:gd name="T36" fmla="*/ 0 w 669"/>
                <a:gd name="T37" fmla="*/ 0 h 1427"/>
                <a:gd name="T38" fmla="*/ 0 w 669"/>
                <a:gd name="T39" fmla="*/ 0 h 1427"/>
                <a:gd name="T40" fmla="*/ 0 w 669"/>
                <a:gd name="T41" fmla="*/ 0 h 1427"/>
                <a:gd name="T42" fmla="*/ 0 w 669"/>
                <a:gd name="T43" fmla="*/ 0 h 1427"/>
                <a:gd name="T44" fmla="*/ 0 w 669"/>
                <a:gd name="T45" fmla="*/ 0 h 1427"/>
                <a:gd name="T46" fmla="*/ 0 w 669"/>
                <a:gd name="T47" fmla="*/ 0 h 1427"/>
                <a:gd name="T48" fmla="*/ 0 w 669"/>
                <a:gd name="T49" fmla="*/ 0 h 1427"/>
                <a:gd name="T50" fmla="*/ 0 w 669"/>
                <a:gd name="T51" fmla="*/ 0 h 1427"/>
                <a:gd name="T52" fmla="*/ 0 w 669"/>
                <a:gd name="T53" fmla="*/ 0 h 1427"/>
                <a:gd name="T54" fmla="*/ 0 w 669"/>
                <a:gd name="T55" fmla="*/ 0 h 1427"/>
                <a:gd name="T56" fmla="*/ 0 w 669"/>
                <a:gd name="T57" fmla="*/ 0 h 1427"/>
                <a:gd name="T58" fmla="*/ 0 w 669"/>
                <a:gd name="T59" fmla="*/ 0 h 1427"/>
                <a:gd name="T60" fmla="*/ 0 w 669"/>
                <a:gd name="T61" fmla="*/ 0 h 1427"/>
                <a:gd name="T62" fmla="*/ 0 w 669"/>
                <a:gd name="T63" fmla="*/ 0 h 1427"/>
                <a:gd name="T64" fmla="*/ 0 w 669"/>
                <a:gd name="T65" fmla="*/ 0 h 1427"/>
                <a:gd name="T66" fmla="*/ 0 w 669"/>
                <a:gd name="T67" fmla="*/ 0 h 1427"/>
                <a:gd name="T68" fmla="*/ 0 w 669"/>
                <a:gd name="T69" fmla="*/ 0 h 1427"/>
                <a:gd name="T70" fmla="*/ 0 w 669"/>
                <a:gd name="T71" fmla="*/ 0 h 1427"/>
                <a:gd name="T72" fmla="*/ 0 w 669"/>
                <a:gd name="T73" fmla="*/ 0 h 1427"/>
                <a:gd name="T74" fmla="*/ 0 w 669"/>
                <a:gd name="T75" fmla="*/ 0 h 1427"/>
                <a:gd name="T76" fmla="*/ 0 w 669"/>
                <a:gd name="T77" fmla="*/ 0 h 1427"/>
                <a:gd name="T78" fmla="*/ 0 w 669"/>
                <a:gd name="T79" fmla="*/ 0 h 1427"/>
                <a:gd name="T80" fmla="*/ 0 w 669"/>
                <a:gd name="T81" fmla="*/ 0 h 1427"/>
                <a:gd name="T82" fmla="*/ 0 w 669"/>
                <a:gd name="T83" fmla="*/ 0 h 1427"/>
                <a:gd name="T84" fmla="*/ 0 w 669"/>
                <a:gd name="T85" fmla="*/ 0 h 1427"/>
                <a:gd name="T86" fmla="*/ 0 w 669"/>
                <a:gd name="T87" fmla="*/ 0 h 1427"/>
                <a:gd name="T88" fmla="*/ 0 w 669"/>
                <a:gd name="T89" fmla="*/ 0 h 1427"/>
                <a:gd name="T90" fmla="*/ 0 w 669"/>
                <a:gd name="T91" fmla="*/ 0 h 1427"/>
                <a:gd name="T92" fmla="*/ 0 w 669"/>
                <a:gd name="T93" fmla="*/ 0 h 1427"/>
                <a:gd name="T94" fmla="*/ 0 w 669"/>
                <a:gd name="T95" fmla="*/ 0 h 1427"/>
                <a:gd name="T96" fmla="*/ 0 w 669"/>
                <a:gd name="T97" fmla="*/ 0 h 1427"/>
                <a:gd name="T98" fmla="*/ 0 w 669"/>
                <a:gd name="T99" fmla="*/ 0 h 1427"/>
                <a:gd name="T100" fmla="*/ 0 w 669"/>
                <a:gd name="T101" fmla="*/ 0 h 1427"/>
                <a:gd name="T102" fmla="*/ 0 w 669"/>
                <a:gd name="T103" fmla="*/ 0 h 14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69" h="1427">
                  <a:moveTo>
                    <a:pt x="144" y="205"/>
                  </a:moveTo>
                  <a:lnTo>
                    <a:pt x="156" y="181"/>
                  </a:lnTo>
                  <a:lnTo>
                    <a:pt x="168" y="158"/>
                  </a:lnTo>
                  <a:lnTo>
                    <a:pt x="180" y="138"/>
                  </a:lnTo>
                  <a:lnTo>
                    <a:pt x="193" y="117"/>
                  </a:lnTo>
                  <a:lnTo>
                    <a:pt x="207" y="99"/>
                  </a:lnTo>
                  <a:lnTo>
                    <a:pt x="222" y="82"/>
                  </a:lnTo>
                  <a:lnTo>
                    <a:pt x="236" y="67"/>
                  </a:lnTo>
                  <a:lnTo>
                    <a:pt x="253" y="53"/>
                  </a:lnTo>
                  <a:lnTo>
                    <a:pt x="268" y="41"/>
                  </a:lnTo>
                  <a:lnTo>
                    <a:pt x="284" y="30"/>
                  </a:lnTo>
                  <a:lnTo>
                    <a:pt x="301" y="22"/>
                  </a:lnTo>
                  <a:lnTo>
                    <a:pt x="319" y="14"/>
                  </a:lnTo>
                  <a:lnTo>
                    <a:pt x="337" y="8"/>
                  </a:lnTo>
                  <a:lnTo>
                    <a:pt x="354" y="5"/>
                  </a:lnTo>
                  <a:lnTo>
                    <a:pt x="374" y="1"/>
                  </a:lnTo>
                  <a:lnTo>
                    <a:pt x="392" y="0"/>
                  </a:lnTo>
                  <a:lnTo>
                    <a:pt x="414" y="1"/>
                  </a:lnTo>
                  <a:lnTo>
                    <a:pt x="433" y="3"/>
                  </a:lnTo>
                  <a:lnTo>
                    <a:pt x="453" y="8"/>
                  </a:lnTo>
                  <a:lnTo>
                    <a:pt x="471" y="13"/>
                  </a:lnTo>
                  <a:lnTo>
                    <a:pt x="488" y="20"/>
                  </a:lnTo>
                  <a:lnTo>
                    <a:pt x="505" y="28"/>
                  </a:lnTo>
                  <a:lnTo>
                    <a:pt x="520" y="38"/>
                  </a:lnTo>
                  <a:lnTo>
                    <a:pt x="534" y="49"/>
                  </a:lnTo>
                  <a:lnTo>
                    <a:pt x="547" y="61"/>
                  </a:lnTo>
                  <a:lnTo>
                    <a:pt x="560" y="75"/>
                  </a:lnTo>
                  <a:lnTo>
                    <a:pt x="572" y="89"/>
                  </a:lnTo>
                  <a:lnTo>
                    <a:pt x="583" y="105"/>
                  </a:lnTo>
                  <a:lnTo>
                    <a:pt x="592" y="122"/>
                  </a:lnTo>
                  <a:lnTo>
                    <a:pt x="602" y="140"/>
                  </a:lnTo>
                  <a:lnTo>
                    <a:pt x="610" y="159"/>
                  </a:lnTo>
                  <a:lnTo>
                    <a:pt x="618" y="179"/>
                  </a:lnTo>
                  <a:lnTo>
                    <a:pt x="625" y="200"/>
                  </a:lnTo>
                  <a:lnTo>
                    <a:pt x="631" y="222"/>
                  </a:lnTo>
                  <a:lnTo>
                    <a:pt x="638" y="245"/>
                  </a:lnTo>
                  <a:lnTo>
                    <a:pt x="643" y="268"/>
                  </a:lnTo>
                  <a:lnTo>
                    <a:pt x="647" y="292"/>
                  </a:lnTo>
                  <a:lnTo>
                    <a:pt x="652" y="317"/>
                  </a:lnTo>
                  <a:lnTo>
                    <a:pt x="655" y="343"/>
                  </a:lnTo>
                  <a:lnTo>
                    <a:pt x="658" y="369"/>
                  </a:lnTo>
                  <a:lnTo>
                    <a:pt x="664" y="423"/>
                  </a:lnTo>
                  <a:lnTo>
                    <a:pt x="667" y="480"/>
                  </a:lnTo>
                  <a:lnTo>
                    <a:pt x="668" y="538"/>
                  </a:lnTo>
                  <a:lnTo>
                    <a:pt x="669" y="597"/>
                  </a:lnTo>
                  <a:lnTo>
                    <a:pt x="669" y="1427"/>
                  </a:lnTo>
                  <a:lnTo>
                    <a:pt x="538" y="1427"/>
                  </a:lnTo>
                  <a:lnTo>
                    <a:pt x="538" y="642"/>
                  </a:lnTo>
                  <a:lnTo>
                    <a:pt x="537" y="601"/>
                  </a:lnTo>
                  <a:lnTo>
                    <a:pt x="537" y="560"/>
                  </a:lnTo>
                  <a:lnTo>
                    <a:pt x="535" y="522"/>
                  </a:lnTo>
                  <a:lnTo>
                    <a:pt x="533" y="484"/>
                  </a:lnTo>
                  <a:lnTo>
                    <a:pt x="530" y="447"/>
                  </a:lnTo>
                  <a:lnTo>
                    <a:pt x="524" y="411"/>
                  </a:lnTo>
                  <a:lnTo>
                    <a:pt x="521" y="395"/>
                  </a:lnTo>
                  <a:lnTo>
                    <a:pt x="518" y="379"/>
                  </a:lnTo>
                  <a:lnTo>
                    <a:pt x="513" y="364"/>
                  </a:lnTo>
                  <a:lnTo>
                    <a:pt x="509" y="348"/>
                  </a:lnTo>
                  <a:lnTo>
                    <a:pt x="504" y="334"/>
                  </a:lnTo>
                  <a:lnTo>
                    <a:pt x="498" y="320"/>
                  </a:lnTo>
                  <a:lnTo>
                    <a:pt x="492" y="307"/>
                  </a:lnTo>
                  <a:lnTo>
                    <a:pt x="485" y="295"/>
                  </a:lnTo>
                  <a:lnTo>
                    <a:pt x="478" y="284"/>
                  </a:lnTo>
                  <a:lnTo>
                    <a:pt x="470" y="273"/>
                  </a:lnTo>
                  <a:lnTo>
                    <a:pt x="461" y="263"/>
                  </a:lnTo>
                  <a:lnTo>
                    <a:pt x="452" y="254"/>
                  </a:lnTo>
                  <a:lnTo>
                    <a:pt x="442" y="247"/>
                  </a:lnTo>
                  <a:lnTo>
                    <a:pt x="431" y="239"/>
                  </a:lnTo>
                  <a:lnTo>
                    <a:pt x="419" y="233"/>
                  </a:lnTo>
                  <a:lnTo>
                    <a:pt x="407" y="228"/>
                  </a:lnTo>
                  <a:lnTo>
                    <a:pt x="393" y="224"/>
                  </a:lnTo>
                  <a:lnTo>
                    <a:pt x="379" y="222"/>
                  </a:lnTo>
                  <a:lnTo>
                    <a:pt x="364" y="220"/>
                  </a:lnTo>
                  <a:lnTo>
                    <a:pt x="349" y="219"/>
                  </a:lnTo>
                  <a:lnTo>
                    <a:pt x="332" y="220"/>
                  </a:lnTo>
                  <a:lnTo>
                    <a:pt x="315" y="223"/>
                  </a:lnTo>
                  <a:lnTo>
                    <a:pt x="300" y="226"/>
                  </a:lnTo>
                  <a:lnTo>
                    <a:pt x="285" y="233"/>
                  </a:lnTo>
                  <a:lnTo>
                    <a:pt x="272" y="240"/>
                  </a:lnTo>
                  <a:lnTo>
                    <a:pt x="259" y="249"/>
                  </a:lnTo>
                  <a:lnTo>
                    <a:pt x="248" y="259"/>
                  </a:lnTo>
                  <a:lnTo>
                    <a:pt x="236" y="271"/>
                  </a:lnTo>
                  <a:lnTo>
                    <a:pt x="227" y="284"/>
                  </a:lnTo>
                  <a:lnTo>
                    <a:pt x="217" y="298"/>
                  </a:lnTo>
                  <a:lnTo>
                    <a:pt x="209" y="313"/>
                  </a:lnTo>
                  <a:lnTo>
                    <a:pt x="201" y="329"/>
                  </a:lnTo>
                  <a:lnTo>
                    <a:pt x="193" y="346"/>
                  </a:lnTo>
                  <a:lnTo>
                    <a:pt x="187" y="364"/>
                  </a:lnTo>
                  <a:lnTo>
                    <a:pt x="181" y="383"/>
                  </a:lnTo>
                  <a:lnTo>
                    <a:pt x="176" y="403"/>
                  </a:lnTo>
                  <a:lnTo>
                    <a:pt x="170" y="423"/>
                  </a:lnTo>
                  <a:lnTo>
                    <a:pt x="166" y="445"/>
                  </a:lnTo>
                  <a:lnTo>
                    <a:pt x="163" y="466"/>
                  </a:lnTo>
                  <a:lnTo>
                    <a:pt x="160" y="488"/>
                  </a:lnTo>
                  <a:lnTo>
                    <a:pt x="154" y="535"/>
                  </a:lnTo>
                  <a:lnTo>
                    <a:pt x="150" y="581"/>
                  </a:lnTo>
                  <a:lnTo>
                    <a:pt x="148" y="630"/>
                  </a:lnTo>
                  <a:lnTo>
                    <a:pt x="146" y="677"/>
                  </a:lnTo>
                  <a:lnTo>
                    <a:pt x="144" y="725"/>
                  </a:lnTo>
                  <a:lnTo>
                    <a:pt x="144" y="772"/>
                  </a:lnTo>
                  <a:lnTo>
                    <a:pt x="144" y="1427"/>
                  </a:lnTo>
                  <a:lnTo>
                    <a:pt x="0" y="1427"/>
                  </a:lnTo>
                  <a:lnTo>
                    <a:pt x="0" y="29"/>
                  </a:lnTo>
                  <a:lnTo>
                    <a:pt x="144" y="29"/>
                  </a:lnTo>
                  <a:lnTo>
                    <a:pt x="144" y="2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6" name="Freeform 17"/>
            <p:cNvSpPr>
              <a:spLocks noChangeAspect="1" noEditPoints="1"/>
            </p:cNvSpPr>
            <p:nvPr/>
          </p:nvSpPr>
          <p:spPr bwMode="black">
            <a:xfrm>
              <a:off x="4995" y="1912"/>
              <a:ext cx="94" cy="164"/>
            </a:xfrm>
            <a:custGeom>
              <a:avLst/>
              <a:gdLst>
                <a:gd name="T0" fmla="*/ 0 w 845"/>
                <a:gd name="T1" fmla="*/ 0 h 1471"/>
                <a:gd name="T2" fmla="*/ 0 w 845"/>
                <a:gd name="T3" fmla="*/ 0 h 1471"/>
                <a:gd name="T4" fmla="*/ 0 w 845"/>
                <a:gd name="T5" fmla="*/ 0 h 1471"/>
                <a:gd name="T6" fmla="*/ 0 w 845"/>
                <a:gd name="T7" fmla="*/ 0 h 1471"/>
                <a:gd name="T8" fmla="*/ 0 w 845"/>
                <a:gd name="T9" fmla="*/ 0 h 1471"/>
                <a:gd name="T10" fmla="*/ 0 w 845"/>
                <a:gd name="T11" fmla="*/ 0 h 1471"/>
                <a:gd name="T12" fmla="*/ 0 w 845"/>
                <a:gd name="T13" fmla="*/ 0 h 1471"/>
                <a:gd name="T14" fmla="*/ 0 w 845"/>
                <a:gd name="T15" fmla="*/ 0 h 1471"/>
                <a:gd name="T16" fmla="*/ 0 w 845"/>
                <a:gd name="T17" fmla="*/ 0 h 1471"/>
                <a:gd name="T18" fmla="*/ 0 w 845"/>
                <a:gd name="T19" fmla="*/ 0 h 1471"/>
                <a:gd name="T20" fmla="*/ 0 w 845"/>
                <a:gd name="T21" fmla="*/ 0 h 1471"/>
                <a:gd name="T22" fmla="*/ 0 w 845"/>
                <a:gd name="T23" fmla="*/ 0 h 1471"/>
                <a:gd name="T24" fmla="*/ 0 w 845"/>
                <a:gd name="T25" fmla="*/ 0 h 1471"/>
                <a:gd name="T26" fmla="*/ 0 w 845"/>
                <a:gd name="T27" fmla="*/ 0 h 1471"/>
                <a:gd name="T28" fmla="*/ 0 w 845"/>
                <a:gd name="T29" fmla="*/ 0 h 1471"/>
                <a:gd name="T30" fmla="*/ 0 w 845"/>
                <a:gd name="T31" fmla="*/ 0 h 1471"/>
                <a:gd name="T32" fmla="*/ 0 w 845"/>
                <a:gd name="T33" fmla="*/ 0 h 1471"/>
                <a:gd name="T34" fmla="*/ 0 w 845"/>
                <a:gd name="T35" fmla="*/ 0 h 1471"/>
                <a:gd name="T36" fmla="*/ 0 w 845"/>
                <a:gd name="T37" fmla="*/ 0 h 1471"/>
                <a:gd name="T38" fmla="*/ 0 w 845"/>
                <a:gd name="T39" fmla="*/ 0 h 1471"/>
                <a:gd name="T40" fmla="*/ 0 w 845"/>
                <a:gd name="T41" fmla="*/ 0 h 1471"/>
                <a:gd name="T42" fmla="*/ 0 w 845"/>
                <a:gd name="T43" fmla="*/ 0 h 1471"/>
                <a:gd name="T44" fmla="*/ 0 w 845"/>
                <a:gd name="T45" fmla="*/ 0 h 1471"/>
                <a:gd name="T46" fmla="*/ 0 w 845"/>
                <a:gd name="T47" fmla="*/ 0 h 1471"/>
                <a:gd name="T48" fmla="*/ 0 w 845"/>
                <a:gd name="T49" fmla="*/ 0 h 1471"/>
                <a:gd name="T50" fmla="*/ 0 w 845"/>
                <a:gd name="T51" fmla="*/ 0 h 1471"/>
                <a:gd name="T52" fmla="*/ 0 w 845"/>
                <a:gd name="T53" fmla="*/ 0 h 1471"/>
                <a:gd name="T54" fmla="*/ 0 w 845"/>
                <a:gd name="T55" fmla="*/ 0 h 1471"/>
                <a:gd name="T56" fmla="*/ 0 w 845"/>
                <a:gd name="T57" fmla="*/ 0 h 1471"/>
                <a:gd name="T58" fmla="*/ 0 w 845"/>
                <a:gd name="T59" fmla="*/ 0 h 1471"/>
                <a:gd name="T60" fmla="*/ 0 w 845"/>
                <a:gd name="T61" fmla="*/ 0 h 1471"/>
                <a:gd name="T62" fmla="*/ 0 w 845"/>
                <a:gd name="T63" fmla="*/ 0 h 1471"/>
                <a:gd name="T64" fmla="*/ 0 w 845"/>
                <a:gd name="T65" fmla="*/ 0 h 1471"/>
                <a:gd name="T66" fmla="*/ 0 w 845"/>
                <a:gd name="T67" fmla="*/ 0 h 1471"/>
                <a:gd name="T68" fmla="*/ 0 w 845"/>
                <a:gd name="T69" fmla="*/ 0 h 1471"/>
                <a:gd name="T70" fmla="*/ 0 w 845"/>
                <a:gd name="T71" fmla="*/ 0 h 1471"/>
                <a:gd name="T72" fmla="*/ 0 w 845"/>
                <a:gd name="T73" fmla="*/ 0 h 1471"/>
                <a:gd name="T74" fmla="*/ 0 w 845"/>
                <a:gd name="T75" fmla="*/ 0 h 1471"/>
                <a:gd name="T76" fmla="*/ 0 w 845"/>
                <a:gd name="T77" fmla="*/ 0 h 1471"/>
                <a:gd name="T78" fmla="*/ 0 w 845"/>
                <a:gd name="T79" fmla="*/ 0 h 1471"/>
                <a:gd name="T80" fmla="*/ 0 w 845"/>
                <a:gd name="T81" fmla="*/ 0 h 1471"/>
                <a:gd name="T82" fmla="*/ 0 w 845"/>
                <a:gd name="T83" fmla="*/ 0 h 1471"/>
                <a:gd name="T84" fmla="*/ 0 w 845"/>
                <a:gd name="T85" fmla="*/ 0 h 1471"/>
                <a:gd name="T86" fmla="*/ 0 w 845"/>
                <a:gd name="T87" fmla="*/ 0 h 1471"/>
                <a:gd name="T88" fmla="*/ 0 w 845"/>
                <a:gd name="T89" fmla="*/ 0 h 1471"/>
                <a:gd name="T90" fmla="*/ 0 w 845"/>
                <a:gd name="T91" fmla="*/ 0 h 1471"/>
                <a:gd name="T92" fmla="*/ 0 w 845"/>
                <a:gd name="T93" fmla="*/ 0 h 1471"/>
                <a:gd name="T94" fmla="*/ 0 w 845"/>
                <a:gd name="T95" fmla="*/ 0 h 1471"/>
                <a:gd name="T96" fmla="*/ 0 w 845"/>
                <a:gd name="T97" fmla="*/ 0 h 1471"/>
                <a:gd name="T98" fmla="*/ 0 w 845"/>
                <a:gd name="T99" fmla="*/ 0 h 1471"/>
                <a:gd name="T100" fmla="*/ 0 w 845"/>
                <a:gd name="T101" fmla="*/ 0 h 1471"/>
                <a:gd name="T102" fmla="*/ 0 w 845"/>
                <a:gd name="T103" fmla="*/ 0 h 1471"/>
                <a:gd name="T104" fmla="*/ 0 w 845"/>
                <a:gd name="T105" fmla="*/ 0 h 1471"/>
                <a:gd name="T106" fmla="*/ 0 w 845"/>
                <a:gd name="T107" fmla="*/ 0 h 1471"/>
                <a:gd name="T108" fmla="*/ 0 w 845"/>
                <a:gd name="T109" fmla="*/ 0 h 1471"/>
                <a:gd name="T110" fmla="*/ 0 w 845"/>
                <a:gd name="T111" fmla="*/ 0 h 14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45" h="1471">
                  <a:moveTo>
                    <a:pt x="422" y="219"/>
                  </a:moveTo>
                  <a:lnTo>
                    <a:pt x="438" y="220"/>
                  </a:lnTo>
                  <a:lnTo>
                    <a:pt x="454" y="222"/>
                  </a:lnTo>
                  <a:lnTo>
                    <a:pt x="470" y="225"/>
                  </a:lnTo>
                  <a:lnTo>
                    <a:pt x="485" y="229"/>
                  </a:lnTo>
                  <a:lnTo>
                    <a:pt x="499" y="235"/>
                  </a:lnTo>
                  <a:lnTo>
                    <a:pt x="513" y="241"/>
                  </a:lnTo>
                  <a:lnTo>
                    <a:pt x="526" y="249"/>
                  </a:lnTo>
                  <a:lnTo>
                    <a:pt x="539" y="258"/>
                  </a:lnTo>
                  <a:lnTo>
                    <a:pt x="552" y="267"/>
                  </a:lnTo>
                  <a:lnTo>
                    <a:pt x="564" y="278"/>
                  </a:lnTo>
                  <a:lnTo>
                    <a:pt x="576" y="290"/>
                  </a:lnTo>
                  <a:lnTo>
                    <a:pt x="586" y="303"/>
                  </a:lnTo>
                  <a:lnTo>
                    <a:pt x="597" y="316"/>
                  </a:lnTo>
                  <a:lnTo>
                    <a:pt x="607" y="331"/>
                  </a:lnTo>
                  <a:lnTo>
                    <a:pt x="617" y="346"/>
                  </a:lnTo>
                  <a:lnTo>
                    <a:pt x="626" y="363"/>
                  </a:lnTo>
                  <a:lnTo>
                    <a:pt x="635" y="380"/>
                  </a:lnTo>
                  <a:lnTo>
                    <a:pt x="643" y="398"/>
                  </a:lnTo>
                  <a:lnTo>
                    <a:pt x="650" y="417"/>
                  </a:lnTo>
                  <a:lnTo>
                    <a:pt x="658" y="436"/>
                  </a:lnTo>
                  <a:lnTo>
                    <a:pt x="664" y="456"/>
                  </a:lnTo>
                  <a:lnTo>
                    <a:pt x="670" y="477"/>
                  </a:lnTo>
                  <a:lnTo>
                    <a:pt x="675" y="498"/>
                  </a:lnTo>
                  <a:lnTo>
                    <a:pt x="681" y="520"/>
                  </a:lnTo>
                  <a:lnTo>
                    <a:pt x="685" y="542"/>
                  </a:lnTo>
                  <a:lnTo>
                    <a:pt x="688" y="566"/>
                  </a:lnTo>
                  <a:lnTo>
                    <a:pt x="691" y="590"/>
                  </a:lnTo>
                  <a:lnTo>
                    <a:pt x="695" y="613"/>
                  </a:lnTo>
                  <a:lnTo>
                    <a:pt x="697" y="638"/>
                  </a:lnTo>
                  <a:lnTo>
                    <a:pt x="698" y="663"/>
                  </a:lnTo>
                  <a:lnTo>
                    <a:pt x="699" y="688"/>
                  </a:lnTo>
                  <a:lnTo>
                    <a:pt x="699" y="714"/>
                  </a:lnTo>
                  <a:lnTo>
                    <a:pt x="698" y="768"/>
                  </a:lnTo>
                  <a:lnTo>
                    <a:pt x="695" y="821"/>
                  </a:lnTo>
                  <a:lnTo>
                    <a:pt x="692" y="846"/>
                  </a:lnTo>
                  <a:lnTo>
                    <a:pt x="689" y="872"/>
                  </a:lnTo>
                  <a:lnTo>
                    <a:pt x="686" y="897"/>
                  </a:lnTo>
                  <a:lnTo>
                    <a:pt x="683" y="921"/>
                  </a:lnTo>
                  <a:lnTo>
                    <a:pt x="678" y="944"/>
                  </a:lnTo>
                  <a:lnTo>
                    <a:pt x="673" y="968"/>
                  </a:lnTo>
                  <a:lnTo>
                    <a:pt x="668" y="991"/>
                  </a:lnTo>
                  <a:lnTo>
                    <a:pt x="661" y="1013"/>
                  </a:lnTo>
                  <a:lnTo>
                    <a:pt x="655" y="1033"/>
                  </a:lnTo>
                  <a:lnTo>
                    <a:pt x="647" y="1054"/>
                  </a:lnTo>
                  <a:lnTo>
                    <a:pt x="639" y="1073"/>
                  </a:lnTo>
                  <a:lnTo>
                    <a:pt x="632" y="1093"/>
                  </a:lnTo>
                  <a:lnTo>
                    <a:pt x="623" y="1111"/>
                  </a:lnTo>
                  <a:lnTo>
                    <a:pt x="613" y="1127"/>
                  </a:lnTo>
                  <a:lnTo>
                    <a:pt x="604" y="1144"/>
                  </a:lnTo>
                  <a:lnTo>
                    <a:pt x="593" y="1159"/>
                  </a:lnTo>
                  <a:lnTo>
                    <a:pt x="582" y="1174"/>
                  </a:lnTo>
                  <a:lnTo>
                    <a:pt x="570" y="1187"/>
                  </a:lnTo>
                  <a:lnTo>
                    <a:pt x="558" y="1199"/>
                  </a:lnTo>
                  <a:lnTo>
                    <a:pt x="545" y="1209"/>
                  </a:lnTo>
                  <a:lnTo>
                    <a:pt x="532" y="1219"/>
                  </a:lnTo>
                  <a:lnTo>
                    <a:pt x="518" y="1228"/>
                  </a:lnTo>
                  <a:lnTo>
                    <a:pt x="503" y="1235"/>
                  </a:lnTo>
                  <a:lnTo>
                    <a:pt x="488" y="1242"/>
                  </a:lnTo>
                  <a:lnTo>
                    <a:pt x="473" y="1246"/>
                  </a:lnTo>
                  <a:lnTo>
                    <a:pt x="457" y="1250"/>
                  </a:lnTo>
                  <a:lnTo>
                    <a:pt x="439" y="1252"/>
                  </a:lnTo>
                  <a:lnTo>
                    <a:pt x="422" y="1253"/>
                  </a:lnTo>
                  <a:lnTo>
                    <a:pt x="406" y="1252"/>
                  </a:lnTo>
                  <a:lnTo>
                    <a:pt x="391" y="1250"/>
                  </a:lnTo>
                  <a:lnTo>
                    <a:pt x="376" y="1246"/>
                  </a:lnTo>
                  <a:lnTo>
                    <a:pt x="360" y="1241"/>
                  </a:lnTo>
                  <a:lnTo>
                    <a:pt x="346" y="1234"/>
                  </a:lnTo>
                  <a:lnTo>
                    <a:pt x="333" y="1227"/>
                  </a:lnTo>
                  <a:lnTo>
                    <a:pt x="320" y="1218"/>
                  </a:lnTo>
                  <a:lnTo>
                    <a:pt x="307" y="1207"/>
                  </a:lnTo>
                  <a:lnTo>
                    <a:pt x="295" y="1197"/>
                  </a:lnTo>
                  <a:lnTo>
                    <a:pt x="284" y="1184"/>
                  </a:lnTo>
                  <a:lnTo>
                    <a:pt x="273" y="1169"/>
                  </a:lnTo>
                  <a:lnTo>
                    <a:pt x="263" y="1155"/>
                  </a:lnTo>
                  <a:lnTo>
                    <a:pt x="252" y="1139"/>
                  </a:lnTo>
                  <a:lnTo>
                    <a:pt x="244" y="1123"/>
                  </a:lnTo>
                  <a:lnTo>
                    <a:pt x="234" y="1106"/>
                  </a:lnTo>
                  <a:lnTo>
                    <a:pt x="226" y="1087"/>
                  </a:lnTo>
                  <a:lnTo>
                    <a:pt x="218" y="1068"/>
                  </a:lnTo>
                  <a:lnTo>
                    <a:pt x="210" y="1048"/>
                  </a:lnTo>
                  <a:lnTo>
                    <a:pt x="204" y="1028"/>
                  </a:lnTo>
                  <a:lnTo>
                    <a:pt x="197" y="1006"/>
                  </a:lnTo>
                  <a:lnTo>
                    <a:pt x="192" y="985"/>
                  </a:lnTo>
                  <a:lnTo>
                    <a:pt x="186" y="962"/>
                  </a:lnTo>
                  <a:lnTo>
                    <a:pt x="181" y="938"/>
                  </a:lnTo>
                  <a:lnTo>
                    <a:pt x="176" y="915"/>
                  </a:lnTo>
                  <a:lnTo>
                    <a:pt x="173" y="890"/>
                  </a:lnTo>
                  <a:lnTo>
                    <a:pt x="169" y="867"/>
                  </a:lnTo>
                  <a:lnTo>
                    <a:pt x="167" y="842"/>
                  </a:lnTo>
                  <a:lnTo>
                    <a:pt x="165" y="817"/>
                  </a:lnTo>
                  <a:lnTo>
                    <a:pt x="161" y="766"/>
                  </a:lnTo>
                  <a:lnTo>
                    <a:pt x="160" y="714"/>
                  </a:lnTo>
                  <a:lnTo>
                    <a:pt x="160" y="689"/>
                  </a:lnTo>
                  <a:lnTo>
                    <a:pt x="161" y="665"/>
                  </a:lnTo>
                  <a:lnTo>
                    <a:pt x="162" y="642"/>
                  </a:lnTo>
                  <a:lnTo>
                    <a:pt x="165" y="618"/>
                  </a:lnTo>
                  <a:lnTo>
                    <a:pt x="168" y="594"/>
                  </a:lnTo>
                  <a:lnTo>
                    <a:pt x="171" y="571"/>
                  </a:lnTo>
                  <a:lnTo>
                    <a:pt x="174" y="549"/>
                  </a:lnTo>
                  <a:lnTo>
                    <a:pt x="179" y="526"/>
                  </a:lnTo>
                  <a:lnTo>
                    <a:pt x="183" y="504"/>
                  </a:lnTo>
                  <a:lnTo>
                    <a:pt x="188" y="483"/>
                  </a:lnTo>
                  <a:lnTo>
                    <a:pt x="195" y="462"/>
                  </a:lnTo>
                  <a:lnTo>
                    <a:pt x="201" y="443"/>
                  </a:lnTo>
                  <a:lnTo>
                    <a:pt x="208" y="423"/>
                  </a:lnTo>
                  <a:lnTo>
                    <a:pt x="215" y="404"/>
                  </a:lnTo>
                  <a:lnTo>
                    <a:pt x="223" y="385"/>
                  </a:lnTo>
                  <a:lnTo>
                    <a:pt x="232" y="368"/>
                  </a:lnTo>
                  <a:lnTo>
                    <a:pt x="240" y="352"/>
                  </a:lnTo>
                  <a:lnTo>
                    <a:pt x="249" y="336"/>
                  </a:lnTo>
                  <a:lnTo>
                    <a:pt x="259" y="320"/>
                  </a:lnTo>
                  <a:lnTo>
                    <a:pt x="270" y="306"/>
                  </a:lnTo>
                  <a:lnTo>
                    <a:pt x="279" y="293"/>
                  </a:lnTo>
                  <a:lnTo>
                    <a:pt x="290" y="281"/>
                  </a:lnTo>
                  <a:lnTo>
                    <a:pt x="302" y="270"/>
                  </a:lnTo>
                  <a:lnTo>
                    <a:pt x="314" y="260"/>
                  </a:lnTo>
                  <a:lnTo>
                    <a:pt x="326" y="250"/>
                  </a:lnTo>
                  <a:lnTo>
                    <a:pt x="339" y="242"/>
                  </a:lnTo>
                  <a:lnTo>
                    <a:pt x="352" y="235"/>
                  </a:lnTo>
                  <a:lnTo>
                    <a:pt x="365" y="229"/>
                  </a:lnTo>
                  <a:lnTo>
                    <a:pt x="379" y="225"/>
                  </a:lnTo>
                  <a:lnTo>
                    <a:pt x="393" y="222"/>
                  </a:lnTo>
                  <a:lnTo>
                    <a:pt x="407" y="220"/>
                  </a:lnTo>
                  <a:lnTo>
                    <a:pt x="422" y="219"/>
                  </a:lnTo>
                  <a:close/>
                  <a:moveTo>
                    <a:pt x="845" y="29"/>
                  </a:moveTo>
                  <a:lnTo>
                    <a:pt x="699" y="29"/>
                  </a:lnTo>
                  <a:lnTo>
                    <a:pt x="699" y="234"/>
                  </a:lnTo>
                  <a:lnTo>
                    <a:pt x="685" y="207"/>
                  </a:lnTo>
                  <a:lnTo>
                    <a:pt x="670" y="182"/>
                  </a:lnTo>
                  <a:lnTo>
                    <a:pt x="655" y="158"/>
                  </a:lnTo>
                  <a:lnTo>
                    <a:pt x="639" y="135"/>
                  </a:lnTo>
                  <a:lnTo>
                    <a:pt x="622" y="115"/>
                  </a:lnTo>
                  <a:lnTo>
                    <a:pt x="606" y="96"/>
                  </a:lnTo>
                  <a:lnTo>
                    <a:pt x="588" y="78"/>
                  </a:lnTo>
                  <a:lnTo>
                    <a:pt x="570" y="63"/>
                  </a:lnTo>
                  <a:lnTo>
                    <a:pt x="551" y="49"/>
                  </a:lnTo>
                  <a:lnTo>
                    <a:pt x="531" y="36"/>
                  </a:lnTo>
                  <a:lnTo>
                    <a:pt x="512" y="25"/>
                  </a:lnTo>
                  <a:lnTo>
                    <a:pt x="492" y="16"/>
                  </a:lnTo>
                  <a:lnTo>
                    <a:pt x="472" y="10"/>
                  </a:lnTo>
                  <a:lnTo>
                    <a:pt x="451" y="5"/>
                  </a:lnTo>
                  <a:lnTo>
                    <a:pt x="430" y="1"/>
                  </a:lnTo>
                  <a:lnTo>
                    <a:pt x="408" y="0"/>
                  </a:lnTo>
                  <a:lnTo>
                    <a:pt x="385" y="1"/>
                  </a:lnTo>
                  <a:lnTo>
                    <a:pt x="363" y="5"/>
                  </a:lnTo>
                  <a:lnTo>
                    <a:pt x="341" y="9"/>
                  </a:lnTo>
                  <a:lnTo>
                    <a:pt x="319" y="15"/>
                  </a:lnTo>
                  <a:lnTo>
                    <a:pt x="299" y="24"/>
                  </a:lnTo>
                  <a:lnTo>
                    <a:pt x="278" y="34"/>
                  </a:lnTo>
                  <a:lnTo>
                    <a:pt x="259" y="46"/>
                  </a:lnTo>
                  <a:lnTo>
                    <a:pt x="239" y="60"/>
                  </a:lnTo>
                  <a:lnTo>
                    <a:pt x="221" y="74"/>
                  </a:lnTo>
                  <a:lnTo>
                    <a:pt x="204" y="90"/>
                  </a:lnTo>
                  <a:lnTo>
                    <a:pt x="186" y="108"/>
                  </a:lnTo>
                  <a:lnTo>
                    <a:pt x="170" y="128"/>
                  </a:lnTo>
                  <a:lnTo>
                    <a:pt x="154" y="148"/>
                  </a:lnTo>
                  <a:lnTo>
                    <a:pt x="139" y="170"/>
                  </a:lnTo>
                  <a:lnTo>
                    <a:pt x="125" y="193"/>
                  </a:lnTo>
                  <a:lnTo>
                    <a:pt x="112" y="218"/>
                  </a:lnTo>
                  <a:lnTo>
                    <a:pt x="99" y="242"/>
                  </a:lnTo>
                  <a:lnTo>
                    <a:pt x="86" y="270"/>
                  </a:lnTo>
                  <a:lnTo>
                    <a:pt x="75" y="297"/>
                  </a:lnTo>
                  <a:lnTo>
                    <a:pt x="64" y="326"/>
                  </a:lnTo>
                  <a:lnTo>
                    <a:pt x="54" y="355"/>
                  </a:lnTo>
                  <a:lnTo>
                    <a:pt x="45" y="385"/>
                  </a:lnTo>
                  <a:lnTo>
                    <a:pt x="37" y="417"/>
                  </a:lnTo>
                  <a:lnTo>
                    <a:pt x="29" y="449"/>
                  </a:lnTo>
                  <a:lnTo>
                    <a:pt x="22" y="482"/>
                  </a:lnTo>
                  <a:lnTo>
                    <a:pt x="16" y="515"/>
                  </a:lnTo>
                  <a:lnTo>
                    <a:pt x="11" y="550"/>
                  </a:lnTo>
                  <a:lnTo>
                    <a:pt x="8" y="584"/>
                  </a:lnTo>
                  <a:lnTo>
                    <a:pt x="4" y="620"/>
                  </a:lnTo>
                  <a:lnTo>
                    <a:pt x="2" y="656"/>
                  </a:lnTo>
                  <a:lnTo>
                    <a:pt x="0" y="692"/>
                  </a:lnTo>
                  <a:lnTo>
                    <a:pt x="0" y="728"/>
                  </a:lnTo>
                  <a:lnTo>
                    <a:pt x="1" y="765"/>
                  </a:lnTo>
                  <a:lnTo>
                    <a:pt x="4" y="802"/>
                  </a:lnTo>
                  <a:lnTo>
                    <a:pt x="8" y="837"/>
                  </a:lnTo>
                  <a:lnTo>
                    <a:pt x="12" y="873"/>
                  </a:lnTo>
                  <a:lnTo>
                    <a:pt x="16" y="909"/>
                  </a:lnTo>
                  <a:lnTo>
                    <a:pt x="22" y="943"/>
                  </a:lnTo>
                  <a:lnTo>
                    <a:pt x="28" y="977"/>
                  </a:lnTo>
                  <a:lnTo>
                    <a:pt x="35" y="1010"/>
                  </a:lnTo>
                  <a:lnTo>
                    <a:pt x="42" y="1043"/>
                  </a:lnTo>
                  <a:lnTo>
                    <a:pt x="51" y="1075"/>
                  </a:lnTo>
                  <a:lnTo>
                    <a:pt x="61" y="1106"/>
                  </a:lnTo>
                  <a:lnTo>
                    <a:pt x="70" y="1136"/>
                  </a:lnTo>
                  <a:lnTo>
                    <a:pt x="80" y="1165"/>
                  </a:lnTo>
                  <a:lnTo>
                    <a:pt x="92" y="1194"/>
                  </a:lnTo>
                  <a:lnTo>
                    <a:pt x="104" y="1221"/>
                  </a:lnTo>
                  <a:lnTo>
                    <a:pt x="117" y="1247"/>
                  </a:lnTo>
                  <a:lnTo>
                    <a:pt x="130" y="1272"/>
                  </a:lnTo>
                  <a:lnTo>
                    <a:pt x="144" y="1296"/>
                  </a:lnTo>
                  <a:lnTo>
                    <a:pt x="158" y="1319"/>
                  </a:lnTo>
                  <a:lnTo>
                    <a:pt x="174" y="1339"/>
                  </a:lnTo>
                  <a:lnTo>
                    <a:pt x="189" y="1360"/>
                  </a:lnTo>
                  <a:lnTo>
                    <a:pt x="207" y="1378"/>
                  </a:lnTo>
                  <a:lnTo>
                    <a:pt x="224" y="1394"/>
                  </a:lnTo>
                  <a:lnTo>
                    <a:pt x="241" y="1411"/>
                  </a:lnTo>
                  <a:lnTo>
                    <a:pt x="260" y="1424"/>
                  </a:lnTo>
                  <a:lnTo>
                    <a:pt x="279" y="1437"/>
                  </a:lnTo>
                  <a:lnTo>
                    <a:pt x="300" y="1446"/>
                  </a:lnTo>
                  <a:lnTo>
                    <a:pt x="319" y="1455"/>
                  </a:lnTo>
                  <a:lnTo>
                    <a:pt x="341" y="1463"/>
                  </a:lnTo>
                  <a:lnTo>
                    <a:pt x="363" y="1467"/>
                  </a:lnTo>
                  <a:lnTo>
                    <a:pt x="385" y="1470"/>
                  </a:lnTo>
                  <a:lnTo>
                    <a:pt x="408" y="1471"/>
                  </a:lnTo>
                  <a:lnTo>
                    <a:pt x="430" y="1470"/>
                  </a:lnTo>
                  <a:lnTo>
                    <a:pt x="451" y="1467"/>
                  </a:lnTo>
                  <a:lnTo>
                    <a:pt x="472" y="1463"/>
                  </a:lnTo>
                  <a:lnTo>
                    <a:pt x="492" y="1455"/>
                  </a:lnTo>
                  <a:lnTo>
                    <a:pt x="512" y="1446"/>
                  </a:lnTo>
                  <a:lnTo>
                    <a:pt x="531" y="1436"/>
                  </a:lnTo>
                  <a:lnTo>
                    <a:pt x="551" y="1424"/>
                  </a:lnTo>
                  <a:lnTo>
                    <a:pt x="570" y="1410"/>
                  </a:lnTo>
                  <a:lnTo>
                    <a:pt x="588" y="1393"/>
                  </a:lnTo>
                  <a:lnTo>
                    <a:pt x="606" y="1376"/>
                  </a:lnTo>
                  <a:lnTo>
                    <a:pt x="622" y="1357"/>
                  </a:lnTo>
                  <a:lnTo>
                    <a:pt x="639" y="1336"/>
                  </a:lnTo>
                  <a:lnTo>
                    <a:pt x="655" y="1313"/>
                  </a:lnTo>
                  <a:lnTo>
                    <a:pt x="670" y="1290"/>
                  </a:lnTo>
                  <a:lnTo>
                    <a:pt x="685" y="1265"/>
                  </a:lnTo>
                  <a:lnTo>
                    <a:pt x="699" y="1238"/>
                  </a:lnTo>
                  <a:lnTo>
                    <a:pt x="699" y="1427"/>
                  </a:lnTo>
                  <a:lnTo>
                    <a:pt x="845" y="1427"/>
                  </a:lnTo>
                  <a:lnTo>
                    <a:pt x="845"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7" name="Rectangle 18"/>
            <p:cNvSpPr>
              <a:spLocks noChangeAspect="1" noChangeArrowheads="1"/>
            </p:cNvSpPr>
            <p:nvPr/>
          </p:nvSpPr>
          <p:spPr bwMode="black">
            <a:xfrm>
              <a:off x="5117" y="1800"/>
              <a:ext cx="16" cy="2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dirty="0" smtClean="0">
                <a:solidFill>
                  <a:srgbClr val="000000"/>
                </a:solidFill>
                <a:ea typeface="MS PGothic" pitchFamily="34" charset="-128"/>
              </a:endParaRPr>
            </a:p>
          </p:txBody>
        </p:sp>
        <p:sp>
          <p:nvSpPr>
            <p:cNvPr id="18" name="Freeform 19"/>
            <p:cNvSpPr>
              <a:spLocks noChangeAspect="1"/>
            </p:cNvSpPr>
            <p:nvPr/>
          </p:nvSpPr>
          <p:spPr bwMode="black">
            <a:xfrm>
              <a:off x="3876" y="2111"/>
              <a:ext cx="58" cy="249"/>
            </a:xfrm>
            <a:custGeom>
              <a:avLst/>
              <a:gdLst>
                <a:gd name="T0" fmla="*/ 0 w 524"/>
                <a:gd name="T1" fmla="*/ 0 h 2243"/>
                <a:gd name="T2" fmla="*/ 0 w 524"/>
                <a:gd name="T3" fmla="*/ 0 h 2243"/>
                <a:gd name="T4" fmla="*/ 0 w 524"/>
                <a:gd name="T5" fmla="*/ 0 h 2243"/>
                <a:gd name="T6" fmla="*/ 0 w 524"/>
                <a:gd name="T7" fmla="*/ 0 h 2243"/>
                <a:gd name="T8" fmla="*/ 0 w 524"/>
                <a:gd name="T9" fmla="*/ 0 h 2243"/>
                <a:gd name="T10" fmla="*/ 0 w 524"/>
                <a:gd name="T11" fmla="*/ 0 h 2243"/>
                <a:gd name="T12" fmla="*/ 0 w 524"/>
                <a:gd name="T13" fmla="*/ 0 h 22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4" h="2243">
                  <a:moveTo>
                    <a:pt x="160" y="2009"/>
                  </a:moveTo>
                  <a:lnTo>
                    <a:pt x="524" y="2009"/>
                  </a:lnTo>
                  <a:lnTo>
                    <a:pt x="524" y="2243"/>
                  </a:lnTo>
                  <a:lnTo>
                    <a:pt x="0" y="2243"/>
                  </a:lnTo>
                  <a:lnTo>
                    <a:pt x="0" y="0"/>
                  </a:lnTo>
                  <a:lnTo>
                    <a:pt x="160" y="0"/>
                  </a:lnTo>
                  <a:lnTo>
                    <a:pt x="160" y="20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9" name="Freeform 20"/>
            <p:cNvSpPr>
              <a:spLocks noChangeAspect="1" noEditPoints="1"/>
            </p:cNvSpPr>
            <p:nvPr/>
          </p:nvSpPr>
          <p:spPr bwMode="black">
            <a:xfrm>
              <a:off x="3942" y="2200"/>
              <a:ext cx="92" cy="164"/>
            </a:xfrm>
            <a:custGeom>
              <a:avLst/>
              <a:gdLst>
                <a:gd name="T0" fmla="*/ 0 w 830"/>
                <a:gd name="T1" fmla="*/ 0 h 1471"/>
                <a:gd name="T2" fmla="*/ 0 w 830"/>
                <a:gd name="T3" fmla="*/ 0 h 1471"/>
                <a:gd name="T4" fmla="*/ 0 w 830"/>
                <a:gd name="T5" fmla="*/ 0 h 1471"/>
                <a:gd name="T6" fmla="*/ 0 w 830"/>
                <a:gd name="T7" fmla="*/ 0 h 1471"/>
                <a:gd name="T8" fmla="*/ 0 w 830"/>
                <a:gd name="T9" fmla="*/ 0 h 1471"/>
                <a:gd name="T10" fmla="*/ 0 w 830"/>
                <a:gd name="T11" fmla="*/ 0 h 1471"/>
                <a:gd name="T12" fmla="*/ 0 w 830"/>
                <a:gd name="T13" fmla="*/ 0 h 1471"/>
                <a:gd name="T14" fmla="*/ 0 w 830"/>
                <a:gd name="T15" fmla="*/ 0 h 1471"/>
                <a:gd name="T16" fmla="*/ 0 w 830"/>
                <a:gd name="T17" fmla="*/ 0 h 1471"/>
                <a:gd name="T18" fmla="*/ 0 w 830"/>
                <a:gd name="T19" fmla="*/ 0 h 1471"/>
                <a:gd name="T20" fmla="*/ 0 w 830"/>
                <a:gd name="T21" fmla="*/ 0 h 1471"/>
                <a:gd name="T22" fmla="*/ 0 w 830"/>
                <a:gd name="T23" fmla="*/ 0 h 1471"/>
                <a:gd name="T24" fmla="*/ 0 w 830"/>
                <a:gd name="T25" fmla="*/ 0 h 1471"/>
                <a:gd name="T26" fmla="*/ 0 w 830"/>
                <a:gd name="T27" fmla="*/ 0 h 1471"/>
                <a:gd name="T28" fmla="*/ 0 w 830"/>
                <a:gd name="T29" fmla="*/ 0 h 1471"/>
                <a:gd name="T30" fmla="*/ 0 w 830"/>
                <a:gd name="T31" fmla="*/ 0 h 1471"/>
                <a:gd name="T32" fmla="*/ 0 w 830"/>
                <a:gd name="T33" fmla="*/ 0 h 1471"/>
                <a:gd name="T34" fmla="*/ 0 w 830"/>
                <a:gd name="T35" fmla="*/ 0 h 1471"/>
                <a:gd name="T36" fmla="*/ 0 w 830"/>
                <a:gd name="T37" fmla="*/ 0 h 1471"/>
                <a:gd name="T38" fmla="*/ 0 w 830"/>
                <a:gd name="T39" fmla="*/ 0 h 1471"/>
                <a:gd name="T40" fmla="*/ 0 w 830"/>
                <a:gd name="T41" fmla="*/ 0 h 1471"/>
                <a:gd name="T42" fmla="*/ 0 w 830"/>
                <a:gd name="T43" fmla="*/ 0 h 1471"/>
                <a:gd name="T44" fmla="*/ 0 w 830"/>
                <a:gd name="T45" fmla="*/ 0 h 1471"/>
                <a:gd name="T46" fmla="*/ 0 w 830"/>
                <a:gd name="T47" fmla="*/ 0 h 1471"/>
                <a:gd name="T48" fmla="*/ 0 w 830"/>
                <a:gd name="T49" fmla="*/ 0 h 1471"/>
                <a:gd name="T50" fmla="*/ 0 w 830"/>
                <a:gd name="T51" fmla="*/ 0 h 1471"/>
                <a:gd name="T52" fmla="*/ 0 w 830"/>
                <a:gd name="T53" fmla="*/ 0 h 1471"/>
                <a:gd name="T54" fmla="*/ 0 w 830"/>
                <a:gd name="T55" fmla="*/ 0 h 1471"/>
                <a:gd name="T56" fmla="*/ 0 w 830"/>
                <a:gd name="T57" fmla="*/ 0 h 1471"/>
                <a:gd name="T58" fmla="*/ 0 w 830"/>
                <a:gd name="T59" fmla="*/ 0 h 1471"/>
                <a:gd name="T60" fmla="*/ 0 w 830"/>
                <a:gd name="T61" fmla="*/ 0 h 1471"/>
                <a:gd name="T62" fmla="*/ 0 w 830"/>
                <a:gd name="T63" fmla="*/ 0 h 1471"/>
                <a:gd name="T64" fmla="*/ 0 w 830"/>
                <a:gd name="T65" fmla="*/ 0 h 1471"/>
                <a:gd name="T66" fmla="*/ 0 w 830"/>
                <a:gd name="T67" fmla="*/ 0 h 1471"/>
                <a:gd name="T68" fmla="*/ 0 w 830"/>
                <a:gd name="T69" fmla="*/ 0 h 1471"/>
                <a:gd name="T70" fmla="*/ 0 w 830"/>
                <a:gd name="T71" fmla="*/ 0 h 1471"/>
                <a:gd name="T72" fmla="*/ 0 w 830"/>
                <a:gd name="T73" fmla="*/ 0 h 1471"/>
                <a:gd name="T74" fmla="*/ 0 w 830"/>
                <a:gd name="T75" fmla="*/ 0 h 1471"/>
                <a:gd name="T76" fmla="*/ 0 w 830"/>
                <a:gd name="T77" fmla="*/ 0 h 1471"/>
                <a:gd name="T78" fmla="*/ 0 w 830"/>
                <a:gd name="T79" fmla="*/ 0 h 1471"/>
                <a:gd name="T80" fmla="*/ 0 w 830"/>
                <a:gd name="T81" fmla="*/ 0 h 1471"/>
                <a:gd name="T82" fmla="*/ 0 w 830"/>
                <a:gd name="T83" fmla="*/ 0 h 1471"/>
                <a:gd name="T84" fmla="*/ 0 w 830"/>
                <a:gd name="T85" fmla="*/ 0 h 1471"/>
                <a:gd name="T86" fmla="*/ 0 w 830"/>
                <a:gd name="T87" fmla="*/ 0 h 1471"/>
                <a:gd name="T88" fmla="*/ 0 w 830"/>
                <a:gd name="T89" fmla="*/ 0 h 1471"/>
                <a:gd name="T90" fmla="*/ 0 w 830"/>
                <a:gd name="T91" fmla="*/ 0 h 1471"/>
                <a:gd name="T92" fmla="*/ 0 w 830"/>
                <a:gd name="T93" fmla="*/ 0 h 1471"/>
                <a:gd name="T94" fmla="*/ 0 w 830"/>
                <a:gd name="T95" fmla="*/ 0 h 1471"/>
                <a:gd name="T96" fmla="*/ 0 w 830"/>
                <a:gd name="T97" fmla="*/ 0 h 1471"/>
                <a:gd name="T98" fmla="*/ 0 w 830"/>
                <a:gd name="T99" fmla="*/ 0 h 1471"/>
                <a:gd name="T100" fmla="*/ 0 w 830"/>
                <a:gd name="T101" fmla="*/ 0 h 1471"/>
                <a:gd name="T102" fmla="*/ 0 w 830"/>
                <a:gd name="T103" fmla="*/ 0 h 1471"/>
                <a:gd name="T104" fmla="*/ 0 w 830"/>
                <a:gd name="T105" fmla="*/ 0 h 1471"/>
                <a:gd name="T106" fmla="*/ 0 w 830"/>
                <a:gd name="T107" fmla="*/ 0 h 1471"/>
                <a:gd name="T108" fmla="*/ 0 w 830"/>
                <a:gd name="T109" fmla="*/ 0 h 1471"/>
                <a:gd name="T110" fmla="*/ 0 w 830"/>
                <a:gd name="T111" fmla="*/ 0 h 1471"/>
                <a:gd name="T112" fmla="*/ 0 w 830"/>
                <a:gd name="T113" fmla="*/ 0 h 1471"/>
                <a:gd name="T114" fmla="*/ 0 w 830"/>
                <a:gd name="T115" fmla="*/ 0 h 14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30" h="1471">
                  <a:moveTo>
                    <a:pt x="422" y="218"/>
                  </a:moveTo>
                  <a:lnTo>
                    <a:pt x="439" y="219"/>
                  </a:lnTo>
                  <a:lnTo>
                    <a:pt x="454" y="222"/>
                  </a:lnTo>
                  <a:lnTo>
                    <a:pt x="470" y="225"/>
                  </a:lnTo>
                  <a:lnTo>
                    <a:pt x="484" y="229"/>
                  </a:lnTo>
                  <a:lnTo>
                    <a:pt x="499" y="235"/>
                  </a:lnTo>
                  <a:lnTo>
                    <a:pt x="513" y="242"/>
                  </a:lnTo>
                  <a:lnTo>
                    <a:pt x="526" y="250"/>
                  </a:lnTo>
                  <a:lnTo>
                    <a:pt x="539" y="259"/>
                  </a:lnTo>
                  <a:lnTo>
                    <a:pt x="552" y="269"/>
                  </a:lnTo>
                  <a:lnTo>
                    <a:pt x="564" y="281"/>
                  </a:lnTo>
                  <a:lnTo>
                    <a:pt x="576" y="293"/>
                  </a:lnTo>
                  <a:lnTo>
                    <a:pt x="587" y="307"/>
                  </a:lnTo>
                  <a:lnTo>
                    <a:pt x="598" y="321"/>
                  </a:lnTo>
                  <a:lnTo>
                    <a:pt x="607" y="336"/>
                  </a:lnTo>
                  <a:lnTo>
                    <a:pt x="617" y="353"/>
                  </a:lnTo>
                  <a:lnTo>
                    <a:pt x="626" y="370"/>
                  </a:lnTo>
                  <a:lnTo>
                    <a:pt x="634" y="387"/>
                  </a:lnTo>
                  <a:lnTo>
                    <a:pt x="643" y="406"/>
                  </a:lnTo>
                  <a:lnTo>
                    <a:pt x="651" y="425"/>
                  </a:lnTo>
                  <a:lnTo>
                    <a:pt x="657" y="446"/>
                  </a:lnTo>
                  <a:lnTo>
                    <a:pt x="664" y="466"/>
                  </a:lnTo>
                  <a:lnTo>
                    <a:pt x="670" y="488"/>
                  </a:lnTo>
                  <a:lnTo>
                    <a:pt x="675" y="509"/>
                  </a:lnTo>
                  <a:lnTo>
                    <a:pt x="681" y="532"/>
                  </a:lnTo>
                  <a:lnTo>
                    <a:pt x="684" y="555"/>
                  </a:lnTo>
                  <a:lnTo>
                    <a:pt x="688" y="579"/>
                  </a:lnTo>
                  <a:lnTo>
                    <a:pt x="692" y="602"/>
                  </a:lnTo>
                  <a:lnTo>
                    <a:pt x="694" y="626"/>
                  </a:lnTo>
                  <a:lnTo>
                    <a:pt x="696" y="651"/>
                  </a:lnTo>
                  <a:lnTo>
                    <a:pt x="698" y="677"/>
                  </a:lnTo>
                  <a:lnTo>
                    <a:pt x="698" y="702"/>
                  </a:lnTo>
                  <a:lnTo>
                    <a:pt x="699" y="728"/>
                  </a:lnTo>
                  <a:lnTo>
                    <a:pt x="698" y="780"/>
                  </a:lnTo>
                  <a:lnTo>
                    <a:pt x="695" y="830"/>
                  </a:lnTo>
                  <a:lnTo>
                    <a:pt x="693" y="854"/>
                  </a:lnTo>
                  <a:lnTo>
                    <a:pt x="689" y="879"/>
                  </a:lnTo>
                  <a:lnTo>
                    <a:pt x="686" y="903"/>
                  </a:lnTo>
                  <a:lnTo>
                    <a:pt x="682" y="927"/>
                  </a:lnTo>
                  <a:lnTo>
                    <a:pt x="678" y="950"/>
                  </a:lnTo>
                  <a:lnTo>
                    <a:pt x="673" y="972"/>
                  </a:lnTo>
                  <a:lnTo>
                    <a:pt x="668" y="994"/>
                  </a:lnTo>
                  <a:lnTo>
                    <a:pt x="661" y="1016"/>
                  </a:lnTo>
                  <a:lnTo>
                    <a:pt x="655" y="1036"/>
                  </a:lnTo>
                  <a:lnTo>
                    <a:pt x="647" y="1056"/>
                  </a:lnTo>
                  <a:lnTo>
                    <a:pt x="640" y="1075"/>
                  </a:lnTo>
                  <a:lnTo>
                    <a:pt x="631" y="1093"/>
                  </a:lnTo>
                  <a:lnTo>
                    <a:pt x="622" y="1112"/>
                  </a:lnTo>
                  <a:lnTo>
                    <a:pt x="614" y="1128"/>
                  </a:lnTo>
                  <a:lnTo>
                    <a:pt x="604" y="1144"/>
                  </a:lnTo>
                  <a:lnTo>
                    <a:pt x="593" y="1159"/>
                  </a:lnTo>
                  <a:lnTo>
                    <a:pt x="582" y="1174"/>
                  </a:lnTo>
                  <a:lnTo>
                    <a:pt x="570" y="1186"/>
                  </a:lnTo>
                  <a:lnTo>
                    <a:pt x="559" y="1198"/>
                  </a:lnTo>
                  <a:lnTo>
                    <a:pt x="546" y="1209"/>
                  </a:lnTo>
                  <a:lnTo>
                    <a:pt x="532" y="1219"/>
                  </a:lnTo>
                  <a:lnTo>
                    <a:pt x="519" y="1228"/>
                  </a:lnTo>
                  <a:lnTo>
                    <a:pt x="503" y="1235"/>
                  </a:lnTo>
                  <a:lnTo>
                    <a:pt x="488" y="1241"/>
                  </a:lnTo>
                  <a:lnTo>
                    <a:pt x="473" y="1246"/>
                  </a:lnTo>
                  <a:lnTo>
                    <a:pt x="457" y="1249"/>
                  </a:lnTo>
                  <a:lnTo>
                    <a:pt x="440" y="1251"/>
                  </a:lnTo>
                  <a:lnTo>
                    <a:pt x="422" y="1252"/>
                  </a:lnTo>
                  <a:lnTo>
                    <a:pt x="406" y="1251"/>
                  </a:lnTo>
                  <a:lnTo>
                    <a:pt x="391" y="1249"/>
                  </a:lnTo>
                  <a:lnTo>
                    <a:pt x="375" y="1246"/>
                  </a:lnTo>
                  <a:lnTo>
                    <a:pt x="361" y="1241"/>
                  </a:lnTo>
                  <a:lnTo>
                    <a:pt x="345" y="1235"/>
                  </a:lnTo>
                  <a:lnTo>
                    <a:pt x="331" y="1228"/>
                  </a:lnTo>
                  <a:lnTo>
                    <a:pt x="318" y="1219"/>
                  </a:lnTo>
                  <a:lnTo>
                    <a:pt x="305" y="1209"/>
                  </a:lnTo>
                  <a:lnTo>
                    <a:pt x="292" y="1198"/>
                  </a:lnTo>
                  <a:lnTo>
                    <a:pt x="281" y="1186"/>
                  </a:lnTo>
                  <a:lnTo>
                    <a:pt x="269" y="1174"/>
                  </a:lnTo>
                  <a:lnTo>
                    <a:pt x="258" y="1159"/>
                  </a:lnTo>
                  <a:lnTo>
                    <a:pt x="247" y="1144"/>
                  </a:lnTo>
                  <a:lnTo>
                    <a:pt x="237" y="1128"/>
                  </a:lnTo>
                  <a:lnTo>
                    <a:pt x="228" y="1112"/>
                  </a:lnTo>
                  <a:lnTo>
                    <a:pt x="219" y="1093"/>
                  </a:lnTo>
                  <a:lnTo>
                    <a:pt x="210" y="1075"/>
                  </a:lnTo>
                  <a:lnTo>
                    <a:pt x="202" y="1056"/>
                  </a:lnTo>
                  <a:lnTo>
                    <a:pt x="194" y="1036"/>
                  </a:lnTo>
                  <a:lnTo>
                    <a:pt x="188" y="1016"/>
                  </a:lnTo>
                  <a:lnTo>
                    <a:pt x="181" y="994"/>
                  </a:lnTo>
                  <a:lnTo>
                    <a:pt x="175" y="972"/>
                  </a:lnTo>
                  <a:lnTo>
                    <a:pt x="169" y="950"/>
                  </a:lnTo>
                  <a:lnTo>
                    <a:pt x="164" y="927"/>
                  </a:lnTo>
                  <a:lnTo>
                    <a:pt x="161" y="903"/>
                  </a:lnTo>
                  <a:lnTo>
                    <a:pt x="156" y="879"/>
                  </a:lnTo>
                  <a:lnTo>
                    <a:pt x="153" y="854"/>
                  </a:lnTo>
                  <a:lnTo>
                    <a:pt x="151" y="830"/>
                  </a:lnTo>
                  <a:lnTo>
                    <a:pt x="149" y="805"/>
                  </a:lnTo>
                  <a:lnTo>
                    <a:pt x="146" y="780"/>
                  </a:lnTo>
                  <a:lnTo>
                    <a:pt x="146" y="754"/>
                  </a:lnTo>
                  <a:lnTo>
                    <a:pt x="145" y="728"/>
                  </a:lnTo>
                  <a:lnTo>
                    <a:pt x="146" y="703"/>
                  </a:lnTo>
                  <a:lnTo>
                    <a:pt x="148" y="679"/>
                  </a:lnTo>
                  <a:lnTo>
                    <a:pt x="149" y="655"/>
                  </a:lnTo>
                  <a:lnTo>
                    <a:pt x="151" y="631"/>
                  </a:lnTo>
                  <a:lnTo>
                    <a:pt x="154" y="607"/>
                  </a:lnTo>
                  <a:lnTo>
                    <a:pt x="157" y="584"/>
                  </a:lnTo>
                  <a:lnTo>
                    <a:pt x="162" y="560"/>
                  </a:lnTo>
                  <a:lnTo>
                    <a:pt x="166" y="537"/>
                  </a:lnTo>
                  <a:lnTo>
                    <a:pt x="171" y="516"/>
                  </a:lnTo>
                  <a:lnTo>
                    <a:pt x="178" y="494"/>
                  </a:lnTo>
                  <a:lnTo>
                    <a:pt x="184" y="473"/>
                  </a:lnTo>
                  <a:lnTo>
                    <a:pt x="191" y="452"/>
                  </a:lnTo>
                  <a:lnTo>
                    <a:pt x="198" y="431"/>
                  </a:lnTo>
                  <a:lnTo>
                    <a:pt x="206" y="412"/>
                  </a:lnTo>
                  <a:lnTo>
                    <a:pt x="215" y="394"/>
                  </a:lnTo>
                  <a:lnTo>
                    <a:pt x="224" y="375"/>
                  </a:lnTo>
                  <a:lnTo>
                    <a:pt x="233" y="358"/>
                  </a:lnTo>
                  <a:lnTo>
                    <a:pt x="244" y="341"/>
                  </a:lnTo>
                  <a:lnTo>
                    <a:pt x="254" y="325"/>
                  </a:lnTo>
                  <a:lnTo>
                    <a:pt x="264" y="310"/>
                  </a:lnTo>
                  <a:lnTo>
                    <a:pt x="275" y="296"/>
                  </a:lnTo>
                  <a:lnTo>
                    <a:pt x="287" y="284"/>
                  </a:lnTo>
                  <a:lnTo>
                    <a:pt x="299" y="272"/>
                  </a:lnTo>
                  <a:lnTo>
                    <a:pt x="312" y="262"/>
                  </a:lnTo>
                  <a:lnTo>
                    <a:pt x="324" y="252"/>
                  </a:lnTo>
                  <a:lnTo>
                    <a:pt x="337" y="243"/>
                  </a:lnTo>
                  <a:lnTo>
                    <a:pt x="351" y="236"/>
                  </a:lnTo>
                  <a:lnTo>
                    <a:pt x="364" y="229"/>
                  </a:lnTo>
                  <a:lnTo>
                    <a:pt x="378" y="225"/>
                  </a:lnTo>
                  <a:lnTo>
                    <a:pt x="393" y="222"/>
                  </a:lnTo>
                  <a:lnTo>
                    <a:pt x="407" y="219"/>
                  </a:lnTo>
                  <a:lnTo>
                    <a:pt x="422" y="218"/>
                  </a:lnTo>
                  <a:close/>
                  <a:moveTo>
                    <a:pt x="830" y="44"/>
                  </a:moveTo>
                  <a:lnTo>
                    <a:pt x="699" y="44"/>
                  </a:lnTo>
                  <a:lnTo>
                    <a:pt x="699" y="248"/>
                  </a:lnTo>
                  <a:lnTo>
                    <a:pt x="684" y="248"/>
                  </a:lnTo>
                  <a:lnTo>
                    <a:pt x="673" y="221"/>
                  </a:lnTo>
                  <a:lnTo>
                    <a:pt x="660" y="196"/>
                  </a:lnTo>
                  <a:lnTo>
                    <a:pt x="647" y="171"/>
                  </a:lnTo>
                  <a:lnTo>
                    <a:pt x="633" y="147"/>
                  </a:lnTo>
                  <a:lnTo>
                    <a:pt x="618" y="125"/>
                  </a:lnTo>
                  <a:lnTo>
                    <a:pt x="602" y="105"/>
                  </a:lnTo>
                  <a:lnTo>
                    <a:pt x="586" y="86"/>
                  </a:lnTo>
                  <a:lnTo>
                    <a:pt x="568" y="69"/>
                  </a:lnTo>
                  <a:lnTo>
                    <a:pt x="550" y="54"/>
                  </a:lnTo>
                  <a:lnTo>
                    <a:pt x="532" y="40"/>
                  </a:lnTo>
                  <a:lnTo>
                    <a:pt x="512" y="28"/>
                  </a:lnTo>
                  <a:lnTo>
                    <a:pt x="492" y="18"/>
                  </a:lnTo>
                  <a:lnTo>
                    <a:pt x="472" y="11"/>
                  </a:lnTo>
                  <a:lnTo>
                    <a:pt x="450" y="4"/>
                  </a:lnTo>
                  <a:lnTo>
                    <a:pt x="440" y="3"/>
                  </a:lnTo>
                  <a:lnTo>
                    <a:pt x="430" y="1"/>
                  </a:lnTo>
                  <a:lnTo>
                    <a:pt x="419" y="0"/>
                  </a:lnTo>
                  <a:lnTo>
                    <a:pt x="408" y="0"/>
                  </a:lnTo>
                  <a:lnTo>
                    <a:pt x="384" y="1"/>
                  </a:lnTo>
                  <a:lnTo>
                    <a:pt x="363" y="4"/>
                  </a:lnTo>
                  <a:lnTo>
                    <a:pt x="340" y="9"/>
                  </a:lnTo>
                  <a:lnTo>
                    <a:pt x="320" y="16"/>
                  </a:lnTo>
                  <a:lnTo>
                    <a:pt x="298" y="25"/>
                  </a:lnTo>
                  <a:lnTo>
                    <a:pt x="278" y="34"/>
                  </a:lnTo>
                  <a:lnTo>
                    <a:pt x="259" y="47"/>
                  </a:lnTo>
                  <a:lnTo>
                    <a:pt x="239" y="60"/>
                  </a:lnTo>
                  <a:lnTo>
                    <a:pt x="221" y="77"/>
                  </a:lnTo>
                  <a:lnTo>
                    <a:pt x="204" y="93"/>
                  </a:lnTo>
                  <a:lnTo>
                    <a:pt x="186" y="111"/>
                  </a:lnTo>
                  <a:lnTo>
                    <a:pt x="170" y="132"/>
                  </a:lnTo>
                  <a:lnTo>
                    <a:pt x="154" y="152"/>
                  </a:lnTo>
                  <a:lnTo>
                    <a:pt x="139" y="175"/>
                  </a:lnTo>
                  <a:lnTo>
                    <a:pt x="125" y="199"/>
                  </a:lnTo>
                  <a:lnTo>
                    <a:pt x="111" y="224"/>
                  </a:lnTo>
                  <a:lnTo>
                    <a:pt x="98" y="250"/>
                  </a:lnTo>
                  <a:lnTo>
                    <a:pt x="86" y="278"/>
                  </a:lnTo>
                  <a:lnTo>
                    <a:pt x="74" y="306"/>
                  </a:lnTo>
                  <a:lnTo>
                    <a:pt x="64" y="335"/>
                  </a:lnTo>
                  <a:lnTo>
                    <a:pt x="53" y="365"/>
                  </a:lnTo>
                  <a:lnTo>
                    <a:pt x="45" y="396"/>
                  </a:lnTo>
                  <a:lnTo>
                    <a:pt x="36" y="428"/>
                  </a:lnTo>
                  <a:lnTo>
                    <a:pt x="29" y="461"/>
                  </a:lnTo>
                  <a:lnTo>
                    <a:pt x="22" y="494"/>
                  </a:lnTo>
                  <a:lnTo>
                    <a:pt x="17" y="528"/>
                  </a:lnTo>
                  <a:lnTo>
                    <a:pt x="11" y="562"/>
                  </a:lnTo>
                  <a:lnTo>
                    <a:pt x="7" y="598"/>
                  </a:lnTo>
                  <a:lnTo>
                    <a:pt x="5" y="634"/>
                  </a:lnTo>
                  <a:lnTo>
                    <a:pt x="2" y="669"/>
                  </a:lnTo>
                  <a:lnTo>
                    <a:pt x="0" y="706"/>
                  </a:lnTo>
                  <a:lnTo>
                    <a:pt x="0" y="743"/>
                  </a:lnTo>
                  <a:lnTo>
                    <a:pt x="0" y="778"/>
                  </a:lnTo>
                  <a:lnTo>
                    <a:pt x="2" y="813"/>
                  </a:lnTo>
                  <a:lnTo>
                    <a:pt x="5" y="848"/>
                  </a:lnTo>
                  <a:lnTo>
                    <a:pt x="7" y="883"/>
                  </a:lnTo>
                  <a:lnTo>
                    <a:pt x="11" y="917"/>
                  </a:lnTo>
                  <a:lnTo>
                    <a:pt x="17" y="951"/>
                  </a:lnTo>
                  <a:lnTo>
                    <a:pt x="22" y="983"/>
                  </a:lnTo>
                  <a:lnTo>
                    <a:pt x="29" y="1016"/>
                  </a:lnTo>
                  <a:lnTo>
                    <a:pt x="36" y="1048"/>
                  </a:lnTo>
                  <a:lnTo>
                    <a:pt x="45" y="1079"/>
                  </a:lnTo>
                  <a:lnTo>
                    <a:pt x="53" y="1110"/>
                  </a:lnTo>
                  <a:lnTo>
                    <a:pt x="64" y="1139"/>
                  </a:lnTo>
                  <a:lnTo>
                    <a:pt x="74" y="1168"/>
                  </a:lnTo>
                  <a:lnTo>
                    <a:pt x="86" y="1196"/>
                  </a:lnTo>
                  <a:lnTo>
                    <a:pt x="98" y="1222"/>
                  </a:lnTo>
                  <a:lnTo>
                    <a:pt x="111" y="1248"/>
                  </a:lnTo>
                  <a:lnTo>
                    <a:pt x="125" y="1273"/>
                  </a:lnTo>
                  <a:lnTo>
                    <a:pt x="139" y="1297"/>
                  </a:lnTo>
                  <a:lnTo>
                    <a:pt x="154" y="1318"/>
                  </a:lnTo>
                  <a:lnTo>
                    <a:pt x="170" y="1340"/>
                  </a:lnTo>
                  <a:lnTo>
                    <a:pt x="186" y="1360"/>
                  </a:lnTo>
                  <a:lnTo>
                    <a:pt x="204" y="1378"/>
                  </a:lnTo>
                  <a:lnTo>
                    <a:pt x="221" y="1395"/>
                  </a:lnTo>
                  <a:lnTo>
                    <a:pt x="239" y="1410"/>
                  </a:lnTo>
                  <a:lnTo>
                    <a:pt x="259" y="1423"/>
                  </a:lnTo>
                  <a:lnTo>
                    <a:pt x="278" y="1435"/>
                  </a:lnTo>
                  <a:lnTo>
                    <a:pt x="298" y="1446"/>
                  </a:lnTo>
                  <a:lnTo>
                    <a:pt x="320" y="1455"/>
                  </a:lnTo>
                  <a:lnTo>
                    <a:pt x="340" y="1461"/>
                  </a:lnTo>
                  <a:lnTo>
                    <a:pt x="363" y="1467"/>
                  </a:lnTo>
                  <a:lnTo>
                    <a:pt x="384" y="1470"/>
                  </a:lnTo>
                  <a:lnTo>
                    <a:pt x="408" y="1471"/>
                  </a:lnTo>
                  <a:lnTo>
                    <a:pt x="429" y="1470"/>
                  </a:lnTo>
                  <a:lnTo>
                    <a:pt x="450" y="1467"/>
                  </a:lnTo>
                  <a:lnTo>
                    <a:pt x="470" y="1462"/>
                  </a:lnTo>
                  <a:lnTo>
                    <a:pt x="489" y="1457"/>
                  </a:lnTo>
                  <a:lnTo>
                    <a:pt x="509" y="1448"/>
                  </a:lnTo>
                  <a:lnTo>
                    <a:pt x="527" y="1439"/>
                  </a:lnTo>
                  <a:lnTo>
                    <a:pt x="546" y="1428"/>
                  </a:lnTo>
                  <a:lnTo>
                    <a:pt x="563" y="1414"/>
                  </a:lnTo>
                  <a:lnTo>
                    <a:pt x="579" y="1398"/>
                  </a:lnTo>
                  <a:lnTo>
                    <a:pt x="595" y="1381"/>
                  </a:lnTo>
                  <a:lnTo>
                    <a:pt x="612" y="1363"/>
                  </a:lnTo>
                  <a:lnTo>
                    <a:pt x="627" y="1341"/>
                  </a:lnTo>
                  <a:lnTo>
                    <a:pt x="642" y="1318"/>
                  </a:lnTo>
                  <a:lnTo>
                    <a:pt x="656" y="1294"/>
                  </a:lnTo>
                  <a:lnTo>
                    <a:pt x="671" y="1267"/>
                  </a:lnTo>
                  <a:lnTo>
                    <a:pt x="684" y="1237"/>
                  </a:lnTo>
                  <a:lnTo>
                    <a:pt x="699" y="1237"/>
                  </a:lnTo>
                  <a:lnTo>
                    <a:pt x="699" y="1442"/>
                  </a:lnTo>
                  <a:lnTo>
                    <a:pt x="830" y="1442"/>
                  </a:lnTo>
                  <a:lnTo>
                    <a:pt x="83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20" name="Freeform 21"/>
            <p:cNvSpPr>
              <a:spLocks noChangeAspect="1" noEditPoints="1"/>
            </p:cNvSpPr>
            <p:nvPr/>
          </p:nvSpPr>
          <p:spPr bwMode="black">
            <a:xfrm>
              <a:off x="4063" y="2089"/>
              <a:ext cx="93" cy="275"/>
            </a:xfrm>
            <a:custGeom>
              <a:avLst/>
              <a:gdLst>
                <a:gd name="T0" fmla="*/ 0 w 830"/>
                <a:gd name="T1" fmla="*/ 0 h 2475"/>
                <a:gd name="T2" fmla="*/ 0 w 830"/>
                <a:gd name="T3" fmla="*/ 0 h 2475"/>
                <a:gd name="T4" fmla="*/ 0 w 830"/>
                <a:gd name="T5" fmla="*/ 0 h 2475"/>
                <a:gd name="T6" fmla="*/ 0 w 830"/>
                <a:gd name="T7" fmla="*/ 0 h 2475"/>
                <a:gd name="T8" fmla="*/ 0 w 830"/>
                <a:gd name="T9" fmla="*/ 0 h 2475"/>
                <a:gd name="T10" fmla="*/ 0 w 830"/>
                <a:gd name="T11" fmla="*/ 0 h 2475"/>
                <a:gd name="T12" fmla="*/ 0 w 830"/>
                <a:gd name="T13" fmla="*/ 0 h 2475"/>
                <a:gd name="T14" fmla="*/ 0 w 830"/>
                <a:gd name="T15" fmla="*/ 0 h 2475"/>
                <a:gd name="T16" fmla="*/ 0 w 830"/>
                <a:gd name="T17" fmla="*/ 0 h 2475"/>
                <a:gd name="T18" fmla="*/ 0 w 830"/>
                <a:gd name="T19" fmla="*/ 0 h 2475"/>
                <a:gd name="T20" fmla="*/ 0 w 830"/>
                <a:gd name="T21" fmla="*/ 0 h 2475"/>
                <a:gd name="T22" fmla="*/ 0 w 830"/>
                <a:gd name="T23" fmla="*/ 0 h 2475"/>
                <a:gd name="T24" fmla="*/ 0 w 830"/>
                <a:gd name="T25" fmla="*/ 0 h 2475"/>
                <a:gd name="T26" fmla="*/ 0 w 830"/>
                <a:gd name="T27" fmla="*/ 0 h 2475"/>
                <a:gd name="T28" fmla="*/ 0 w 830"/>
                <a:gd name="T29" fmla="*/ 0 h 2475"/>
                <a:gd name="T30" fmla="*/ 0 w 830"/>
                <a:gd name="T31" fmla="*/ 0 h 2475"/>
                <a:gd name="T32" fmla="*/ 0 w 830"/>
                <a:gd name="T33" fmla="*/ 0 h 2475"/>
                <a:gd name="T34" fmla="*/ 0 w 830"/>
                <a:gd name="T35" fmla="*/ 0 h 2475"/>
                <a:gd name="T36" fmla="*/ 0 w 830"/>
                <a:gd name="T37" fmla="*/ 0 h 2475"/>
                <a:gd name="T38" fmla="*/ 0 w 830"/>
                <a:gd name="T39" fmla="*/ 0 h 2475"/>
                <a:gd name="T40" fmla="*/ 0 w 830"/>
                <a:gd name="T41" fmla="*/ 0 h 2475"/>
                <a:gd name="T42" fmla="*/ 0 w 830"/>
                <a:gd name="T43" fmla="*/ 0 h 2475"/>
                <a:gd name="T44" fmla="*/ 0 w 830"/>
                <a:gd name="T45" fmla="*/ 0 h 2475"/>
                <a:gd name="T46" fmla="*/ 0 w 830"/>
                <a:gd name="T47" fmla="*/ 0 h 2475"/>
                <a:gd name="T48" fmla="*/ 0 w 830"/>
                <a:gd name="T49" fmla="*/ 0 h 2475"/>
                <a:gd name="T50" fmla="*/ 0 w 830"/>
                <a:gd name="T51" fmla="*/ 0 h 2475"/>
                <a:gd name="T52" fmla="*/ 0 w 830"/>
                <a:gd name="T53" fmla="*/ 0 h 2475"/>
                <a:gd name="T54" fmla="*/ 0 w 830"/>
                <a:gd name="T55" fmla="*/ 0 h 2475"/>
                <a:gd name="T56" fmla="*/ 0 w 830"/>
                <a:gd name="T57" fmla="*/ 0 h 2475"/>
                <a:gd name="T58" fmla="*/ 0 w 830"/>
                <a:gd name="T59" fmla="*/ 0 h 2475"/>
                <a:gd name="T60" fmla="*/ 0 w 830"/>
                <a:gd name="T61" fmla="*/ 0 h 2475"/>
                <a:gd name="T62" fmla="*/ 0 w 830"/>
                <a:gd name="T63" fmla="*/ 0 h 2475"/>
                <a:gd name="T64" fmla="*/ 0 w 830"/>
                <a:gd name="T65" fmla="*/ 0 h 2475"/>
                <a:gd name="T66" fmla="*/ 0 w 830"/>
                <a:gd name="T67" fmla="*/ 0 h 2475"/>
                <a:gd name="T68" fmla="*/ 0 w 830"/>
                <a:gd name="T69" fmla="*/ 0 h 2475"/>
                <a:gd name="T70" fmla="*/ 0 w 830"/>
                <a:gd name="T71" fmla="*/ 0 h 2475"/>
                <a:gd name="T72" fmla="*/ 0 w 830"/>
                <a:gd name="T73" fmla="*/ 0 h 2475"/>
                <a:gd name="T74" fmla="*/ 0 w 830"/>
                <a:gd name="T75" fmla="*/ 0 h 2475"/>
                <a:gd name="T76" fmla="*/ 0 w 830"/>
                <a:gd name="T77" fmla="*/ 0 h 2475"/>
                <a:gd name="T78" fmla="*/ 0 w 830"/>
                <a:gd name="T79" fmla="*/ 0 h 2475"/>
                <a:gd name="T80" fmla="*/ 0 w 830"/>
                <a:gd name="T81" fmla="*/ 0 h 2475"/>
                <a:gd name="T82" fmla="*/ 0 w 830"/>
                <a:gd name="T83" fmla="*/ 0 h 2475"/>
                <a:gd name="T84" fmla="*/ 0 w 830"/>
                <a:gd name="T85" fmla="*/ 0 h 2475"/>
                <a:gd name="T86" fmla="*/ 0 w 830"/>
                <a:gd name="T87" fmla="*/ 0 h 2475"/>
                <a:gd name="T88" fmla="*/ 0 w 830"/>
                <a:gd name="T89" fmla="*/ 0 h 2475"/>
                <a:gd name="T90" fmla="*/ 0 w 830"/>
                <a:gd name="T91" fmla="*/ 0 h 2475"/>
                <a:gd name="T92" fmla="*/ 0 w 830"/>
                <a:gd name="T93" fmla="*/ 0 h 2475"/>
                <a:gd name="T94" fmla="*/ 0 w 830"/>
                <a:gd name="T95" fmla="*/ 0 h 2475"/>
                <a:gd name="T96" fmla="*/ 0 w 830"/>
                <a:gd name="T97" fmla="*/ 0 h 2475"/>
                <a:gd name="T98" fmla="*/ 0 w 830"/>
                <a:gd name="T99" fmla="*/ 0 h 2475"/>
                <a:gd name="T100" fmla="*/ 0 w 830"/>
                <a:gd name="T101" fmla="*/ 0 h 2475"/>
                <a:gd name="T102" fmla="*/ 0 w 830"/>
                <a:gd name="T103" fmla="*/ 0 h 2475"/>
                <a:gd name="T104" fmla="*/ 0 w 830"/>
                <a:gd name="T105" fmla="*/ 0 h 2475"/>
                <a:gd name="T106" fmla="*/ 0 w 830"/>
                <a:gd name="T107" fmla="*/ 0 h 2475"/>
                <a:gd name="T108" fmla="*/ 0 w 830"/>
                <a:gd name="T109" fmla="*/ 0 h 2475"/>
                <a:gd name="T110" fmla="*/ 0 w 830"/>
                <a:gd name="T111" fmla="*/ 0 h 2475"/>
                <a:gd name="T112" fmla="*/ 0 w 830"/>
                <a:gd name="T113" fmla="*/ 0 h 24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30" h="2475">
                  <a:moveTo>
                    <a:pt x="408" y="1222"/>
                  </a:moveTo>
                  <a:lnTo>
                    <a:pt x="424" y="1223"/>
                  </a:lnTo>
                  <a:lnTo>
                    <a:pt x="439" y="1226"/>
                  </a:lnTo>
                  <a:lnTo>
                    <a:pt x="455" y="1229"/>
                  </a:lnTo>
                  <a:lnTo>
                    <a:pt x="469" y="1233"/>
                  </a:lnTo>
                  <a:lnTo>
                    <a:pt x="484" y="1239"/>
                  </a:lnTo>
                  <a:lnTo>
                    <a:pt x="499" y="1246"/>
                  </a:lnTo>
                  <a:lnTo>
                    <a:pt x="511" y="1254"/>
                  </a:lnTo>
                  <a:lnTo>
                    <a:pt x="524" y="1263"/>
                  </a:lnTo>
                  <a:lnTo>
                    <a:pt x="537" y="1273"/>
                  </a:lnTo>
                  <a:lnTo>
                    <a:pt x="549" y="1285"/>
                  </a:lnTo>
                  <a:lnTo>
                    <a:pt x="561" y="1297"/>
                  </a:lnTo>
                  <a:lnTo>
                    <a:pt x="572" y="1311"/>
                  </a:lnTo>
                  <a:lnTo>
                    <a:pt x="583" y="1325"/>
                  </a:lnTo>
                  <a:lnTo>
                    <a:pt x="593" y="1340"/>
                  </a:lnTo>
                  <a:lnTo>
                    <a:pt x="602" y="1357"/>
                  </a:lnTo>
                  <a:lnTo>
                    <a:pt x="611" y="1374"/>
                  </a:lnTo>
                  <a:lnTo>
                    <a:pt x="620" y="1391"/>
                  </a:lnTo>
                  <a:lnTo>
                    <a:pt x="628" y="1410"/>
                  </a:lnTo>
                  <a:lnTo>
                    <a:pt x="636" y="1429"/>
                  </a:lnTo>
                  <a:lnTo>
                    <a:pt x="642" y="1450"/>
                  </a:lnTo>
                  <a:lnTo>
                    <a:pt x="649" y="1470"/>
                  </a:lnTo>
                  <a:lnTo>
                    <a:pt x="655" y="1492"/>
                  </a:lnTo>
                  <a:lnTo>
                    <a:pt x="661" y="1513"/>
                  </a:lnTo>
                  <a:lnTo>
                    <a:pt x="666" y="1536"/>
                  </a:lnTo>
                  <a:lnTo>
                    <a:pt x="669" y="1559"/>
                  </a:lnTo>
                  <a:lnTo>
                    <a:pt x="674" y="1583"/>
                  </a:lnTo>
                  <a:lnTo>
                    <a:pt x="677" y="1606"/>
                  </a:lnTo>
                  <a:lnTo>
                    <a:pt x="679" y="1630"/>
                  </a:lnTo>
                  <a:lnTo>
                    <a:pt x="681" y="1655"/>
                  </a:lnTo>
                  <a:lnTo>
                    <a:pt x="683" y="1681"/>
                  </a:lnTo>
                  <a:lnTo>
                    <a:pt x="683" y="1706"/>
                  </a:lnTo>
                  <a:lnTo>
                    <a:pt x="685" y="1732"/>
                  </a:lnTo>
                  <a:lnTo>
                    <a:pt x="683" y="1784"/>
                  </a:lnTo>
                  <a:lnTo>
                    <a:pt x="680" y="1834"/>
                  </a:lnTo>
                  <a:lnTo>
                    <a:pt x="678" y="1858"/>
                  </a:lnTo>
                  <a:lnTo>
                    <a:pt x="675" y="1883"/>
                  </a:lnTo>
                  <a:lnTo>
                    <a:pt x="672" y="1907"/>
                  </a:lnTo>
                  <a:lnTo>
                    <a:pt x="667" y="1931"/>
                  </a:lnTo>
                  <a:lnTo>
                    <a:pt x="663" y="1954"/>
                  </a:lnTo>
                  <a:lnTo>
                    <a:pt x="659" y="1976"/>
                  </a:lnTo>
                  <a:lnTo>
                    <a:pt x="653" y="1998"/>
                  </a:lnTo>
                  <a:lnTo>
                    <a:pt x="647" y="2020"/>
                  </a:lnTo>
                  <a:lnTo>
                    <a:pt x="640" y="2040"/>
                  </a:lnTo>
                  <a:lnTo>
                    <a:pt x="633" y="2060"/>
                  </a:lnTo>
                  <a:lnTo>
                    <a:pt x="625" y="2079"/>
                  </a:lnTo>
                  <a:lnTo>
                    <a:pt x="616" y="2097"/>
                  </a:lnTo>
                  <a:lnTo>
                    <a:pt x="608" y="2116"/>
                  </a:lnTo>
                  <a:lnTo>
                    <a:pt x="599" y="2132"/>
                  </a:lnTo>
                  <a:lnTo>
                    <a:pt x="589" y="2148"/>
                  </a:lnTo>
                  <a:lnTo>
                    <a:pt x="579" y="2163"/>
                  </a:lnTo>
                  <a:lnTo>
                    <a:pt x="568" y="2178"/>
                  </a:lnTo>
                  <a:lnTo>
                    <a:pt x="556" y="2190"/>
                  </a:lnTo>
                  <a:lnTo>
                    <a:pt x="544" y="2202"/>
                  </a:lnTo>
                  <a:lnTo>
                    <a:pt x="531" y="2213"/>
                  </a:lnTo>
                  <a:lnTo>
                    <a:pt x="517" y="2223"/>
                  </a:lnTo>
                  <a:lnTo>
                    <a:pt x="504" y="2232"/>
                  </a:lnTo>
                  <a:lnTo>
                    <a:pt x="489" y="2239"/>
                  </a:lnTo>
                  <a:lnTo>
                    <a:pt x="474" y="2245"/>
                  </a:lnTo>
                  <a:lnTo>
                    <a:pt x="458" y="2250"/>
                  </a:lnTo>
                  <a:lnTo>
                    <a:pt x="442" y="2253"/>
                  </a:lnTo>
                  <a:lnTo>
                    <a:pt x="425" y="2255"/>
                  </a:lnTo>
                  <a:lnTo>
                    <a:pt x="408" y="2256"/>
                  </a:lnTo>
                  <a:lnTo>
                    <a:pt x="391" y="2255"/>
                  </a:lnTo>
                  <a:lnTo>
                    <a:pt x="376" y="2253"/>
                  </a:lnTo>
                  <a:lnTo>
                    <a:pt x="360" y="2250"/>
                  </a:lnTo>
                  <a:lnTo>
                    <a:pt x="346" y="2245"/>
                  </a:lnTo>
                  <a:lnTo>
                    <a:pt x="331" y="2239"/>
                  </a:lnTo>
                  <a:lnTo>
                    <a:pt x="317" y="2232"/>
                  </a:lnTo>
                  <a:lnTo>
                    <a:pt x="304" y="2223"/>
                  </a:lnTo>
                  <a:lnTo>
                    <a:pt x="291" y="2213"/>
                  </a:lnTo>
                  <a:lnTo>
                    <a:pt x="278" y="2202"/>
                  </a:lnTo>
                  <a:lnTo>
                    <a:pt x="266" y="2190"/>
                  </a:lnTo>
                  <a:lnTo>
                    <a:pt x="254" y="2178"/>
                  </a:lnTo>
                  <a:lnTo>
                    <a:pt x="243" y="2163"/>
                  </a:lnTo>
                  <a:lnTo>
                    <a:pt x="232" y="2148"/>
                  </a:lnTo>
                  <a:lnTo>
                    <a:pt x="223" y="2132"/>
                  </a:lnTo>
                  <a:lnTo>
                    <a:pt x="213" y="2116"/>
                  </a:lnTo>
                  <a:lnTo>
                    <a:pt x="204" y="2097"/>
                  </a:lnTo>
                  <a:lnTo>
                    <a:pt x="196" y="2079"/>
                  </a:lnTo>
                  <a:lnTo>
                    <a:pt x="187" y="2060"/>
                  </a:lnTo>
                  <a:lnTo>
                    <a:pt x="179" y="2040"/>
                  </a:lnTo>
                  <a:lnTo>
                    <a:pt x="173" y="2020"/>
                  </a:lnTo>
                  <a:lnTo>
                    <a:pt x="166" y="1998"/>
                  </a:lnTo>
                  <a:lnTo>
                    <a:pt x="160" y="1976"/>
                  </a:lnTo>
                  <a:lnTo>
                    <a:pt x="155" y="1954"/>
                  </a:lnTo>
                  <a:lnTo>
                    <a:pt x="150" y="1931"/>
                  </a:lnTo>
                  <a:lnTo>
                    <a:pt x="146" y="1907"/>
                  </a:lnTo>
                  <a:lnTo>
                    <a:pt x="142" y="1883"/>
                  </a:lnTo>
                  <a:lnTo>
                    <a:pt x="138" y="1858"/>
                  </a:lnTo>
                  <a:lnTo>
                    <a:pt x="136" y="1834"/>
                  </a:lnTo>
                  <a:lnTo>
                    <a:pt x="134" y="1809"/>
                  </a:lnTo>
                  <a:lnTo>
                    <a:pt x="132" y="1784"/>
                  </a:lnTo>
                  <a:lnTo>
                    <a:pt x="132" y="1758"/>
                  </a:lnTo>
                  <a:lnTo>
                    <a:pt x="131" y="1732"/>
                  </a:lnTo>
                  <a:lnTo>
                    <a:pt x="132" y="1707"/>
                  </a:lnTo>
                  <a:lnTo>
                    <a:pt x="133" y="1683"/>
                  </a:lnTo>
                  <a:lnTo>
                    <a:pt x="134" y="1659"/>
                  </a:lnTo>
                  <a:lnTo>
                    <a:pt x="136" y="1635"/>
                  </a:lnTo>
                  <a:lnTo>
                    <a:pt x="139" y="1611"/>
                  </a:lnTo>
                  <a:lnTo>
                    <a:pt x="143" y="1588"/>
                  </a:lnTo>
                  <a:lnTo>
                    <a:pt x="147" y="1564"/>
                  </a:lnTo>
                  <a:lnTo>
                    <a:pt x="151" y="1541"/>
                  </a:lnTo>
                  <a:lnTo>
                    <a:pt x="157" y="1520"/>
                  </a:lnTo>
                  <a:lnTo>
                    <a:pt x="163" y="1498"/>
                  </a:lnTo>
                  <a:lnTo>
                    <a:pt x="170" y="1477"/>
                  </a:lnTo>
                  <a:lnTo>
                    <a:pt x="176" y="1456"/>
                  </a:lnTo>
                  <a:lnTo>
                    <a:pt x="184" y="1435"/>
                  </a:lnTo>
                  <a:lnTo>
                    <a:pt x="191" y="1416"/>
                  </a:lnTo>
                  <a:lnTo>
                    <a:pt x="200" y="1398"/>
                  </a:lnTo>
                  <a:lnTo>
                    <a:pt x="210" y="1379"/>
                  </a:lnTo>
                  <a:lnTo>
                    <a:pt x="218" y="1362"/>
                  </a:lnTo>
                  <a:lnTo>
                    <a:pt x="229" y="1345"/>
                  </a:lnTo>
                  <a:lnTo>
                    <a:pt x="239" y="1329"/>
                  </a:lnTo>
                  <a:lnTo>
                    <a:pt x="250" y="1314"/>
                  </a:lnTo>
                  <a:lnTo>
                    <a:pt x="261" y="1300"/>
                  </a:lnTo>
                  <a:lnTo>
                    <a:pt x="272" y="1288"/>
                  </a:lnTo>
                  <a:lnTo>
                    <a:pt x="284" y="1276"/>
                  </a:lnTo>
                  <a:lnTo>
                    <a:pt x="297" y="1266"/>
                  </a:lnTo>
                  <a:lnTo>
                    <a:pt x="309" y="1256"/>
                  </a:lnTo>
                  <a:lnTo>
                    <a:pt x="322" y="1247"/>
                  </a:lnTo>
                  <a:lnTo>
                    <a:pt x="336" y="1240"/>
                  </a:lnTo>
                  <a:lnTo>
                    <a:pt x="349" y="1233"/>
                  </a:lnTo>
                  <a:lnTo>
                    <a:pt x="363" y="1229"/>
                  </a:lnTo>
                  <a:lnTo>
                    <a:pt x="378" y="1226"/>
                  </a:lnTo>
                  <a:lnTo>
                    <a:pt x="393" y="1223"/>
                  </a:lnTo>
                  <a:lnTo>
                    <a:pt x="408" y="1222"/>
                  </a:lnTo>
                  <a:close/>
                  <a:moveTo>
                    <a:pt x="0" y="2446"/>
                  </a:moveTo>
                  <a:lnTo>
                    <a:pt x="146" y="2446"/>
                  </a:lnTo>
                  <a:lnTo>
                    <a:pt x="146" y="2241"/>
                  </a:lnTo>
                  <a:lnTo>
                    <a:pt x="160" y="2271"/>
                  </a:lnTo>
                  <a:lnTo>
                    <a:pt x="174" y="2298"/>
                  </a:lnTo>
                  <a:lnTo>
                    <a:pt x="189" y="2322"/>
                  </a:lnTo>
                  <a:lnTo>
                    <a:pt x="205" y="2345"/>
                  </a:lnTo>
                  <a:lnTo>
                    <a:pt x="222" y="2367"/>
                  </a:lnTo>
                  <a:lnTo>
                    <a:pt x="239" y="2385"/>
                  </a:lnTo>
                  <a:lnTo>
                    <a:pt x="256" y="2402"/>
                  </a:lnTo>
                  <a:lnTo>
                    <a:pt x="275" y="2418"/>
                  </a:lnTo>
                  <a:lnTo>
                    <a:pt x="293" y="2432"/>
                  </a:lnTo>
                  <a:lnTo>
                    <a:pt x="312" y="2443"/>
                  </a:lnTo>
                  <a:lnTo>
                    <a:pt x="332" y="2452"/>
                  </a:lnTo>
                  <a:lnTo>
                    <a:pt x="352" y="2461"/>
                  </a:lnTo>
                  <a:lnTo>
                    <a:pt x="373" y="2466"/>
                  </a:lnTo>
                  <a:lnTo>
                    <a:pt x="394" y="2471"/>
                  </a:lnTo>
                  <a:lnTo>
                    <a:pt x="415" y="2474"/>
                  </a:lnTo>
                  <a:lnTo>
                    <a:pt x="437" y="2475"/>
                  </a:lnTo>
                  <a:lnTo>
                    <a:pt x="460" y="2474"/>
                  </a:lnTo>
                  <a:lnTo>
                    <a:pt x="482" y="2471"/>
                  </a:lnTo>
                  <a:lnTo>
                    <a:pt x="504" y="2465"/>
                  </a:lnTo>
                  <a:lnTo>
                    <a:pt x="524" y="2459"/>
                  </a:lnTo>
                  <a:lnTo>
                    <a:pt x="545" y="2450"/>
                  </a:lnTo>
                  <a:lnTo>
                    <a:pt x="564" y="2439"/>
                  </a:lnTo>
                  <a:lnTo>
                    <a:pt x="584" y="2427"/>
                  </a:lnTo>
                  <a:lnTo>
                    <a:pt x="602" y="2414"/>
                  </a:lnTo>
                  <a:lnTo>
                    <a:pt x="621" y="2399"/>
                  </a:lnTo>
                  <a:lnTo>
                    <a:pt x="638" y="2382"/>
                  </a:lnTo>
                  <a:lnTo>
                    <a:pt x="654" y="2364"/>
                  </a:lnTo>
                  <a:lnTo>
                    <a:pt x="669" y="2344"/>
                  </a:lnTo>
                  <a:lnTo>
                    <a:pt x="685" y="2322"/>
                  </a:lnTo>
                  <a:lnTo>
                    <a:pt x="700" y="2301"/>
                  </a:lnTo>
                  <a:lnTo>
                    <a:pt x="713" y="2277"/>
                  </a:lnTo>
                  <a:lnTo>
                    <a:pt x="726" y="2252"/>
                  </a:lnTo>
                  <a:lnTo>
                    <a:pt x="739" y="2226"/>
                  </a:lnTo>
                  <a:lnTo>
                    <a:pt x="749" y="2200"/>
                  </a:lnTo>
                  <a:lnTo>
                    <a:pt x="760" y="2172"/>
                  </a:lnTo>
                  <a:lnTo>
                    <a:pt x="771" y="2143"/>
                  </a:lnTo>
                  <a:lnTo>
                    <a:pt x="780" y="2114"/>
                  </a:lnTo>
                  <a:lnTo>
                    <a:pt x="788" y="2083"/>
                  </a:lnTo>
                  <a:lnTo>
                    <a:pt x="796" y="2052"/>
                  </a:lnTo>
                  <a:lnTo>
                    <a:pt x="804" y="2020"/>
                  </a:lnTo>
                  <a:lnTo>
                    <a:pt x="809" y="1987"/>
                  </a:lnTo>
                  <a:lnTo>
                    <a:pt x="814" y="1955"/>
                  </a:lnTo>
                  <a:lnTo>
                    <a:pt x="820" y="1921"/>
                  </a:lnTo>
                  <a:lnTo>
                    <a:pt x="823" y="1887"/>
                  </a:lnTo>
                  <a:lnTo>
                    <a:pt x="826" y="1852"/>
                  </a:lnTo>
                  <a:lnTo>
                    <a:pt x="828" y="1817"/>
                  </a:lnTo>
                  <a:lnTo>
                    <a:pt x="830" y="1782"/>
                  </a:lnTo>
                  <a:lnTo>
                    <a:pt x="830" y="1747"/>
                  </a:lnTo>
                  <a:lnTo>
                    <a:pt x="830" y="1710"/>
                  </a:lnTo>
                  <a:lnTo>
                    <a:pt x="828" y="1673"/>
                  </a:lnTo>
                  <a:lnTo>
                    <a:pt x="826" y="1638"/>
                  </a:lnTo>
                  <a:lnTo>
                    <a:pt x="823" y="1602"/>
                  </a:lnTo>
                  <a:lnTo>
                    <a:pt x="820" y="1566"/>
                  </a:lnTo>
                  <a:lnTo>
                    <a:pt x="814" y="1532"/>
                  </a:lnTo>
                  <a:lnTo>
                    <a:pt x="809" y="1498"/>
                  </a:lnTo>
                  <a:lnTo>
                    <a:pt x="804" y="1465"/>
                  </a:lnTo>
                  <a:lnTo>
                    <a:pt x="796" y="1432"/>
                  </a:lnTo>
                  <a:lnTo>
                    <a:pt x="788" y="1400"/>
                  </a:lnTo>
                  <a:lnTo>
                    <a:pt x="780" y="1369"/>
                  </a:lnTo>
                  <a:lnTo>
                    <a:pt x="771" y="1339"/>
                  </a:lnTo>
                  <a:lnTo>
                    <a:pt x="760" y="1310"/>
                  </a:lnTo>
                  <a:lnTo>
                    <a:pt x="749" y="1282"/>
                  </a:lnTo>
                  <a:lnTo>
                    <a:pt x="739" y="1254"/>
                  </a:lnTo>
                  <a:lnTo>
                    <a:pt x="726" y="1228"/>
                  </a:lnTo>
                  <a:lnTo>
                    <a:pt x="713" y="1203"/>
                  </a:lnTo>
                  <a:lnTo>
                    <a:pt x="700" y="1179"/>
                  </a:lnTo>
                  <a:lnTo>
                    <a:pt x="685" y="1156"/>
                  </a:lnTo>
                  <a:lnTo>
                    <a:pt x="669" y="1136"/>
                  </a:lnTo>
                  <a:lnTo>
                    <a:pt x="654" y="1115"/>
                  </a:lnTo>
                  <a:lnTo>
                    <a:pt x="638" y="1097"/>
                  </a:lnTo>
                  <a:lnTo>
                    <a:pt x="621" y="1081"/>
                  </a:lnTo>
                  <a:lnTo>
                    <a:pt x="602" y="1064"/>
                  </a:lnTo>
                  <a:lnTo>
                    <a:pt x="584" y="1051"/>
                  </a:lnTo>
                  <a:lnTo>
                    <a:pt x="564" y="1038"/>
                  </a:lnTo>
                  <a:lnTo>
                    <a:pt x="545" y="1029"/>
                  </a:lnTo>
                  <a:lnTo>
                    <a:pt x="524" y="1020"/>
                  </a:lnTo>
                  <a:lnTo>
                    <a:pt x="504" y="1013"/>
                  </a:lnTo>
                  <a:lnTo>
                    <a:pt x="482" y="1008"/>
                  </a:lnTo>
                  <a:lnTo>
                    <a:pt x="460" y="1005"/>
                  </a:lnTo>
                  <a:lnTo>
                    <a:pt x="437" y="1004"/>
                  </a:lnTo>
                  <a:lnTo>
                    <a:pt x="426" y="1004"/>
                  </a:lnTo>
                  <a:lnTo>
                    <a:pt x="415" y="1005"/>
                  </a:lnTo>
                  <a:lnTo>
                    <a:pt x="404" y="1007"/>
                  </a:lnTo>
                  <a:lnTo>
                    <a:pt x="394" y="1008"/>
                  </a:lnTo>
                  <a:lnTo>
                    <a:pt x="373" y="1015"/>
                  </a:lnTo>
                  <a:lnTo>
                    <a:pt x="352" y="1022"/>
                  </a:lnTo>
                  <a:lnTo>
                    <a:pt x="332" y="1032"/>
                  </a:lnTo>
                  <a:lnTo>
                    <a:pt x="312" y="1044"/>
                  </a:lnTo>
                  <a:lnTo>
                    <a:pt x="293" y="1058"/>
                  </a:lnTo>
                  <a:lnTo>
                    <a:pt x="275" y="1073"/>
                  </a:lnTo>
                  <a:lnTo>
                    <a:pt x="256" y="1090"/>
                  </a:lnTo>
                  <a:lnTo>
                    <a:pt x="239" y="1109"/>
                  </a:lnTo>
                  <a:lnTo>
                    <a:pt x="222" y="1129"/>
                  </a:lnTo>
                  <a:lnTo>
                    <a:pt x="205" y="1151"/>
                  </a:lnTo>
                  <a:lnTo>
                    <a:pt x="189" y="1175"/>
                  </a:lnTo>
                  <a:lnTo>
                    <a:pt x="174" y="1200"/>
                  </a:lnTo>
                  <a:lnTo>
                    <a:pt x="160" y="1225"/>
                  </a:lnTo>
                  <a:lnTo>
                    <a:pt x="146" y="1252"/>
                  </a:lnTo>
                  <a:lnTo>
                    <a:pt x="146" y="0"/>
                  </a:lnTo>
                  <a:lnTo>
                    <a:pt x="0" y="0"/>
                  </a:lnTo>
                  <a:lnTo>
                    <a:pt x="0" y="24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21" name="Freeform 22"/>
            <p:cNvSpPr>
              <a:spLocks noChangeAspect="1" noEditPoints="1"/>
            </p:cNvSpPr>
            <p:nvPr/>
          </p:nvSpPr>
          <p:spPr bwMode="black">
            <a:xfrm>
              <a:off x="4170" y="2200"/>
              <a:ext cx="97" cy="164"/>
            </a:xfrm>
            <a:custGeom>
              <a:avLst/>
              <a:gdLst>
                <a:gd name="T0" fmla="*/ 0 w 874"/>
                <a:gd name="T1" fmla="*/ 0 h 1471"/>
                <a:gd name="T2" fmla="*/ 0 w 874"/>
                <a:gd name="T3" fmla="*/ 0 h 1471"/>
                <a:gd name="T4" fmla="*/ 0 w 874"/>
                <a:gd name="T5" fmla="*/ 0 h 1471"/>
                <a:gd name="T6" fmla="*/ 0 w 874"/>
                <a:gd name="T7" fmla="*/ 0 h 1471"/>
                <a:gd name="T8" fmla="*/ 0 w 874"/>
                <a:gd name="T9" fmla="*/ 0 h 1471"/>
                <a:gd name="T10" fmla="*/ 0 w 874"/>
                <a:gd name="T11" fmla="*/ 0 h 1471"/>
                <a:gd name="T12" fmla="*/ 0 w 874"/>
                <a:gd name="T13" fmla="*/ 0 h 1471"/>
                <a:gd name="T14" fmla="*/ 0 w 874"/>
                <a:gd name="T15" fmla="*/ 0 h 1471"/>
                <a:gd name="T16" fmla="*/ 0 w 874"/>
                <a:gd name="T17" fmla="*/ 0 h 1471"/>
                <a:gd name="T18" fmla="*/ 0 w 874"/>
                <a:gd name="T19" fmla="*/ 0 h 1471"/>
                <a:gd name="T20" fmla="*/ 0 w 874"/>
                <a:gd name="T21" fmla="*/ 0 h 1471"/>
                <a:gd name="T22" fmla="*/ 0 w 874"/>
                <a:gd name="T23" fmla="*/ 0 h 1471"/>
                <a:gd name="T24" fmla="*/ 0 w 874"/>
                <a:gd name="T25" fmla="*/ 0 h 1471"/>
                <a:gd name="T26" fmla="*/ 0 w 874"/>
                <a:gd name="T27" fmla="*/ 0 h 1471"/>
                <a:gd name="T28" fmla="*/ 0 w 874"/>
                <a:gd name="T29" fmla="*/ 0 h 1471"/>
                <a:gd name="T30" fmla="*/ 0 w 874"/>
                <a:gd name="T31" fmla="*/ 0 h 1471"/>
                <a:gd name="T32" fmla="*/ 0 w 874"/>
                <a:gd name="T33" fmla="*/ 0 h 1471"/>
                <a:gd name="T34" fmla="*/ 0 w 874"/>
                <a:gd name="T35" fmla="*/ 0 h 1471"/>
                <a:gd name="T36" fmla="*/ 0 w 874"/>
                <a:gd name="T37" fmla="*/ 0 h 1471"/>
                <a:gd name="T38" fmla="*/ 0 w 874"/>
                <a:gd name="T39" fmla="*/ 0 h 1471"/>
                <a:gd name="T40" fmla="*/ 0 w 874"/>
                <a:gd name="T41" fmla="*/ 0 h 1471"/>
                <a:gd name="T42" fmla="*/ 0 w 874"/>
                <a:gd name="T43" fmla="*/ 0 h 1471"/>
                <a:gd name="T44" fmla="*/ 0 w 874"/>
                <a:gd name="T45" fmla="*/ 0 h 1471"/>
                <a:gd name="T46" fmla="*/ 0 w 874"/>
                <a:gd name="T47" fmla="*/ 0 h 1471"/>
                <a:gd name="T48" fmla="*/ 0 w 874"/>
                <a:gd name="T49" fmla="*/ 0 h 1471"/>
                <a:gd name="T50" fmla="*/ 0 w 874"/>
                <a:gd name="T51" fmla="*/ 0 h 1471"/>
                <a:gd name="T52" fmla="*/ 0 w 874"/>
                <a:gd name="T53" fmla="*/ 0 h 1471"/>
                <a:gd name="T54" fmla="*/ 0 w 874"/>
                <a:gd name="T55" fmla="*/ 0 h 1471"/>
                <a:gd name="T56" fmla="*/ 0 w 874"/>
                <a:gd name="T57" fmla="*/ 0 h 1471"/>
                <a:gd name="T58" fmla="*/ 0 w 874"/>
                <a:gd name="T59" fmla="*/ 0 h 1471"/>
                <a:gd name="T60" fmla="*/ 0 w 874"/>
                <a:gd name="T61" fmla="*/ 0 h 1471"/>
                <a:gd name="T62" fmla="*/ 0 w 874"/>
                <a:gd name="T63" fmla="*/ 0 h 1471"/>
                <a:gd name="T64" fmla="*/ 0 w 874"/>
                <a:gd name="T65" fmla="*/ 0 h 1471"/>
                <a:gd name="T66" fmla="*/ 0 w 874"/>
                <a:gd name="T67" fmla="*/ 0 h 1471"/>
                <a:gd name="T68" fmla="*/ 0 w 874"/>
                <a:gd name="T69" fmla="*/ 0 h 1471"/>
                <a:gd name="T70" fmla="*/ 0 w 874"/>
                <a:gd name="T71" fmla="*/ 0 h 1471"/>
                <a:gd name="T72" fmla="*/ 0 w 874"/>
                <a:gd name="T73" fmla="*/ 0 h 1471"/>
                <a:gd name="T74" fmla="*/ 0 w 874"/>
                <a:gd name="T75" fmla="*/ 0 h 1471"/>
                <a:gd name="T76" fmla="*/ 0 w 874"/>
                <a:gd name="T77" fmla="*/ 0 h 1471"/>
                <a:gd name="T78" fmla="*/ 0 w 874"/>
                <a:gd name="T79" fmla="*/ 0 h 1471"/>
                <a:gd name="T80" fmla="*/ 0 w 874"/>
                <a:gd name="T81" fmla="*/ 0 h 1471"/>
                <a:gd name="T82" fmla="*/ 0 w 874"/>
                <a:gd name="T83" fmla="*/ 0 h 1471"/>
                <a:gd name="T84" fmla="*/ 0 w 874"/>
                <a:gd name="T85" fmla="*/ 0 h 1471"/>
                <a:gd name="T86" fmla="*/ 0 w 874"/>
                <a:gd name="T87" fmla="*/ 0 h 1471"/>
                <a:gd name="T88" fmla="*/ 0 w 874"/>
                <a:gd name="T89" fmla="*/ 0 h 1471"/>
                <a:gd name="T90" fmla="*/ 0 w 874"/>
                <a:gd name="T91" fmla="*/ 0 h 1471"/>
                <a:gd name="T92" fmla="*/ 0 w 874"/>
                <a:gd name="T93" fmla="*/ 0 h 1471"/>
                <a:gd name="T94" fmla="*/ 0 w 874"/>
                <a:gd name="T95" fmla="*/ 0 h 1471"/>
                <a:gd name="T96" fmla="*/ 0 w 874"/>
                <a:gd name="T97" fmla="*/ 0 h 1471"/>
                <a:gd name="T98" fmla="*/ 0 w 874"/>
                <a:gd name="T99" fmla="*/ 0 h 1471"/>
                <a:gd name="T100" fmla="*/ 0 w 874"/>
                <a:gd name="T101" fmla="*/ 0 h 14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74" h="1471">
                  <a:moveTo>
                    <a:pt x="437" y="218"/>
                  </a:moveTo>
                  <a:lnTo>
                    <a:pt x="454" y="219"/>
                  </a:lnTo>
                  <a:lnTo>
                    <a:pt x="470" y="222"/>
                  </a:lnTo>
                  <a:lnTo>
                    <a:pt x="485" y="225"/>
                  </a:lnTo>
                  <a:lnTo>
                    <a:pt x="500" y="229"/>
                  </a:lnTo>
                  <a:lnTo>
                    <a:pt x="515" y="236"/>
                  </a:lnTo>
                  <a:lnTo>
                    <a:pt x="529" y="243"/>
                  </a:lnTo>
                  <a:lnTo>
                    <a:pt x="543" y="252"/>
                  </a:lnTo>
                  <a:lnTo>
                    <a:pt x="556" y="262"/>
                  </a:lnTo>
                  <a:lnTo>
                    <a:pt x="570" y="272"/>
                  </a:lnTo>
                  <a:lnTo>
                    <a:pt x="582" y="284"/>
                  </a:lnTo>
                  <a:lnTo>
                    <a:pt x="595" y="297"/>
                  </a:lnTo>
                  <a:lnTo>
                    <a:pt x="606" y="311"/>
                  </a:lnTo>
                  <a:lnTo>
                    <a:pt x="618" y="327"/>
                  </a:lnTo>
                  <a:lnTo>
                    <a:pt x="629" y="343"/>
                  </a:lnTo>
                  <a:lnTo>
                    <a:pt x="639" y="359"/>
                  </a:lnTo>
                  <a:lnTo>
                    <a:pt x="648" y="376"/>
                  </a:lnTo>
                  <a:lnTo>
                    <a:pt x="658" y="396"/>
                  </a:lnTo>
                  <a:lnTo>
                    <a:pt x="667" y="414"/>
                  </a:lnTo>
                  <a:lnTo>
                    <a:pt x="675" y="435"/>
                  </a:lnTo>
                  <a:lnTo>
                    <a:pt x="683" y="455"/>
                  </a:lnTo>
                  <a:lnTo>
                    <a:pt x="689" y="477"/>
                  </a:lnTo>
                  <a:lnTo>
                    <a:pt x="697" y="499"/>
                  </a:lnTo>
                  <a:lnTo>
                    <a:pt x="702" y="521"/>
                  </a:lnTo>
                  <a:lnTo>
                    <a:pt x="708" y="544"/>
                  </a:lnTo>
                  <a:lnTo>
                    <a:pt x="713" y="568"/>
                  </a:lnTo>
                  <a:lnTo>
                    <a:pt x="716" y="592"/>
                  </a:lnTo>
                  <a:lnTo>
                    <a:pt x="721" y="616"/>
                  </a:lnTo>
                  <a:lnTo>
                    <a:pt x="724" y="640"/>
                  </a:lnTo>
                  <a:lnTo>
                    <a:pt x="726" y="666"/>
                  </a:lnTo>
                  <a:lnTo>
                    <a:pt x="727" y="691"/>
                  </a:lnTo>
                  <a:lnTo>
                    <a:pt x="728" y="717"/>
                  </a:lnTo>
                  <a:lnTo>
                    <a:pt x="728" y="743"/>
                  </a:lnTo>
                  <a:lnTo>
                    <a:pt x="728" y="768"/>
                  </a:lnTo>
                  <a:lnTo>
                    <a:pt x="727" y="794"/>
                  </a:lnTo>
                  <a:lnTo>
                    <a:pt x="726" y="819"/>
                  </a:lnTo>
                  <a:lnTo>
                    <a:pt x="724" y="844"/>
                  </a:lnTo>
                  <a:lnTo>
                    <a:pt x="721" y="868"/>
                  </a:lnTo>
                  <a:lnTo>
                    <a:pt x="716" y="892"/>
                  </a:lnTo>
                  <a:lnTo>
                    <a:pt x="713" y="916"/>
                  </a:lnTo>
                  <a:lnTo>
                    <a:pt x="708" y="939"/>
                  </a:lnTo>
                  <a:lnTo>
                    <a:pt x="702" y="961"/>
                  </a:lnTo>
                  <a:lnTo>
                    <a:pt x="697" y="983"/>
                  </a:lnTo>
                  <a:lnTo>
                    <a:pt x="689" y="1005"/>
                  </a:lnTo>
                  <a:lnTo>
                    <a:pt x="683" y="1025"/>
                  </a:lnTo>
                  <a:lnTo>
                    <a:pt x="675" y="1046"/>
                  </a:lnTo>
                  <a:lnTo>
                    <a:pt x="667" y="1064"/>
                  </a:lnTo>
                  <a:lnTo>
                    <a:pt x="658" y="1084"/>
                  </a:lnTo>
                  <a:lnTo>
                    <a:pt x="648" y="1101"/>
                  </a:lnTo>
                  <a:lnTo>
                    <a:pt x="639" y="1118"/>
                  </a:lnTo>
                  <a:lnTo>
                    <a:pt x="629" y="1135"/>
                  </a:lnTo>
                  <a:lnTo>
                    <a:pt x="618" y="1150"/>
                  </a:lnTo>
                  <a:lnTo>
                    <a:pt x="606" y="1164"/>
                  </a:lnTo>
                  <a:lnTo>
                    <a:pt x="595" y="1177"/>
                  </a:lnTo>
                  <a:lnTo>
                    <a:pt x="582" y="1190"/>
                  </a:lnTo>
                  <a:lnTo>
                    <a:pt x="570" y="1201"/>
                  </a:lnTo>
                  <a:lnTo>
                    <a:pt x="556" y="1211"/>
                  </a:lnTo>
                  <a:lnTo>
                    <a:pt x="543" y="1221"/>
                  </a:lnTo>
                  <a:lnTo>
                    <a:pt x="529" y="1229"/>
                  </a:lnTo>
                  <a:lnTo>
                    <a:pt x="515" y="1236"/>
                  </a:lnTo>
                  <a:lnTo>
                    <a:pt x="500" y="1242"/>
                  </a:lnTo>
                  <a:lnTo>
                    <a:pt x="485" y="1246"/>
                  </a:lnTo>
                  <a:lnTo>
                    <a:pt x="470" y="1249"/>
                  </a:lnTo>
                  <a:lnTo>
                    <a:pt x="454" y="1251"/>
                  </a:lnTo>
                  <a:lnTo>
                    <a:pt x="437" y="1252"/>
                  </a:lnTo>
                  <a:lnTo>
                    <a:pt x="421" y="1251"/>
                  </a:lnTo>
                  <a:lnTo>
                    <a:pt x="406" y="1249"/>
                  </a:lnTo>
                  <a:lnTo>
                    <a:pt x="390" y="1246"/>
                  </a:lnTo>
                  <a:lnTo>
                    <a:pt x="375" y="1242"/>
                  </a:lnTo>
                  <a:lnTo>
                    <a:pt x="361" y="1236"/>
                  </a:lnTo>
                  <a:lnTo>
                    <a:pt x="345" y="1229"/>
                  </a:lnTo>
                  <a:lnTo>
                    <a:pt x="332" y="1221"/>
                  </a:lnTo>
                  <a:lnTo>
                    <a:pt x="318" y="1211"/>
                  </a:lnTo>
                  <a:lnTo>
                    <a:pt x="305" y="1201"/>
                  </a:lnTo>
                  <a:lnTo>
                    <a:pt x="292" y="1190"/>
                  </a:lnTo>
                  <a:lnTo>
                    <a:pt x="281" y="1177"/>
                  </a:lnTo>
                  <a:lnTo>
                    <a:pt x="269" y="1164"/>
                  </a:lnTo>
                  <a:lnTo>
                    <a:pt x="258" y="1150"/>
                  </a:lnTo>
                  <a:lnTo>
                    <a:pt x="247" y="1135"/>
                  </a:lnTo>
                  <a:lnTo>
                    <a:pt x="236" y="1118"/>
                  </a:lnTo>
                  <a:lnTo>
                    <a:pt x="226" y="1101"/>
                  </a:lnTo>
                  <a:lnTo>
                    <a:pt x="218" y="1084"/>
                  </a:lnTo>
                  <a:lnTo>
                    <a:pt x="208" y="1064"/>
                  </a:lnTo>
                  <a:lnTo>
                    <a:pt x="200" y="1046"/>
                  </a:lnTo>
                  <a:lnTo>
                    <a:pt x="193" y="1025"/>
                  </a:lnTo>
                  <a:lnTo>
                    <a:pt x="185" y="1005"/>
                  </a:lnTo>
                  <a:lnTo>
                    <a:pt x="179" y="983"/>
                  </a:lnTo>
                  <a:lnTo>
                    <a:pt x="172" y="961"/>
                  </a:lnTo>
                  <a:lnTo>
                    <a:pt x="167" y="939"/>
                  </a:lnTo>
                  <a:lnTo>
                    <a:pt x="163" y="916"/>
                  </a:lnTo>
                  <a:lnTo>
                    <a:pt x="158" y="892"/>
                  </a:lnTo>
                  <a:lnTo>
                    <a:pt x="155" y="868"/>
                  </a:lnTo>
                  <a:lnTo>
                    <a:pt x="152" y="844"/>
                  </a:lnTo>
                  <a:lnTo>
                    <a:pt x="150" y="819"/>
                  </a:lnTo>
                  <a:lnTo>
                    <a:pt x="147" y="794"/>
                  </a:lnTo>
                  <a:lnTo>
                    <a:pt x="146" y="768"/>
                  </a:lnTo>
                  <a:lnTo>
                    <a:pt x="146" y="743"/>
                  </a:lnTo>
                  <a:lnTo>
                    <a:pt x="146" y="717"/>
                  </a:lnTo>
                  <a:lnTo>
                    <a:pt x="147" y="691"/>
                  </a:lnTo>
                  <a:lnTo>
                    <a:pt x="150" y="666"/>
                  </a:lnTo>
                  <a:lnTo>
                    <a:pt x="152" y="640"/>
                  </a:lnTo>
                  <a:lnTo>
                    <a:pt x="155" y="616"/>
                  </a:lnTo>
                  <a:lnTo>
                    <a:pt x="158" y="592"/>
                  </a:lnTo>
                  <a:lnTo>
                    <a:pt x="163" y="568"/>
                  </a:lnTo>
                  <a:lnTo>
                    <a:pt x="167" y="544"/>
                  </a:lnTo>
                  <a:lnTo>
                    <a:pt x="172" y="521"/>
                  </a:lnTo>
                  <a:lnTo>
                    <a:pt x="179" y="499"/>
                  </a:lnTo>
                  <a:lnTo>
                    <a:pt x="185" y="477"/>
                  </a:lnTo>
                  <a:lnTo>
                    <a:pt x="193" y="455"/>
                  </a:lnTo>
                  <a:lnTo>
                    <a:pt x="200" y="435"/>
                  </a:lnTo>
                  <a:lnTo>
                    <a:pt x="208" y="414"/>
                  </a:lnTo>
                  <a:lnTo>
                    <a:pt x="218" y="396"/>
                  </a:lnTo>
                  <a:lnTo>
                    <a:pt x="226" y="376"/>
                  </a:lnTo>
                  <a:lnTo>
                    <a:pt x="236" y="359"/>
                  </a:lnTo>
                  <a:lnTo>
                    <a:pt x="247" y="343"/>
                  </a:lnTo>
                  <a:lnTo>
                    <a:pt x="258" y="327"/>
                  </a:lnTo>
                  <a:lnTo>
                    <a:pt x="269" y="311"/>
                  </a:lnTo>
                  <a:lnTo>
                    <a:pt x="281" y="297"/>
                  </a:lnTo>
                  <a:lnTo>
                    <a:pt x="292" y="284"/>
                  </a:lnTo>
                  <a:lnTo>
                    <a:pt x="305" y="272"/>
                  </a:lnTo>
                  <a:lnTo>
                    <a:pt x="318" y="262"/>
                  </a:lnTo>
                  <a:lnTo>
                    <a:pt x="332" y="252"/>
                  </a:lnTo>
                  <a:lnTo>
                    <a:pt x="345" y="243"/>
                  </a:lnTo>
                  <a:lnTo>
                    <a:pt x="361" y="236"/>
                  </a:lnTo>
                  <a:lnTo>
                    <a:pt x="375" y="229"/>
                  </a:lnTo>
                  <a:lnTo>
                    <a:pt x="390" y="225"/>
                  </a:lnTo>
                  <a:lnTo>
                    <a:pt x="406" y="222"/>
                  </a:lnTo>
                  <a:lnTo>
                    <a:pt x="421" y="219"/>
                  </a:lnTo>
                  <a:lnTo>
                    <a:pt x="437" y="218"/>
                  </a:lnTo>
                  <a:close/>
                  <a:moveTo>
                    <a:pt x="437" y="1471"/>
                  </a:moveTo>
                  <a:lnTo>
                    <a:pt x="461" y="1470"/>
                  </a:lnTo>
                  <a:lnTo>
                    <a:pt x="484" y="1467"/>
                  </a:lnTo>
                  <a:lnTo>
                    <a:pt x="506" y="1462"/>
                  </a:lnTo>
                  <a:lnTo>
                    <a:pt x="527" y="1456"/>
                  </a:lnTo>
                  <a:lnTo>
                    <a:pt x="549" y="1448"/>
                  </a:lnTo>
                  <a:lnTo>
                    <a:pt x="570" y="1439"/>
                  </a:lnTo>
                  <a:lnTo>
                    <a:pt x="590" y="1427"/>
                  </a:lnTo>
                  <a:lnTo>
                    <a:pt x="610" y="1414"/>
                  </a:lnTo>
                  <a:lnTo>
                    <a:pt x="630" y="1400"/>
                  </a:lnTo>
                  <a:lnTo>
                    <a:pt x="648" y="1383"/>
                  </a:lnTo>
                  <a:lnTo>
                    <a:pt x="667" y="1366"/>
                  </a:lnTo>
                  <a:lnTo>
                    <a:pt x="685" y="1348"/>
                  </a:lnTo>
                  <a:lnTo>
                    <a:pt x="701" y="1327"/>
                  </a:lnTo>
                  <a:lnTo>
                    <a:pt x="719" y="1307"/>
                  </a:lnTo>
                  <a:lnTo>
                    <a:pt x="734" y="1284"/>
                  </a:lnTo>
                  <a:lnTo>
                    <a:pt x="749" y="1259"/>
                  </a:lnTo>
                  <a:lnTo>
                    <a:pt x="763" y="1234"/>
                  </a:lnTo>
                  <a:lnTo>
                    <a:pt x="777" y="1208"/>
                  </a:lnTo>
                  <a:lnTo>
                    <a:pt x="790" y="1181"/>
                  </a:lnTo>
                  <a:lnTo>
                    <a:pt x="802" y="1152"/>
                  </a:lnTo>
                  <a:lnTo>
                    <a:pt x="813" y="1123"/>
                  </a:lnTo>
                  <a:lnTo>
                    <a:pt x="822" y="1092"/>
                  </a:lnTo>
                  <a:lnTo>
                    <a:pt x="832" y="1061"/>
                  </a:lnTo>
                  <a:lnTo>
                    <a:pt x="841" y="1029"/>
                  </a:lnTo>
                  <a:lnTo>
                    <a:pt x="848" y="995"/>
                  </a:lnTo>
                  <a:lnTo>
                    <a:pt x="855" y="961"/>
                  </a:lnTo>
                  <a:lnTo>
                    <a:pt x="861" y="927"/>
                  </a:lnTo>
                  <a:lnTo>
                    <a:pt x="866" y="891"/>
                  </a:lnTo>
                  <a:lnTo>
                    <a:pt x="870" y="854"/>
                  </a:lnTo>
                  <a:lnTo>
                    <a:pt x="872" y="818"/>
                  </a:lnTo>
                  <a:lnTo>
                    <a:pt x="874" y="781"/>
                  </a:lnTo>
                  <a:lnTo>
                    <a:pt x="874" y="743"/>
                  </a:lnTo>
                  <a:lnTo>
                    <a:pt x="874" y="704"/>
                  </a:lnTo>
                  <a:lnTo>
                    <a:pt x="872" y="667"/>
                  </a:lnTo>
                  <a:lnTo>
                    <a:pt x="870" y="631"/>
                  </a:lnTo>
                  <a:lnTo>
                    <a:pt x="866" y="594"/>
                  </a:lnTo>
                  <a:lnTo>
                    <a:pt x="861" y="558"/>
                  </a:lnTo>
                  <a:lnTo>
                    <a:pt x="855" y="522"/>
                  </a:lnTo>
                  <a:lnTo>
                    <a:pt x="848" y="489"/>
                  </a:lnTo>
                  <a:lnTo>
                    <a:pt x="841" y="454"/>
                  </a:lnTo>
                  <a:lnTo>
                    <a:pt x="832" y="422"/>
                  </a:lnTo>
                  <a:lnTo>
                    <a:pt x="822" y="389"/>
                  </a:lnTo>
                  <a:lnTo>
                    <a:pt x="813" y="359"/>
                  </a:lnTo>
                  <a:lnTo>
                    <a:pt x="802" y="329"/>
                  </a:lnTo>
                  <a:lnTo>
                    <a:pt x="790" y="300"/>
                  </a:lnTo>
                  <a:lnTo>
                    <a:pt x="777" y="271"/>
                  </a:lnTo>
                  <a:lnTo>
                    <a:pt x="763" y="244"/>
                  </a:lnTo>
                  <a:lnTo>
                    <a:pt x="749" y="218"/>
                  </a:lnTo>
                  <a:lnTo>
                    <a:pt x="734" y="194"/>
                  </a:lnTo>
                  <a:lnTo>
                    <a:pt x="719" y="171"/>
                  </a:lnTo>
                  <a:lnTo>
                    <a:pt x="701" y="148"/>
                  </a:lnTo>
                  <a:lnTo>
                    <a:pt x="685" y="128"/>
                  </a:lnTo>
                  <a:lnTo>
                    <a:pt x="667" y="108"/>
                  </a:lnTo>
                  <a:lnTo>
                    <a:pt x="648" y="90"/>
                  </a:lnTo>
                  <a:lnTo>
                    <a:pt x="630" y="73"/>
                  </a:lnTo>
                  <a:lnTo>
                    <a:pt x="610" y="58"/>
                  </a:lnTo>
                  <a:lnTo>
                    <a:pt x="590" y="45"/>
                  </a:lnTo>
                  <a:lnTo>
                    <a:pt x="570" y="33"/>
                  </a:lnTo>
                  <a:lnTo>
                    <a:pt x="549" y="24"/>
                  </a:lnTo>
                  <a:lnTo>
                    <a:pt x="527" y="15"/>
                  </a:lnTo>
                  <a:lnTo>
                    <a:pt x="506" y="9"/>
                  </a:lnTo>
                  <a:lnTo>
                    <a:pt x="484" y="4"/>
                  </a:lnTo>
                  <a:lnTo>
                    <a:pt x="461" y="1"/>
                  </a:lnTo>
                  <a:lnTo>
                    <a:pt x="437" y="0"/>
                  </a:lnTo>
                  <a:lnTo>
                    <a:pt x="415" y="1"/>
                  </a:lnTo>
                  <a:lnTo>
                    <a:pt x="392" y="4"/>
                  </a:lnTo>
                  <a:lnTo>
                    <a:pt x="369" y="9"/>
                  </a:lnTo>
                  <a:lnTo>
                    <a:pt x="348" y="15"/>
                  </a:lnTo>
                  <a:lnTo>
                    <a:pt x="326" y="24"/>
                  </a:lnTo>
                  <a:lnTo>
                    <a:pt x="305" y="33"/>
                  </a:lnTo>
                  <a:lnTo>
                    <a:pt x="285" y="45"/>
                  </a:lnTo>
                  <a:lnTo>
                    <a:pt x="265" y="58"/>
                  </a:lnTo>
                  <a:lnTo>
                    <a:pt x="246" y="73"/>
                  </a:lnTo>
                  <a:lnTo>
                    <a:pt x="226" y="90"/>
                  </a:lnTo>
                  <a:lnTo>
                    <a:pt x="208" y="108"/>
                  </a:lnTo>
                  <a:lnTo>
                    <a:pt x="191" y="128"/>
                  </a:lnTo>
                  <a:lnTo>
                    <a:pt x="173" y="148"/>
                  </a:lnTo>
                  <a:lnTo>
                    <a:pt x="157" y="171"/>
                  </a:lnTo>
                  <a:lnTo>
                    <a:pt x="141" y="194"/>
                  </a:lnTo>
                  <a:lnTo>
                    <a:pt x="127" y="218"/>
                  </a:lnTo>
                  <a:lnTo>
                    <a:pt x="112" y="244"/>
                  </a:lnTo>
                  <a:lnTo>
                    <a:pt x="99" y="271"/>
                  </a:lnTo>
                  <a:lnTo>
                    <a:pt x="86" y="300"/>
                  </a:lnTo>
                  <a:lnTo>
                    <a:pt x="74" y="329"/>
                  </a:lnTo>
                  <a:lnTo>
                    <a:pt x="63" y="359"/>
                  </a:lnTo>
                  <a:lnTo>
                    <a:pt x="52" y="389"/>
                  </a:lnTo>
                  <a:lnTo>
                    <a:pt x="43" y="422"/>
                  </a:lnTo>
                  <a:lnTo>
                    <a:pt x="34" y="454"/>
                  </a:lnTo>
                  <a:lnTo>
                    <a:pt x="26" y="489"/>
                  </a:lnTo>
                  <a:lnTo>
                    <a:pt x="20" y="522"/>
                  </a:lnTo>
                  <a:lnTo>
                    <a:pt x="14" y="558"/>
                  </a:lnTo>
                  <a:lnTo>
                    <a:pt x="9" y="594"/>
                  </a:lnTo>
                  <a:lnTo>
                    <a:pt x="6" y="631"/>
                  </a:lnTo>
                  <a:lnTo>
                    <a:pt x="3" y="667"/>
                  </a:lnTo>
                  <a:lnTo>
                    <a:pt x="1" y="704"/>
                  </a:lnTo>
                  <a:lnTo>
                    <a:pt x="0" y="743"/>
                  </a:lnTo>
                  <a:lnTo>
                    <a:pt x="1" y="781"/>
                  </a:lnTo>
                  <a:lnTo>
                    <a:pt x="3" y="818"/>
                  </a:lnTo>
                  <a:lnTo>
                    <a:pt x="6" y="854"/>
                  </a:lnTo>
                  <a:lnTo>
                    <a:pt x="9" y="891"/>
                  </a:lnTo>
                  <a:lnTo>
                    <a:pt x="14" y="927"/>
                  </a:lnTo>
                  <a:lnTo>
                    <a:pt x="20" y="961"/>
                  </a:lnTo>
                  <a:lnTo>
                    <a:pt x="26" y="995"/>
                  </a:lnTo>
                  <a:lnTo>
                    <a:pt x="34" y="1029"/>
                  </a:lnTo>
                  <a:lnTo>
                    <a:pt x="43" y="1061"/>
                  </a:lnTo>
                  <a:lnTo>
                    <a:pt x="52" y="1092"/>
                  </a:lnTo>
                  <a:lnTo>
                    <a:pt x="63" y="1123"/>
                  </a:lnTo>
                  <a:lnTo>
                    <a:pt x="74" y="1152"/>
                  </a:lnTo>
                  <a:lnTo>
                    <a:pt x="86" y="1181"/>
                  </a:lnTo>
                  <a:lnTo>
                    <a:pt x="99" y="1208"/>
                  </a:lnTo>
                  <a:lnTo>
                    <a:pt x="112" y="1234"/>
                  </a:lnTo>
                  <a:lnTo>
                    <a:pt x="127" y="1259"/>
                  </a:lnTo>
                  <a:lnTo>
                    <a:pt x="141" y="1284"/>
                  </a:lnTo>
                  <a:lnTo>
                    <a:pt x="157" y="1307"/>
                  </a:lnTo>
                  <a:lnTo>
                    <a:pt x="173" y="1327"/>
                  </a:lnTo>
                  <a:lnTo>
                    <a:pt x="191" y="1348"/>
                  </a:lnTo>
                  <a:lnTo>
                    <a:pt x="208" y="1366"/>
                  </a:lnTo>
                  <a:lnTo>
                    <a:pt x="226" y="1383"/>
                  </a:lnTo>
                  <a:lnTo>
                    <a:pt x="246" y="1400"/>
                  </a:lnTo>
                  <a:lnTo>
                    <a:pt x="265" y="1414"/>
                  </a:lnTo>
                  <a:lnTo>
                    <a:pt x="285" y="1427"/>
                  </a:lnTo>
                  <a:lnTo>
                    <a:pt x="305" y="1439"/>
                  </a:lnTo>
                  <a:lnTo>
                    <a:pt x="326" y="1448"/>
                  </a:lnTo>
                  <a:lnTo>
                    <a:pt x="348" y="1456"/>
                  </a:lnTo>
                  <a:lnTo>
                    <a:pt x="369" y="1462"/>
                  </a:lnTo>
                  <a:lnTo>
                    <a:pt x="392" y="1467"/>
                  </a:lnTo>
                  <a:lnTo>
                    <a:pt x="415" y="1470"/>
                  </a:lnTo>
                  <a:lnTo>
                    <a:pt x="437" y="1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22" name="Freeform 23"/>
            <p:cNvSpPr>
              <a:spLocks noChangeAspect="1"/>
            </p:cNvSpPr>
            <p:nvPr/>
          </p:nvSpPr>
          <p:spPr bwMode="black">
            <a:xfrm>
              <a:off x="4285" y="2200"/>
              <a:ext cx="50" cy="160"/>
            </a:xfrm>
            <a:custGeom>
              <a:avLst/>
              <a:gdLst>
                <a:gd name="T0" fmla="*/ 0 w 452"/>
                <a:gd name="T1" fmla="*/ 0 h 1442"/>
                <a:gd name="T2" fmla="*/ 0 w 452"/>
                <a:gd name="T3" fmla="*/ 0 h 1442"/>
                <a:gd name="T4" fmla="*/ 0 w 452"/>
                <a:gd name="T5" fmla="*/ 0 h 1442"/>
                <a:gd name="T6" fmla="*/ 0 w 452"/>
                <a:gd name="T7" fmla="*/ 0 h 1442"/>
                <a:gd name="T8" fmla="*/ 0 w 452"/>
                <a:gd name="T9" fmla="*/ 0 h 1442"/>
                <a:gd name="T10" fmla="*/ 0 w 452"/>
                <a:gd name="T11" fmla="*/ 0 h 1442"/>
                <a:gd name="T12" fmla="*/ 0 w 452"/>
                <a:gd name="T13" fmla="*/ 0 h 1442"/>
                <a:gd name="T14" fmla="*/ 0 w 452"/>
                <a:gd name="T15" fmla="*/ 0 h 1442"/>
                <a:gd name="T16" fmla="*/ 0 w 452"/>
                <a:gd name="T17" fmla="*/ 0 h 1442"/>
                <a:gd name="T18" fmla="*/ 0 w 452"/>
                <a:gd name="T19" fmla="*/ 0 h 1442"/>
                <a:gd name="T20" fmla="*/ 0 w 452"/>
                <a:gd name="T21" fmla="*/ 0 h 1442"/>
                <a:gd name="T22" fmla="*/ 0 w 452"/>
                <a:gd name="T23" fmla="*/ 0 h 1442"/>
                <a:gd name="T24" fmla="*/ 0 w 452"/>
                <a:gd name="T25" fmla="*/ 0 h 1442"/>
                <a:gd name="T26" fmla="*/ 0 w 452"/>
                <a:gd name="T27" fmla="*/ 0 h 1442"/>
                <a:gd name="T28" fmla="*/ 0 w 452"/>
                <a:gd name="T29" fmla="*/ 0 h 1442"/>
                <a:gd name="T30" fmla="*/ 0 w 452"/>
                <a:gd name="T31" fmla="*/ 0 h 1442"/>
                <a:gd name="T32" fmla="*/ 0 w 452"/>
                <a:gd name="T33" fmla="*/ 0 h 1442"/>
                <a:gd name="T34" fmla="*/ 0 w 452"/>
                <a:gd name="T35" fmla="*/ 0 h 1442"/>
                <a:gd name="T36" fmla="*/ 0 w 452"/>
                <a:gd name="T37" fmla="*/ 0 h 1442"/>
                <a:gd name="T38" fmla="*/ 0 w 452"/>
                <a:gd name="T39" fmla="*/ 0 h 1442"/>
                <a:gd name="T40" fmla="*/ 0 w 452"/>
                <a:gd name="T41" fmla="*/ 0 h 1442"/>
                <a:gd name="T42" fmla="*/ 0 w 452"/>
                <a:gd name="T43" fmla="*/ 0 h 1442"/>
                <a:gd name="T44" fmla="*/ 0 w 452"/>
                <a:gd name="T45" fmla="*/ 0 h 1442"/>
                <a:gd name="T46" fmla="*/ 0 w 452"/>
                <a:gd name="T47" fmla="*/ 0 h 1442"/>
                <a:gd name="T48" fmla="*/ 0 w 452"/>
                <a:gd name="T49" fmla="*/ 0 h 1442"/>
                <a:gd name="T50" fmla="*/ 0 w 452"/>
                <a:gd name="T51" fmla="*/ 0 h 1442"/>
                <a:gd name="T52" fmla="*/ 0 w 452"/>
                <a:gd name="T53" fmla="*/ 0 h 1442"/>
                <a:gd name="T54" fmla="*/ 0 w 452"/>
                <a:gd name="T55" fmla="*/ 0 h 1442"/>
                <a:gd name="T56" fmla="*/ 0 w 452"/>
                <a:gd name="T57" fmla="*/ 0 h 1442"/>
                <a:gd name="T58" fmla="*/ 0 w 452"/>
                <a:gd name="T59" fmla="*/ 0 h 1442"/>
                <a:gd name="T60" fmla="*/ 0 w 452"/>
                <a:gd name="T61" fmla="*/ 0 h 1442"/>
                <a:gd name="T62" fmla="*/ 0 w 452"/>
                <a:gd name="T63" fmla="*/ 0 h 1442"/>
                <a:gd name="T64" fmla="*/ 0 w 452"/>
                <a:gd name="T65" fmla="*/ 0 h 14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2" h="1442">
                  <a:moveTo>
                    <a:pt x="131" y="189"/>
                  </a:moveTo>
                  <a:lnTo>
                    <a:pt x="147" y="189"/>
                  </a:lnTo>
                  <a:lnTo>
                    <a:pt x="163" y="152"/>
                  </a:lnTo>
                  <a:lnTo>
                    <a:pt x="180" y="117"/>
                  </a:lnTo>
                  <a:lnTo>
                    <a:pt x="189" y="100"/>
                  </a:lnTo>
                  <a:lnTo>
                    <a:pt x="197" y="84"/>
                  </a:lnTo>
                  <a:lnTo>
                    <a:pt x="207" y="70"/>
                  </a:lnTo>
                  <a:lnTo>
                    <a:pt x="217" y="56"/>
                  </a:lnTo>
                  <a:lnTo>
                    <a:pt x="228" y="44"/>
                  </a:lnTo>
                  <a:lnTo>
                    <a:pt x="238" y="33"/>
                  </a:lnTo>
                  <a:lnTo>
                    <a:pt x="250" y="24"/>
                  </a:lnTo>
                  <a:lnTo>
                    <a:pt x="263" y="15"/>
                  </a:lnTo>
                  <a:lnTo>
                    <a:pt x="276" y="9"/>
                  </a:lnTo>
                  <a:lnTo>
                    <a:pt x="290" y="4"/>
                  </a:lnTo>
                  <a:lnTo>
                    <a:pt x="306" y="1"/>
                  </a:lnTo>
                  <a:lnTo>
                    <a:pt x="321" y="0"/>
                  </a:lnTo>
                  <a:lnTo>
                    <a:pt x="331" y="1"/>
                  </a:lnTo>
                  <a:lnTo>
                    <a:pt x="341" y="1"/>
                  </a:lnTo>
                  <a:lnTo>
                    <a:pt x="351" y="3"/>
                  </a:lnTo>
                  <a:lnTo>
                    <a:pt x="360" y="5"/>
                  </a:lnTo>
                  <a:lnTo>
                    <a:pt x="368" y="9"/>
                  </a:lnTo>
                  <a:lnTo>
                    <a:pt x="377" y="12"/>
                  </a:lnTo>
                  <a:lnTo>
                    <a:pt x="384" y="16"/>
                  </a:lnTo>
                  <a:lnTo>
                    <a:pt x="392" y="20"/>
                  </a:lnTo>
                  <a:lnTo>
                    <a:pt x="406" y="30"/>
                  </a:lnTo>
                  <a:lnTo>
                    <a:pt x="421" y="43"/>
                  </a:lnTo>
                  <a:lnTo>
                    <a:pt x="436" y="57"/>
                  </a:lnTo>
                  <a:lnTo>
                    <a:pt x="452" y="72"/>
                  </a:lnTo>
                  <a:lnTo>
                    <a:pt x="379" y="291"/>
                  </a:lnTo>
                  <a:lnTo>
                    <a:pt x="360" y="267"/>
                  </a:lnTo>
                  <a:lnTo>
                    <a:pt x="342" y="244"/>
                  </a:lnTo>
                  <a:lnTo>
                    <a:pt x="335" y="234"/>
                  </a:lnTo>
                  <a:lnTo>
                    <a:pt x="326" y="226"/>
                  </a:lnTo>
                  <a:lnTo>
                    <a:pt x="322" y="223"/>
                  </a:lnTo>
                  <a:lnTo>
                    <a:pt x="316" y="221"/>
                  </a:lnTo>
                  <a:lnTo>
                    <a:pt x="312" y="219"/>
                  </a:lnTo>
                  <a:lnTo>
                    <a:pt x="307" y="218"/>
                  </a:lnTo>
                  <a:lnTo>
                    <a:pt x="291" y="219"/>
                  </a:lnTo>
                  <a:lnTo>
                    <a:pt x="278" y="223"/>
                  </a:lnTo>
                  <a:lnTo>
                    <a:pt x="265" y="227"/>
                  </a:lnTo>
                  <a:lnTo>
                    <a:pt x="253" y="234"/>
                  </a:lnTo>
                  <a:lnTo>
                    <a:pt x="242" y="241"/>
                  </a:lnTo>
                  <a:lnTo>
                    <a:pt x="231" y="251"/>
                  </a:lnTo>
                  <a:lnTo>
                    <a:pt x="221" y="262"/>
                  </a:lnTo>
                  <a:lnTo>
                    <a:pt x="211" y="274"/>
                  </a:lnTo>
                  <a:lnTo>
                    <a:pt x="203" y="288"/>
                  </a:lnTo>
                  <a:lnTo>
                    <a:pt x="195" y="302"/>
                  </a:lnTo>
                  <a:lnTo>
                    <a:pt x="188" y="318"/>
                  </a:lnTo>
                  <a:lnTo>
                    <a:pt x="181" y="334"/>
                  </a:lnTo>
                  <a:lnTo>
                    <a:pt x="175" y="353"/>
                  </a:lnTo>
                  <a:lnTo>
                    <a:pt x="169" y="371"/>
                  </a:lnTo>
                  <a:lnTo>
                    <a:pt x="164" y="389"/>
                  </a:lnTo>
                  <a:lnTo>
                    <a:pt x="158" y="410"/>
                  </a:lnTo>
                  <a:lnTo>
                    <a:pt x="151" y="451"/>
                  </a:lnTo>
                  <a:lnTo>
                    <a:pt x="144" y="493"/>
                  </a:lnTo>
                  <a:lnTo>
                    <a:pt x="140" y="537"/>
                  </a:lnTo>
                  <a:lnTo>
                    <a:pt x="137" y="581"/>
                  </a:lnTo>
                  <a:lnTo>
                    <a:pt x="134" y="624"/>
                  </a:lnTo>
                  <a:lnTo>
                    <a:pt x="132" y="666"/>
                  </a:lnTo>
                  <a:lnTo>
                    <a:pt x="131" y="705"/>
                  </a:lnTo>
                  <a:lnTo>
                    <a:pt x="131" y="743"/>
                  </a:lnTo>
                  <a:lnTo>
                    <a:pt x="131" y="1442"/>
                  </a:lnTo>
                  <a:lnTo>
                    <a:pt x="0" y="1442"/>
                  </a:lnTo>
                  <a:lnTo>
                    <a:pt x="0" y="44"/>
                  </a:lnTo>
                  <a:lnTo>
                    <a:pt x="131" y="44"/>
                  </a:lnTo>
                  <a:lnTo>
                    <a:pt x="131"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23" name="Freeform 24"/>
            <p:cNvSpPr>
              <a:spLocks noChangeAspect="1" noEditPoints="1"/>
            </p:cNvSpPr>
            <p:nvPr/>
          </p:nvSpPr>
          <p:spPr bwMode="black">
            <a:xfrm>
              <a:off x="4340" y="2200"/>
              <a:ext cx="92" cy="164"/>
            </a:xfrm>
            <a:custGeom>
              <a:avLst/>
              <a:gdLst>
                <a:gd name="T0" fmla="*/ 0 w 830"/>
                <a:gd name="T1" fmla="*/ 0 h 1471"/>
                <a:gd name="T2" fmla="*/ 0 w 830"/>
                <a:gd name="T3" fmla="*/ 0 h 1471"/>
                <a:gd name="T4" fmla="*/ 0 w 830"/>
                <a:gd name="T5" fmla="*/ 0 h 1471"/>
                <a:gd name="T6" fmla="*/ 0 w 830"/>
                <a:gd name="T7" fmla="*/ 0 h 1471"/>
                <a:gd name="T8" fmla="*/ 0 w 830"/>
                <a:gd name="T9" fmla="*/ 0 h 1471"/>
                <a:gd name="T10" fmla="*/ 0 w 830"/>
                <a:gd name="T11" fmla="*/ 0 h 1471"/>
                <a:gd name="T12" fmla="*/ 0 w 830"/>
                <a:gd name="T13" fmla="*/ 0 h 1471"/>
                <a:gd name="T14" fmla="*/ 0 w 830"/>
                <a:gd name="T15" fmla="*/ 0 h 1471"/>
                <a:gd name="T16" fmla="*/ 0 w 830"/>
                <a:gd name="T17" fmla="*/ 0 h 1471"/>
                <a:gd name="T18" fmla="*/ 0 w 830"/>
                <a:gd name="T19" fmla="*/ 0 h 1471"/>
                <a:gd name="T20" fmla="*/ 0 w 830"/>
                <a:gd name="T21" fmla="*/ 0 h 1471"/>
                <a:gd name="T22" fmla="*/ 0 w 830"/>
                <a:gd name="T23" fmla="*/ 0 h 1471"/>
                <a:gd name="T24" fmla="*/ 0 w 830"/>
                <a:gd name="T25" fmla="*/ 0 h 1471"/>
                <a:gd name="T26" fmla="*/ 0 w 830"/>
                <a:gd name="T27" fmla="*/ 0 h 1471"/>
                <a:gd name="T28" fmla="*/ 0 w 830"/>
                <a:gd name="T29" fmla="*/ 0 h 1471"/>
                <a:gd name="T30" fmla="*/ 0 w 830"/>
                <a:gd name="T31" fmla="*/ 0 h 1471"/>
                <a:gd name="T32" fmla="*/ 0 w 830"/>
                <a:gd name="T33" fmla="*/ 0 h 1471"/>
                <a:gd name="T34" fmla="*/ 0 w 830"/>
                <a:gd name="T35" fmla="*/ 0 h 1471"/>
                <a:gd name="T36" fmla="*/ 0 w 830"/>
                <a:gd name="T37" fmla="*/ 0 h 1471"/>
                <a:gd name="T38" fmla="*/ 0 w 830"/>
                <a:gd name="T39" fmla="*/ 0 h 1471"/>
                <a:gd name="T40" fmla="*/ 0 w 830"/>
                <a:gd name="T41" fmla="*/ 0 h 1471"/>
                <a:gd name="T42" fmla="*/ 0 w 830"/>
                <a:gd name="T43" fmla="*/ 0 h 1471"/>
                <a:gd name="T44" fmla="*/ 0 w 830"/>
                <a:gd name="T45" fmla="*/ 0 h 1471"/>
                <a:gd name="T46" fmla="*/ 0 w 830"/>
                <a:gd name="T47" fmla="*/ 0 h 1471"/>
                <a:gd name="T48" fmla="*/ 0 w 830"/>
                <a:gd name="T49" fmla="*/ 0 h 1471"/>
                <a:gd name="T50" fmla="*/ 0 w 830"/>
                <a:gd name="T51" fmla="*/ 0 h 1471"/>
                <a:gd name="T52" fmla="*/ 0 w 830"/>
                <a:gd name="T53" fmla="*/ 0 h 1471"/>
                <a:gd name="T54" fmla="*/ 0 w 830"/>
                <a:gd name="T55" fmla="*/ 0 h 1471"/>
                <a:gd name="T56" fmla="*/ 0 w 830"/>
                <a:gd name="T57" fmla="*/ 0 h 1471"/>
                <a:gd name="T58" fmla="*/ 0 w 830"/>
                <a:gd name="T59" fmla="*/ 0 h 1471"/>
                <a:gd name="T60" fmla="*/ 0 w 830"/>
                <a:gd name="T61" fmla="*/ 0 h 1471"/>
                <a:gd name="T62" fmla="*/ 0 w 830"/>
                <a:gd name="T63" fmla="*/ 0 h 1471"/>
                <a:gd name="T64" fmla="*/ 0 w 830"/>
                <a:gd name="T65" fmla="*/ 0 h 1471"/>
                <a:gd name="T66" fmla="*/ 0 w 830"/>
                <a:gd name="T67" fmla="*/ 0 h 1471"/>
                <a:gd name="T68" fmla="*/ 0 w 830"/>
                <a:gd name="T69" fmla="*/ 0 h 1471"/>
                <a:gd name="T70" fmla="*/ 0 w 830"/>
                <a:gd name="T71" fmla="*/ 0 h 1471"/>
                <a:gd name="T72" fmla="*/ 0 w 830"/>
                <a:gd name="T73" fmla="*/ 0 h 1471"/>
                <a:gd name="T74" fmla="*/ 0 w 830"/>
                <a:gd name="T75" fmla="*/ 0 h 1471"/>
                <a:gd name="T76" fmla="*/ 0 w 830"/>
                <a:gd name="T77" fmla="*/ 0 h 1471"/>
                <a:gd name="T78" fmla="*/ 0 w 830"/>
                <a:gd name="T79" fmla="*/ 0 h 1471"/>
                <a:gd name="T80" fmla="*/ 0 w 830"/>
                <a:gd name="T81" fmla="*/ 0 h 1471"/>
                <a:gd name="T82" fmla="*/ 0 w 830"/>
                <a:gd name="T83" fmla="*/ 0 h 1471"/>
                <a:gd name="T84" fmla="*/ 0 w 830"/>
                <a:gd name="T85" fmla="*/ 0 h 1471"/>
                <a:gd name="T86" fmla="*/ 0 w 830"/>
                <a:gd name="T87" fmla="*/ 0 h 1471"/>
                <a:gd name="T88" fmla="*/ 0 w 830"/>
                <a:gd name="T89" fmla="*/ 0 h 1471"/>
                <a:gd name="T90" fmla="*/ 0 w 830"/>
                <a:gd name="T91" fmla="*/ 0 h 1471"/>
                <a:gd name="T92" fmla="*/ 0 w 830"/>
                <a:gd name="T93" fmla="*/ 0 h 1471"/>
                <a:gd name="T94" fmla="*/ 0 w 830"/>
                <a:gd name="T95" fmla="*/ 0 h 1471"/>
                <a:gd name="T96" fmla="*/ 0 w 830"/>
                <a:gd name="T97" fmla="*/ 0 h 1471"/>
                <a:gd name="T98" fmla="*/ 0 w 830"/>
                <a:gd name="T99" fmla="*/ 0 h 1471"/>
                <a:gd name="T100" fmla="*/ 0 w 830"/>
                <a:gd name="T101" fmla="*/ 0 h 1471"/>
                <a:gd name="T102" fmla="*/ 0 w 830"/>
                <a:gd name="T103" fmla="*/ 0 h 1471"/>
                <a:gd name="T104" fmla="*/ 0 w 830"/>
                <a:gd name="T105" fmla="*/ 0 h 1471"/>
                <a:gd name="T106" fmla="*/ 0 w 830"/>
                <a:gd name="T107" fmla="*/ 0 h 1471"/>
                <a:gd name="T108" fmla="*/ 0 w 830"/>
                <a:gd name="T109" fmla="*/ 0 h 1471"/>
                <a:gd name="T110" fmla="*/ 0 w 830"/>
                <a:gd name="T111" fmla="*/ 0 h 1471"/>
                <a:gd name="T112" fmla="*/ 0 w 830"/>
                <a:gd name="T113" fmla="*/ 0 h 14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30" h="1471">
                  <a:moveTo>
                    <a:pt x="408" y="218"/>
                  </a:moveTo>
                  <a:lnTo>
                    <a:pt x="424" y="219"/>
                  </a:lnTo>
                  <a:lnTo>
                    <a:pt x="439" y="222"/>
                  </a:lnTo>
                  <a:lnTo>
                    <a:pt x="455" y="225"/>
                  </a:lnTo>
                  <a:lnTo>
                    <a:pt x="470" y="229"/>
                  </a:lnTo>
                  <a:lnTo>
                    <a:pt x="484" y="235"/>
                  </a:lnTo>
                  <a:lnTo>
                    <a:pt x="499" y="242"/>
                  </a:lnTo>
                  <a:lnTo>
                    <a:pt x="513" y="250"/>
                  </a:lnTo>
                  <a:lnTo>
                    <a:pt x="527" y="259"/>
                  </a:lnTo>
                  <a:lnTo>
                    <a:pt x="540" y="269"/>
                  </a:lnTo>
                  <a:lnTo>
                    <a:pt x="553" y="281"/>
                  </a:lnTo>
                  <a:lnTo>
                    <a:pt x="565" y="293"/>
                  </a:lnTo>
                  <a:lnTo>
                    <a:pt x="576" y="307"/>
                  </a:lnTo>
                  <a:lnTo>
                    <a:pt x="587" y="321"/>
                  </a:lnTo>
                  <a:lnTo>
                    <a:pt x="598" y="336"/>
                  </a:lnTo>
                  <a:lnTo>
                    <a:pt x="609" y="353"/>
                  </a:lnTo>
                  <a:lnTo>
                    <a:pt x="619" y="370"/>
                  </a:lnTo>
                  <a:lnTo>
                    <a:pt x="627" y="387"/>
                  </a:lnTo>
                  <a:lnTo>
                    <a:pt x="636" y="406"/>
                  </a:lnTo>
                  <a:lnTo>
                    <a:pt x="645" y="425"/>
                  </a:lnTo>
                  <a:lnTo>
                    <a:pt x="652" y="446"/>
                  </a:lnTo>
                  <a:lnTo>
                    <a:pt x="660" y="466"/>
                  </a:lnTo>
                  <a:lnTo>
                    <a:pt x="666" y="488"/>
                  </a:lnTo>
                  <a:lnTo>
                    <a:pt x="672" y="509"/>
                  </a:lnTo>
                  <a:lnTo>
                    <a:pt x="677" y="532"/>
                  </a:lnTo>
                  <a:lnTo>
                    <a:pt x="682" y="555"/>
                  </a:lnTo>
                  <a:lnTo>
                    <a:pt x="687" y="579"/>
                  </a:lnTo>
                  <a:lnTo>
                    <a:pt x="690" y="602"/>
                  </a:lnTo>
                  <a:lnTo>
                    <a:pt x="693" y="626"/>
                  </a:lnTo>
                  <a:lnTo>
                    <a:pt x="695" y="651"/>
                  </a:lnTo>
                  <a:lnTo>
                    <a:pt x="698" y="677"/>
                  </a:lnTo>
                  <a:lnTo>
                    <a:pt x="698" y="702"/>
                  </a:lnTo>
                  <a:lnTo>
                    <a:pt x="699" y="728"/>
                  </a:lnTo>
                  <a:lnTo>
                    <a:pt x="699" y="754"/>
                  </a:lnTo>
                  <a:lnTo>
                    <a:pt x="698" y="780"/>
                  </a:lnTo>
                  <a:lnTo>
                    <a:pt x="695" y="805"/>
                  </a:lnTo>
                  <a:lnTo>
                    <a:pt x="693" y="830"/>
                  </a:lnTo>
                  <a:lnTo>
                    <a:pt x="691" y="854"/>
                  </a:lnTo>
                  <a:lnTo>
                    <a:pt x="688" y="879"/>
                  </a:lnTo>
                  <a:lnTo>
                    <a:pt x="684" y="903"/>
                  </a:lnTo>
                  <a:lnTo>
                    <a:pt x="679" y="927"/>
                  </a:lnTo>
                  <a:lnTo>
                    <a:pt x="675" y="950"/>
                  </a:lnTo>
                  <a:lnTo>
                    <a:pt x="669" y="972"/>
                  </a:lnTo>
                  <a:lnTo>
                    <a:pt x="663" y="994"/>
                  </a:lnTo>
                  <a:lnTo>
                    <a:pt x="656" y="1016"/>
                  </a:lnTo>
                  <a:lnTo>
                    <a:pt x="649" y="1036"/>
                  </a:lnTo>
                  <a:lnTo>
                    <a:pt x="641" y="1056"/>
                  </a:lnTo>
                  <a:lnTo>
                    <a:pt x="633" y="1075"/>
                  </a:lnTo>
                  <a:lnTo>
                    <a:pt x="624" y="1093"/>
                  </a:lnTo>
                  <a:lnTo>
                    <a:pt x="614" y="1112"/>
                  </a:lnTo>
                  <a:lnTo>
                    <a:pt x="605" y="1128"/>
                  </a:lnTo>
                  <a:lnTo>
                    <a:pt x="594" y="1144"/>
                  </a:lnTo>
                  <a:lnTo>
                    <a:pt x="583" y="1159"/>
                  </a:lnTo>
                  <a:lnTo>
                    <a:pt x="571" y="1174"/>
                  </a:lnTo>
                  <a:lnTo>
                    <a:pt x="559" y="1186"/>
                  </a:lnTo>
                  <a:lnTo>
                    <a:pt x="546" y="1198"/>
                  </a:lnTo>
                  <a:lnTo>
                    <a:pt x="532" y="1209"/>
                  </a:lnTo>
                  <a:lnTo>
                    <a:pt x="519" y="1219"/>
                  </a:lnTo>
                  <a:lnTo>
                    <a:pt x="504" y="1228"/>
                  </a:lnTo>
                  <a:lnTo>
                    <a:pt x="490" y="1235"/>
                  </a:lnTo>
                  <a:lnTo>
                    <a:pt x="474" y="1241"/>
                  </a:lnTo>
                  <a:lnTo>
                    <a:pt x="459" y="1246"/>
                  </a:lnTo>
                  <a:lnTo>
                    <a:pt x="441" y="1249"/>
                  </a:lnTo>
                  <a:lnTo>
                    <a:pt x="425" y="1251"/>
                  </a:lnTo>
                  <a:lnTo>
                    <a:pt x="408" y="1252"/>
                  </a:lnTo>
                  <a:lnTo>
                    <a:pt x="391" y="1251"/>
                  </a:lnTo>
                  <a:lnTo>
                    <a:pt x="375" y="1249"/>
                  </a:lnTo>
                  <a:lnTo>
                    <a:pt x="360" y="1246"/>
                  </a:lnTo>
                  <a:lnTo>
                    <a:pt x="346" y="1241"/>
                  </a:lnTo>
                  <a:lnTo>
                    <a:pt x="332" y="1235"/>
                  </a:lnTo>
                  <a:lnTo>
                    <a:pt x="318" y="1228"/>
                  </a:lnTo>
                  <a:lnTo>
                    <a:pt x="305" y="1219"/>
                  </a:lnTo>
                  <a:lnTo>
                    <a:pt x="293" y="1209"/>
                  </a:lnTo>
                  <a:lnTo>
                    <a:pt x="280" y="1198"/>
                  </a:lnTo>
                  <a:lnTo>
                    <a:pt x="269" y="1186"/>
                  </a:lnTo>
                  <a:lnTo>
                    <a:pt x="258" y="1174"/>
                  </a:lnTo>
                  <a:lnTo>
                    <a:pt x="248" y="1159"/>
                  </a:lnTo>
                  <a:lnTo>
                    <a:pt x="238" y="1144"/>
                  </a:lnTo>
                  <a:lnTo>
                    <a:pt x="228" y="1128"/>
                  </a:lnTo>
                  <a:lnTo>
                    <a:pt x="219" y="1112"/>
                  </a:lnTo>
                  <a:lnTo>
                    <a:pt x="211" y="1093"/>
                  </a:lnTo>
                  <a:lnTo>
                    <a:pt x="203" y="1075"/>
                  </a:lnTo>
                  <a:lnTo>
                    <a:pt x="196" y="1056"/>
                  </a:lnTo>
                  <a:lnTo>
                    <a:pt x="188" y="1036"/>
                  </a:lnTo>
                  <a:lnTo>
                    <a:pt x="182" y="1016"/>
                  </a:lnTo>
                  <a:lnTo>
                    <a:pt x="176" y="994"/>
                  </a:lnTo>
                  <a:lnTo>
                    <a:pt x="171" y="972"/>
                  </a:lnTo>
                  <a:lnTo>
                    <a:pt x="166" y="950"/>
                  </a:lnTo>
                  <a:lnTo>
                    <a:pt x="161" y="927"/>
                  </a:lnTo>
                  <a:lnTo>
                    <a:pt x="158" y="903"/>
                  </a:lnTo>
                  <a:lnTo>
                    <a:pt x="155" y="879"/>
                  </a:lnTo>
                  <a:lnTo>
                    <a:pt x="151" y="854"/>
                  </a:lnTo>
                  <a:lnTo>
                    <a:pt x="149" y="830"/>
                  </a:lnTo>
                  <a:lnTo>
                    <a:pt x="146" y="780"/>
                  </a:lnTo>
                  <a:lnTo>
                    <a:pt x="145" y="728"/>
                  </a:lnTo>
                  <a:lnTo>
                    <a:pt x="146" y="703"/>
                  </a:lnTo>
                  <a:lnTo>
                    <a:pt x="146" y="679"/>
                  </a:lnTo>
                  <a:lnTo>
                    <a:pt x="148" y="655"/>
                  </a:lnTo>
                  <a:lnTo>
                    <a:pt x="150" y="631"/>
                  </a:lnTo>
                  <a:lnTo>
                    <a:pt x="152" y="607"/>
                  </a:lnTo>
                  <a:lnTo>
                    <a:pt x="156" y="584"/>
                  </a:lnTo>
                  <a:lnTo>
                    <a:pt x="159" y="560"/>
                  </a:lnTo>
                  <a:lnTo>
                    <a:pt x="163" y="537"/>
                  </a:lnTo>
                  <a:lnTo>
                    <a:pt x="169" y="516"/>
                  </a:lnTo>
                  <a:lnTo>
                    <a:pt x="174" y="494"/>
                  </a:lnTo>
                  <a:lnTo>
                    <a:pt x="179" y="473"/>
                  </a:lnTo>
                  <a:lnTo>
                    <a:pt x="186" y="452"/>
                  </a:lnTo>
                  <a:lnTo>
                    <a:pt x="192" y="431"/>
                  </a:lnTo>
                  <a:lnTo>
                    <a:pt x="200" y="412"/>
                  </a:lnTo>
                  <a:lnTo>
                    <a:pt x="208" y="394"/>
                  </a:lnTo>
                  <a:lnTo>
                    <a:pt x="216" y="375"/>
                  </a:lnTo>
                  <a:lnTo>
                    <a:pt x="225" y="358"/>
                  </a:lnTo>
                  <a:lnTo>
                    <a:pt x="235" y="341"/>
                  </a:lnTo>
                  <a:lnTo>
                    <a:pt x="244" y="325"/>
                  </a:lnTo>
                  <a:lnTo>
                    <a:pt x="254" y="310"/>
                  </a:lnTo>
                  <a:lnTo>
                    <a:pt x="265" y="296"/>
                  </a:lnTo>
                  <a:lnTo>
                    <a:pt x="276" y="284"/>
                  </a:lnTo>
                  <a:lnTo>
                    <a:pt x="287" y="272"/>
                  </a:lnTo>
                  <a:lnTo>
                    <a:pt x="298" y="262"/>
                  </a:lnTo>
                  <a:lnTo>
                    <a:pt x="311" y="252"/>
                  </a:lnTo>
                  <a:lnTo>
                    <a:pt x="323" y="243"/>
                  </a:lnTo>
                  <a:lnTo>
                    <a:pt x="336" y="236"/>
                  </a:lnTo>
                  <a:lnTo>
                    <a:pt x="350" y="229"/>
                  </a:lnTo>
                  <a:lnTo>
                    <a:pt x="363" y="225"/>
                  </a:lnTo>
                  <a:lnTo>
                    <a:pt x="377" y="222"/>
                  </a:lnTo>
                  <a:lnTo>
                    <a:pt x="393" y="219"/>
                  </a:lnTo>
                  <a:lnTo>
                    <a:pt x="408" y="218"/>
                  </a:lnTo>
                  <a:close/>
                  <a:moveTo>
                    <a:pt x="830" y="44"/>
                  </a:moveTo>
                  <a:lnTo>
                    <a:pt x="684" y="44"/>
                  </a:lnTo>
                  <a:lnTo>
                    <a:pt x="684" y="248"/>
                  </a:lnTo>
                  <a:lnTo>
                    <a:pt x="669" y="221"/>
                  </a:lnTo>
                  <a:lnTo>
                    <a:pt x="655" y="196"/>
                  </a:lnTo>
                  <a:lnTo>
                    <a:pt x="640" y="171"/>
                  </a:lnTo>
                  <a:lnTo>
                    <a:pt x="624" y="147"/>
                  </a:lnTo>
                  <a:lnTo>
                    <a:pt x="608" y="125"/>
                  </a:lnTo>
                  <a:lnTo>
                    <a:pt x="590" y="105"/>
                  </a:lnTo>
                  <a:lnTo>
                    <a:pt x="573" y="86"/>
                  </a:lnTo>
                  <a:lnTo>
                    <a:pt x="555" y="69"/>
                  </a:lnTo>
                  <a:lnTo>
                    <a:pt x="536" y="54"/>
                  </a:lnTo>
                  <a:lnTo>
                    <a:pt x="517" y="40"/>
                  </a:lnTo>
                  <a:lnTo>
                    <a:pt x="497" y="28"/>
                  </a:lnTo>
                  <a:lnTo>
                    <a:pt x="477" y="18"/>
                  </a:lnTo>
                  <a:lnTo>
                    <a:pt x="456" y="11"/>
                  </a:lnTo>
                  <a:lnTo>
                    <a:pt x="436" y="4"/>
                  </a:lnTo>
                  <a:lnTo>
                    <a:pt x="425" y="3"/>
                  </a:lnTo>
                  <a:lnTo>
                    <a:pt x="414" y="1"/>
                  </a:lnTo>
                  <a:lnTo>
                    <a:pt x="403" y="0"/>
                  </a:lnTo>
                  <a:lnTo>
                    <a:pt x="393" y="0"/>
                  </a:lnTo>
                  <a:lnTo>
                    <a:pt x="370" y="1"/>
                  </a:lnTo>
                  <a:lnTo>
                    <a:pt x="347" y="4"/>
                  </a:lnTo>
                  <a:lnTo>
                    <a:pt x="325" y="9"/>
                  </a:lnTo>
                  <a:lnTo>
                    <a:pt x="305" y="16"/>
                  </a:lnTo>
                  <a:lnTo>
                    <a:pt x="284" y="25"/>
                  </a:lnTo>
                  <a:lnTo>
                    <a:pt x="265" y="34"/>
                  </a:lnTo>
                  <a:lnTo>
                    <a:pt x="245" y="47"/>
                  </a:lnTo>
                  <a:lnTo>
                    <a:pt x="227" y="60"/>
                  </a:lnTo>
                  <a:lnTo>
                    <a:pt x="209" y="77"/>
                  </a:lnTo>
                  <a:lnTo>
                    <a:pt x="191" y="93"/>
                  </a:lnTo>
                  <a:lnTo>
                    <a:pt x="175" y="111"/>
                  </a:lnTo>
                  <a:lnTo>
                    <a:pt x="160" y="132"/>
                  </a:lnTo>
                  <a:lnTo>
                    <a:pt x="145" y="152"/>
                  </a:lnTo>
                  <a:lnTo>
                    <a:pt x="130" y="175"/>
                  </a:lnTo>
                  <a:lnTo>
                    <a:pt x="117" y="199"/>
                  </a:lnTo>
                  <a:lnTo>
                    <a:pt x="104" y="224"/>
                  </a:lnTo>
                  <a:lnTo>
                    <a:pt x="91" y="250"/>
                  </a:lnTo>
                  <a:lnTo>
                    <a:pt x="80" y="278"/>
                  </a:lnTo>
                  <a:lnTo>
                    <a:pt x="69" y="306"/>
                  </a:lnTo>
                  <a:lnTo>
                    <a:pt x="58" y="335"/>
                  </a:lnTo>
                  <a:lnTo>
                    <a:pt x="50" y="365"/>
                  </a:lnTo>
                  <a:lnTo>
                    <a:pt x="41" y="396"/>
                  </a:lnTo>
                  <a:lnTo>
                    <a:pt x="33" y="428"/>
                  </a:lnTo>
                  <a:lnTo>
                    <a:pt x="26" y="461"/>
                  </a:lnTo>
                  <a:lnTo>
                    <a:pt x="20" y="494"/>
                  </a:lnTo>
                  <a:lnTo>
                    <a:pt x="15" y="528"/>
                  </a:lnTo>
                  <a:lnTo>
                    <a:pt x="10" y="562"/>
                  </a:lnTo>
                  <a:lnTo>
                    <a:pt x="6" y="598"/>
                  </a:lnTo>
                  <a:lnTo>
                    <a:pt x="3" y="634"/>
                  </a:lnTo>
                  <a:lnTo>
                    <a:pt x="1" y="669"/>
                  </a:lnTo>
                  <a:lnTo>
                    <a:pt x="0" y="706"/>
                  </a:lnTo>
                  <a:lnTo>
                    <a:pt x="0" y="743"/>
                  </a:lnTo>
                  <a:lnTo>
                    <a:pt x="0" y="778"/>
                  </a:lnTo>
                  <a:lnTo>
                    <a:pt x="1" y="813"/>
                  </a:lnTo>
                  <a:lnTo>
                    <a:pt x="3" y="848"/>
                  </a:lnTo>
                  <a:lnTo>
                    <a:pt x="6" y="883"/>
                  </a:lnTo>
                  <a:lnTo>
                    <a:pt x="10" y="917"/>
                  </a:lnTo>
                  <a:lnTo>
                    <a:pt x="15" y="951"/>
                  </a:lnTo>
                  <a:lnTo>
                    <a:pt x="20" y="983"/>
                  </a:lnTo>
                  <a:lnTo>
                    <a:pt x="26" y="1016"/>
                  </a:lnTo>
                  <a:lnTo>
                    <a:pt x="33" y="1048"/>
                  </a:lnTo>
                  <a:lnTo>
                    <a:pt x="41" y="1079"/>
                  </a:lnTo>
                  <a:lnTo>
                    <a:pt x="50" y="1110"/>
                  </a:lnTo>
                  <a:lnTo>
                    <a:pt x="58" y="1139"/>
                  </a:lnTo>
                  <a:lnTo>
                    <a:pt x="69" y="1168"/>
                  </a:lnTo>
                  <a:lnTo>
                    <a:pt x="80" y="1196"/>
                  </a:lnTo>
                  <a:lnTo>
                    <a:pt x="91" y="1222"/>
                  </a:lnTo>
                  <a:lnTo>
                    <a:pt x="104" y="1248"/>
                  </a:lnTo>
                  <a:lnTo>
                    <a:pt x="117" y="1273"/>
                  </a:lnTo>
                  <a:lnTo>
                    <a:pt x="130" y="1297"/>
                  </a:lnTo>
                  <a:lnTo>
                    <a:pt x="145" y="1318"/>
                  </a:lnTo>
                  <a:lnTo>
                    <a:pt x="160" y="1340"/>
                  </a:lnTo>
                  <a:lnTo>
                    <a:pt x="175" y="1360"/>
                  </a:lnTo>
                  <a:lnTo>
                    <a:pt x="191" y="1378"/>
                  </a:lnTo>
                  <a:lnTo>
                    <a:pt x="209" y="1395"/>
                  </a:lnTo>
                  <a:lnTo>
                    <a:pt x="227" y="1410"/>
                  </a:lnTo>
                  <a:lnTo>
                    <a:pt x="245" y="1423"/>
                  </a:lnTo>
                  <a:lnTo>
                    <a:pt x="265" y="1435"/>
                  </a:lnTo>
                  <a:lnTo>
                    <a:pt x="284" y="1446"/>
                  </a:lnTo>
                  <a:lnTo>
                    <a:pt x="305" y="1455"/>
                  </a:lnTo>
                  <a:lnTo>
                    <a:pt x="325" y="1461"/>
                  </a:lnTo>
                  <a:lnTo>
                    <a:pt x="347" y="1467"/>
                  </a:lnTo>
                  <a:lnTo>
                    <a:pt x="370" y="1470"/>
                  </a:lnTo>
                  <a:lnTo>
                    <a:pt x="393" y="1471"/>
                  </a:lnTo>
                  <a:lnTo>
                    <a:pt x="414" y="1470"/>
                  </a:lnTo>
                  <a:lnTo>
                    <a:pt x="436" y="1467"/>
                  </a:lnTo>
                  <a:lnTo>
                    <a:pt x="456" y="1462"/>
                  </a:lnTo>
                  <a:lnTo>
                    <a:pt x="477" y="1457"/>
                  </a:lnTo>
                  <a:lnTo>
                    <a:pt x="497" y="1448"/>
                  </a:lnTo>
                  <a:lnTo>
                    <a:pt x="517" y="1439"/>
                  </a:lnTo>
                  <a:lnTo>
                    <a:pt x="536" y="1428"/>
                  </a:lnTo>
                  <a:lnTo>
                    <a:pt x="555" y="1414"/>
                  </a:lnTo>
                  <a:lnTo>
                    <a:pt x="573" y="1398"/>
                  </a:lnTo>
                  <a:lnTo>
                    <a:pt x="590" y="1381"/>
                  </a:lnTo>
                  <a:lnTo>
                    <a:pt x="608" y="1363"/>
                  </a:lnTo>
                  <a:lnTo>
                    <a:pt x="624" y="1341"/>
                  </a:lnTo>
                  <a:lnTo>
                    <a:pt x="640" y="1318"/>
                  </a:lnTo>
                  <a:lnTo>
                    <a:pt x="655" y="1294"/>
                  </a:lnTo>
                  <a:lnTo>
                    <a:pt x="669" y="1267"/>
                  </a:lnTo>
                  <a:lnTo>
                    <a:pt x="684" y="1237"/>
                  </a:lnTo>
                  <a:lnTo>
                    <a:pt x="684" y="1442"/>
                  </a:lnTo>
                  <a:lnTo>
                    <a:pt x="830" y="1442"/>
                  </a:lnTo>
                  <a:lnTo>
                    <a:pt x="83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24" name="Freeform 25"/>
            <p:cNvSpPr>
              <a:spLocks noChangeAspect="1"/>
            </p:cNvSpPr>
            <p:nvPr/>
          </p:nvSpPr>
          <p:spPr bwMode="black">
            <a:xfrm>
              <a:off x="4452" y="2150"/>
              <a:ext cx="42" cy="210"/>
            </a:xfrm>
            <a:custGeom>
              <a:avLst/>
              <a:gdLst>
                <a:gd name="T0" fmla="*/ 0 w 378"/>
                <a:gd name="T1" fmla="*/ 0 h 1893"/>
                <a:gd name="T2" fmla="*/ 0 w 378"/>
                <a:gd name="T3" fmla="*/ 0 h 1893"/>
                <a:gd name="T4" fmla="*/ 0 w 378"/>
                <a:gd name="T5" fmla="*/ 0 h 1893"/>
                <a:gd name="T6" fmla="*/ 0 w 378"/>
                <a:gd name="T7" fmla="*/ 0 h 1893"/>
                <a:gd name="T8" fmla="*/ 0 w 378"/>
                <a:gd name="T9" fmla="*/ 0 h 1893"/>
                <a:gd name="T10" fmla="*/ 0 w 378"/>
                <a:gd name="T11" fmla="*/ 0 h 1893"/>
                <a:gd name="T12" fmla="*/ 0 w 378"/>
                <a:gd name="T13" fmla="*/ 0 h 1893"/>
                <a:gd name="T14" fmla="*/ 0 w 378"/>
                <a:gd name="T15" fmla="*/ 0 h 1893"/>
                <a:gd name="T16" fmla="*/ 0 w 378"/>
                <a:gd name="T17" fmla="*/ 0 h 1893"/>
                <a:gd name="T18" fmla="*/ 0 w 378"/>
                <a:gd name="T19" fmla="*/ 0 h 1893"/>
                <a:gd name="T20" fmla="*/ 0 w 378"/>
                <a:gd name="T21" fmla="*/ 0 h 1893"/>
                <a:gd name="T22" fmla="*/ 0 w 378"/>
                <a:gd name="T23" fmla="*/ 0 h 1893"/>
                <a:gd name="T24" fmla="*/ 0 w 378"/>
                <a:gd name="T25" fmla="*/ 0 h 18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8" h="1893">
                  <a:moveTo>
                    <a:pt x="233" y="1893"/>
                  </a:moveTo>
                  <a:lnTo>
                    <a:pt x="87" y="1893"/>
                  </a:lnTo>
                  <a:lnTo>
                    <a:pt x="87" y="713"/>
                  </a:lnTo>
                  <a:lnTo>
                    <a:pt x="0" y="713"/>
                  </a:lnTo>
                  <a:lnTo>
                    <a:pt x="0" y="495"/>
                  </a:lnTo>
                  <a:lnTo>
                    <a:pt x="87" y="495"/>
                  </a:lnTo>
                  <a:lnTo>
                    <a:pt x="87" y="0"/>
                  </a:lnTo>
                  <a:lnTo>
                    <a:pt x="233" y="0"/>
                  </a:lnTo>
                  <a:lnTo>
                    <a:pt x="233" y="495"/>
                  </a:lnTo>
                  <a:lnTo>
                    <a:pt x="378" y="495"/>
                  </a:lnTo>
                  <a:lnTo>
                    <a:pt x="378" y="713"/>
                  </a:lnTo>
                  <a:lnTo>
                    <a:pt x="233" y="713"/>
                  </a:lnTo>
                  <a:lnTo>
                    <a:pt x="233" y="18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25" name="Freeform 26"/>
            <p:cNvSpPr>
              <a:spLocks noChangeAspect="1" noEditPoints="1"/>
            </p:cNvSpPr>
            <p:nvPr/>
          </p:nvSpPr>
          <p:spPr bwMode="black">
            <a:xfrm>
              <a:off x="4500" y="2200"/>
              <a:ext cx="97" cy="164"/>
            </a:xfrm>
            <a:custGeom>
              <a:avLst/>
              <a:gdLst>
                <a:gd name="T0" fmla="*/ 0 w 874"/>
                <a:gd name="T1" fmla="*/ 0 h 1471"/>
                <a:gd name="T2" fmla="*/ 0 w 874"/>
                <a:gd name="T3" fmla="*/ 0 h 1471"/>
                <a:gd name="T4" fmla="*/ 0 w 874"/>
                <a:gd name="T5" fmla="*/ 0 h 1471"/>
                <a:gd name="T6" fmla="*/ 0 w 874"/>
                <a:gd name="T7" fmla="*/ 0 h 1471"/>
                <a:gd name="T8" fmla="*/ 0 w 874"/>
                <a:gd name="T9" fmla="*/ 0 h 1471"/>
                <a:gd name="T10" fmla="*/ 0 w 874"/>
                <a:gd name="T11" fmla="*/ 0 h 1471"/>
                <a:gd name="T12" fmla="*/ 0 w 874"/>
                <a:gd name="T13" fmla="*/ 0 h 1471"/>
                <a:gd name="T14" fmla="*/ 0 w 874"/>
                <a:gd name="T15" fmla="*/ 0 h 1471"/>
                <a:gd name="T16" fmla="*/ 0 w 874"/>
                <a:gd name="T17" fmla="*/ 0 h 1471"/>
                <a:gd name="T18" fmla="*/ 0 w 874"/>
                <a:gd name="T19" fmla="*/ 0 h 1471"/>
                <a:gd name="T20" fmla="*/ 0 w 874"/>
                <a:gd name="T21" fmla="*/ 0 h 1471"/>
                <a:gd name="T22" fmla="*/ 0 w 874"/>
                <a:gd name="T23" fmla="*/ 0 h 1471"/>
                <a:gd name="T24" fmla="*/ 0 w 874"/>
                <a:gd name="T25" fmla="*/ 0 h 1471"/>
                <a:gd name="T26" fmla="*/ 0 w 874"/>
                <a:gd name="T27" fmla="*/ 0 h 1471"/>
                <a:gd name="T28" fmla="*/ 0 w 874"/>
                <a:gd name="T29" fmla="*/ 0 h 1471"/>
                <a:gd name="T30" fmla="*/ 0 w 874"/>
                <a:gd name="T31" fmla="*/ 0 h 1471"/>
                <a:gd name="T32" fmla="*/ 0 w 874"/>
                <a:gd name="T33" fmla="*/ 0 h 1471"/>
                <a:gd name="T34" fmla="*/ 0 w 874"/>
                <a:gd name="T35" fmla="*/ 0 h 1471"/>
                <a:gd name="T36" fmla="*/ 0 w 874"/>
                <a:gd name="T37" fmla="*/ 0 h 1471"/>
                <a:gd name="T38" fmla="*/ 0 w 874"/>
                <a:gd name="T39" fmla="*/ 0 h 1471"/>
                <a:gd name="T40" fmla="*/ 0 w 874"/>
                <a:gd name="T41" fmla="*/ 0 h 1471"/>
                <a:gd name="T42" fmla="*/ 0 w 874"/>
                <a:gd name="T43" fmla="*/ 0 h 1471"/>
                <a:gd name="T44" fmla="*/ 0 w 874"/>
                <a:gd name="T45" fmla="*/ 0 h 1471"/>
                <a:gd name="T46" fmla="*/ 0 w 874"/>
                <a:gd name="T47" fmla="*/ 0 h 1471"/>
                <a:gd name="T48" fmla="*/ 0 w 874"/>
                <a:gd name="T49" fmla="*/ 0 h 1471"/>
                <a:gd name="T50" fmla="*/ 0 w 874"/>
                <a:gd name="T51" fmla="*/ 0 h 1471"/>
                <a:gd name="T52" fmla="*/ 0 w 874"/>
                <a:gd name="T53" fmla="*/ 0 h 1471"/>
                <a:gd name="T54" fmla="*/ 0 w 874"/>
                <a:gd name="T55" fmla="*/ 0 h 1471"/>
                <a:gd name="T56" fmla="*/ 0 w 874"/>
                <a:gd name="T57" fmla="*/ 0 h 1471"/>
                <a:gd name="T58" fmla="*/ 0 w 874"/>
                <a:gd name="T59" fmla="*/ 0 h 1471"/>
                <a:gd name="T60" fmla="*/ 0 w 874"/>
                <a:gd name="T61" fmla="*/ 0 h 1471"/>
                <a:gd name="T62" fmla="*/ 0 w 874"/>
                <a:gd name="T63" fmla="*/ 0 h 1471"/>
                <a:gd name="T64" fmla="*/ 0 w 874"/>
                <a:gd name="T65" fmla="*/ 0 h 1471"/>
                <a:gd name="T66" fmla="*/ 0 w 874"/>
                <a:gd name="T67" fmla="*/ 0 h 1471"/>
                <a:gd name="T68" fmla="*/ 0 w 874"/>
                <a:gd name="T69" fmla="*/ 0 h 1471"/>
                <a:gd name="T70" fmla="*/ 0 w 874"/>
                <a:gd name="T71" fmla="*/ 0 h 1471"/>
                <a:gd name="T72" fmla="*/ 0 w 874"/>
                <a:gd name="T73" fmla="*/ 0 h 1471"/>
                <a:gd name="T74" fmla="*/ 0 w 874"/>
                <a:gd name="T75" fmla="*/ 0 h 1471"/>
                <a:gd name="T76" fmla="*/ 0 w 874"/>
                <a:gd name="T77" fmla="*/ 0 h 1471"/>
                <a:gd name="T78" fmla="*/ 0 w 874"/>
                <a:gd name="T79" fmla="*/ 0 h 1471"/>
                <a:gd name="T80" fmla="*/ 0 w 874"/>
                <a:gd name="T81" fmla="*/ 0 h 1471"/>
                <a:gd name="T82" fmla="*/ 0 w 874"/>
                <a:gd name="T83" fmla="*/ 0 h 1471"/>
                <a:gd name="T84" fmla="*/ 0 w 874"/>
                <a:gd name="T85" fmla="*/ 0 h 1471"/>
                <a:gd name="T86" fmla="*/ 0 w 874"/>
                <a:gd name="T87" fmla="*/ 0 h 1471"/>
                <a:gd name="T88" fmla="*/ 0 w 874"/>
                <a:gd name="T89" fmla="*/ 0 h 1471"/>
                <a:gd name="T90" fmla="*/ 0 w 874"/>
                <a:gd name="T91" fmla="*/ 0 h 1471"/>
                <a:gd name="T92" fmla="*/ 0 w 874"/>
                <a:gd name="T93" fmla="*/ 0 h 1471"/>
                <a:gd name="T94" fmla="*/ 0 w 874"/>
                <a:gd name="T95" fmla="*/ 0 h 1471"/>
                <a:gd name="T96" fmla="*/ 0 w 874"/>
                <a:gd name="T97" fmla="*/ 0 h 1471"/>
                <a:gd name="T98" fmla="*/ 0 w 874"/>
                <a:gd name="T99" fmla="*/ 0 h 1471"/>
                <a:gd name="T100" fmla="*/ 0 w 874"/>
                <a:gd name="T101" fmla="*/ 0 h 14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74" h="1471">
                  <a:moveTo>
                    <a:pt x="437" y="218"/>
                  </a:moveTo>
                  <a:lnTo>
                    <a:pt x="453" y="219"/>
                  </a:lnTo>
                  <a:lnTo>
                    <a:pt x="469" y="222"/>
                  </a:lnTo>
                  <a:lnTo>
                    <a:pt x="484" y="225"/>
                  </a:lnTo>
                  <a:lnTo>
                    <a:pt x="501" y="229"/>
                  </a:lnTo>
                  <a:lnTo>
                    <a:pt x="515" y="236"/>
                  </a:lnTo>
                  <a:lnTo>
                    <a:pt x="530" y="243"/>
                  </a:lnTo>
                  <a:lnTo>
                    <a:pt x="544" y="252"/>
                  </a:lnTo>
                  <a:lnTo>
                    <a:pt x="558" y="262"/>
                  </a:lnTo>
                  <a:lnTo>
                    <a:pt x="572" y="272"/>
                  </a:lnTo>
                  <a:lnTo>
                    <a:pt x="585" y="284"/>
                  </a:lnTo>
                  <a:lnTo>
                    <a:pt x="598" y="297"/>
                  </a:lnTo>
                  <a:lnTo>
                    <a:pt x="610" y="311"/>
                  </a:lnTo>
                  <a:lnTo>
                    <a:pt x="622" y="327"/>
                  </a:lnTo>
                  <a:lnTo>
                    <a:pt x="634" y="343"/>
                  </a:lnTo>
                  <a:lnTo>
                    <a:pt x="644" y="359"/>
                  </a:lnTo>
                  <a:lnTo>
                    <a:pt x="655" y="376"/>
                  </a:lnTo>
                  <a:lnTo>
                    <a:pt x="665" y="396"/>
                  </a:lnTo>
                  <a:lnTo>
                    <a:pt x="675" y="414"/>
                  </a:lnTo>
                  <a:lnTo>
                    <a:pt x="683" y="435"/>
                  </a:lnTo>
                  <a:lnTo>
                    <a:pt x="692" y="455"/>
                  </a:lnTo>
                  <a:lnTo>
                    <a:pt x="700" y="477"/>
                  </a:lnTo>
                  <a:lnTo>
                    <a:pt x="707" y="499"/>
                  </a:lnTo>
                  <a:lnTo>
                    <a:pt x="714" y="521"/>
                  </a:lnTo>
                  <a:lnTo>
                    <a:pt x="719" y="544"/>
                  </a:lnTo>
                  <a:lnTo>
                    <a:pt x="724" y="568"/>
                  </a:lnTo>
                  <a:lnTo>
                    <a:pt x="729" y="592"/>
                  </a:lnTo>
                  <a:lnTo>
                    <a:pt x="733" y="616"/>
                  </a:lnTo>
                  <a:lnTo>
                    <a:pt x="736" y="640"/>
                  </a:lnTo>
                  <a:lnTo>
                    <a:pt x="740" y="666"/>
                  </a:lnTo>
                  <a:lnTo>
                    <a:pt x="741" y="691"/>
                  </a:lnTo>
                  <a:lnTo>
                    <a:pt x="742" y="717"/>
                  </a:lnTo>
                  <a:lnTo>
                    <a:pt x="743" y="743"/>
                  </a:lnTo>
                  <a:lnTo>
                    <a:pt x="742" y="768"/>
                  </a:lnTo>
                  <a:lnTo>
                    <a:pt x="741" y="794"/>
                  </a:lnTo>
                  <a:lnTo>
                    <a:pt x="740" y="819"/>
                  </a:lnTo>
                  <a:lnTo>
                    <a:pt x="736" y="844"/>
                  </a:lnTo>
                  <a:lnTo>
                    <a:pt x="733" y="868"/>
                  </a:lnTo>
                  <a:lnTo>
                    <a:pt x="729" y="892"/>
                  </a:lnTo>
                  <a:lnTo>
                    <a:pt x="724" y="916"/>
                  </a:lnTo>
                  <a:lnTo>
                    <a:pt x="719" y="939"/>
                  </a:lnTo>
                  <a:lnTo>
                    <a:pt x="714" y="961"/>
                  </a:lnTo>
                  <a:lnTo>
                    <a:pt x="707" y="983"/>
                  </a:lnTo>
                  <a:lnTo>
                    <a:pt x="700" y="1005"/>
                  </a:lnTo>
                  <a:lnTo>
                    <a:pt x="692" y="1025"/>
                  </a:lnTo>
                  <a:lnTo>
                    <a:pt x="683" y="1046"/>
                  </a:lnTo>
                  <a:lnTo>
                    <a:pt x="675" y="1064"/>
                  </a:lnTo>
                  <a:lnTo>
                    <a:pt x="665" y="1084"/>
                  </a:lnTo>
                  <a:lnTo>
                    <a:pt x="655" y="1101"/>
                  </a:lnTo>
                  <a:lnTo>
                    <a:pt x="644" y="1118"/>
                  </a:lnTo>
                  <a:lnTo>
                    <a:pt x="634" y="1135"/>
                  </a:lnTo>
                  <a:lnTo>
                    <a:pt x="622" y="1150"/>
                  </a:lnTo>
                  <a:lnTo>
                    <a:pt x="610" y="1164"/>
                  </a:lnTo>
                  <a:lnTo>
                    <a:pt x="598" y="1177"/>
                  </a:lnTo>
                  <a:lnTo>
                    <a:pt x="585" y="1190"/>
                  </a:lnTo>
                  <a:lnTo>
                    <a:pt x="572" y="1201"/>
                  </a:lnTo>
                  <a:lnTo>
                    <a:pt x="558" y="1211"/>
                  </a:lnTo>
                  <a:lnTo>
                    <a:pt x="544" y="1221"/>
                  </a:lnTo>
                  <a:lnTo>
                    <a:pt x="530" y="1229"/>
                  </a:lnTo>
                  <a:lnTo>
                    <a:pt x="515" y="1236"/>
                  </a:lnTo>
                  <a:lnTo>
                    <a:pt x="501" y="1242"/>
                  </a:lnTo>
                  <a:lnTo>
                    <a:pt x="484" y="1246"/>
                  </a:lnTo>
                  <a:lnTo>
                    <a:pt x="469" y="1249"/>
                  </a:lnTo>
                  <a:lnTo>
                    <a:pt x="453" y="1251"/>
                  </a:lnTo>
                  <a:lnTo>
                    <a:pt x="437" y="1252"/>
                  </a:lnTo>
                  <a:lnTo>
                    <a:pt x="420" y="1251"/>
                  </a:lnTo>
                  <a:lnTo>
                    <a:pt x="404" y="1249"/>
                  </a:lnTo>
                  <a:lnTo>
                    <a:pt x="389" y="1246"/>
                  </a:lnTo>
                  <a:lnTo>
                    <a:pt x="374" y="1242"/>
                  </a:lnTo>
                  <a:lnTo>
                    <a:pt x="359" y="1236"/>
                  </a:lnTo>
                  <a:lnTo>
                    <a:pt x="345" y="1229"/>
                  </a:lnTo>
                  <a:lnTo>
                    <a:pt x="331" y="1221"/>
                  </a:lnTo>
                  <a:lnTo>
                    <a:pt x="318" y="1211"/>
                  </a:lnTo>
                  <a:lnTo>
                    <a:pt x="305" y="1201"/>
                  </a:lnTo>
                  <a:lnTo>
                    <a:pt x="292" y="1190"/>
                  </a:lnTo>
                  <a:lnTo>
                    <a:pt x="280" y="1177"/>
                  </a:lnTo>
                  <a:lnTo>
                    <a:pt x="268" y="1164"/>
                  </a:lnTo>
                  <a:lnTo>
                    <a:pt x="256" y="1150"/>
                  </a:lnTo>
                  <a:lnTo>
                    <a:pt x="245" y="1135"/>
                  </a:lnTo>
                  <a:lnTo>
                    <a:pt x="236" y="1118"/>
                  </a:lnTo>
                  <a:lnTo>
                    <a:pt x="226" y="1101"/>
                  </a:lnTo>
                  <a:lnTo>
                    <a:pt x="216" y="1084"/>
                  </a:lnTo>
                  <a:lnTo>
                    <a:pt x="207" y="1064"/>
                  </a:lnTo>
                  <a:lnTo>
                    <a:pt x="200" y="1046"/>
                  </a:lnTo>
                  <a:lnTo>
                    <a:pt x="191" y="1025"/>
                  </a:lnTo>
                  <a:lnTo>
                    <a:pt x="185" y="1005"/>
                  </a:lnTo>
                  <a:lnTo>
                    <a:pt x="178" y="983"/>
                  </a:lnTo>
                  <a:lnTo>
                    <a:pt x="172" y="961"/>
                  </a:lnTo>
                  <a:lnTo>
                    <a:pt x="166" y="939"/>
                  </a:lnTo>
                  <a:lnTo>
                    <a:pt x="162" y="916"/>
                  </a:lnTo>
                  <a:lnTo>
                    <a:pt x="158" y="892"/>
                  </a:lnTo>
                  <a:lnTo>
                    <a:pt x="154" y="868"/>
                  </a:lnTo>
                  <a:lnTo>
                    <a:pt x="151" y="844"/>
                  </a:lnTo>
                  <a:lnTo>
                    <a:pt x="149" y="819"/>
                  </a:lnTo>
                  <a:lnTo>
                    <a:pt x="147" y="794"/>
                  </a:lnTo>
                  <a:lnTo>
                    <a:pt x="146" y="768"/>
                  </a:lnTo>
                  <a:lnTo>
                    <a:pt x="146" y="743"/>
                  </a:lnTo>
                  <a:lnTo>
                    <a:pt x="146" y="717"/>
                  </a:lnTo>
                  <a:lnTo>
                    <a:pt x="147" y="691"/>
                  </a:lnTo>
                  <a:lnTo>
                    <a:pt x="149" y="666"/>
                  </a:lnTo>
                  <a:lnTo>
                    <a:pt x="151" y="640"/>
                  </a:lnTo>
                  <a:lnTo>
                    <a:pt x="154" y="616"/>
                  </a:lnTo>
                  <a:lnTo>
                    <a:pt x="158" y="592"/>
                  </a:lnTo>
                  <a:lnTo>
                    <a:pt x="162" y="568"/>
                  </a:lnTo>
                  <a:lnTo>
                    <a:pt x="166" y="544"/>
                  </a:lnTo>
                  <a:lnTo>
                    <a:pt x="172" y="521"/>
                  </a:lnTo>
                  <a:lnTo>
                    <a:pt x="178" y="499"/>
                  </a:lnTo>
                  <a:lnTo>
                    <a:pt x="185" y="477"/>
                  </a:lnTo>
                  <a:lnTo>
                    <a:pt x="191" y="455"/>
                  </a:lnTo>
                  <a:lnTo>
                    <a:pt x="200" y="435"/>
                  </a:lnTo>
                  <a:lnTo>
                    <a:pt x="207" y="414"/>
                  </a:lnTo>
                  <a:lnTo>
                    <a:pt x="216" y="396"/>
                  </a:lnTo>
                  <a:lnTo>
                    <a:pt x="226" y="376"/>
                  </a:lnTo>
                  <a:lnTo>
                    <a:pt x="236" y="359"/>
                  </a:lnTo>
                  <a:lnTo>
                    <a:pt x="245" y="343"/>
                  </a:lnTo>
                  <a:lnTo>
                    <a:pt x="256" y="327"/>
                  </a:lnTo>
                  <a:lnTo>
                    <a:pt x="268" y="311"/>
                  </a:lnTo>
                  <a:lnTo>
                    <a:pt x="280" y="297"/>
                  </a:lnTo>
                  <a:lnTo>
                    <a:pt x="292" y="284"/>
                  </a:lnTo>
                  <a:lnTo>
                    <a:pt x="305" y="272"/>
                  </a:lnTo>
                  <a:lnTo>
                    <a:pt x="318" y="262"/>
                  </a:lnTo>
                  <a:lnTo>
                    <a:pt x="331" y="252"/>
                  </a:lnTo>
                  <a:lnTo>
                    <a:pt x="345" y="243"/>
                  </a:lnTo>
                  <a:lnTo>
                    <a:pt x="359" y="236"/>
                  </a:lnTo>
                  <a:lnTo>
                    <a:pt x="374" y="229"/>
                  </a:lnTo>
                  <a:lnTo>
                    <a:pt x="389" y="225"/>
                  </a:lnTo>
                  <a:lnTo>
                    <a:pt x="404" y="222"/>
                  </a:lnTo>
                  <a:lnTo>
                    <a:pt x="420" y="219"/>
                  </a:lnTo>
                  <a:lnTo>
                    <a:pt x="437" y="218"/>
                  </a:lnTo>
                  <a:close/>
                  <a:moveTo>
                    <a:pt x="437" y="1471"/>
                  </a:moveTo>
                  <a:lnTo>
                    <a:pt x="459" y="1470"/>
                  </a:lnTo>
                  <a:lnTo>
                    <a:pt x="482" y="1467"/>
                  </a:lnTo>
                  <a:lnTo>
                    <a:pt x="505" y="1462"/>
                  </a:lnTo>
                  <a:lnTo>
                    <a:pt x="526" y="1456"/>
                  </a:lnTo>
                  <a:lnTo>
                    <a:pt x="548" y="1448"/>
                  </a:lnTo>
                  <a:lnTo>
                    <a:pt x="569" y="1439"/>
                  </a:lnTo>
                  <a:lnTo>
                    <a:pt x="589" y="1427"/>
                  </a:lnTo>
                  <a:lnTo>
                    <a:pt x="610" y="1414"/>
                  </a:lnTo>
                  <a:lnTo>
                    <a:pt x="629" y="1400"/>
                  </a:lnTo>
                  <a:lnTo>
                    <a:pt x="648" y="1383"/>
                  </a:lnTo>
                  <a:lnTo>
                    <a:pt x="666" y="1366"/>
                  </a:lnTo>
                  <a:lnTo>
                    <a:pt x="683" y="1348"/>
                  </a:lnTo>
                  <a:lnTo>
                    <a:pt x="701" y="1327"/>
                  </a:lnTo>
                  <a:lnTo>
                    <a:pt x="717" y="1307"/>
                  </a:lnTo>
                  <a:lnTo>
                    <a:pt x="733" y="1284"/>
                  </a:lnTo>
                  <a:lnTo>
                    <a:pt x="748" y="1259"/>
                  </a:lnTo>
                  <a:lnTo>
                    <a:pt x="762" y="1234"/>
                  </a:lnTo>
                  <a:lnTo>
                    <a:pt x="775" y="1208"/>
                  </a:lnTo>
                  <a:lnTo>
                    <a:pt x="788" y="1181"/>
                  </a:lnTo>
                  <a:lnTo>
                    <a:pt x="800" y="1152"/>
                  </a:lnTo>
                  <a:lnTo>
                    <a:pt x="812" y="1123"/>
                  </a:lnTo>
                  <a:lnTo>
                    <a:pt x="822" y="1092"/>
                  </a:lnTo>
                  <a:lnTo>
                    <a:pt x="832" y="1061"/>
                  </a:lnTo>
                  <a:lnTo>
                    <a:pt x="840" y="1029"/>
                  </a:lnTo>
                  <a:lnTo>
                    <a:pt x="848" y="995"/>
                  </a:lnTo>
                  <a:lnTo>
                    <a:pt x="854" y="961"/>
                  </a:lnTo>
                  <a:lnTo>
                    <a:pt x="860" y="927"/>
                  </a:lnTo>
                  <a:lnTo>
                    <a:pt x="865" y="891"/>
                  </a:lnTo>
                  <a:lnTo>
                    <a:pt x="868" y="854"/>
                  </a:lnTo>
                  <a:lnTo>
                    <a:pt x="872" y="818"/>
                  </a:lnTo>
                  <a:lnTo>
                    <a:pt x="873" y="781"/>
                  </a:lnTo>
                  <a:lnTo>
                    <a:pt x="874" y="743"/>
                  </a:lnTo>
                  <a:lnTo>
                    <a:pt x="873" y="704"/>
                  </a:lnTo>
                  <a:lnTo>
                    <a:pt x="872" y="667"/>
                  </a:lnTo>
                  <a:lnTo>
                    <a:pt x="868" y="631"/>
                  </a:lnTo>
                  <a:lnTo>
                    <a:pt x="865" y="594"/>
                  </a:lnTo>
                  <a:lnTo>
                    <a:pt x="860" y="558"/>
                  </a:lnTo>
                  <a:lnTo>
                    <a:pt x="854" y="522"/>
                  </a:lnTo>
                  <a:lnTo>
                    <a:pt x="848" y="489"/>
                  </a:lnTo>
                  <a:lnTo>
                    <a:pt x="840" y="454"/>
                  </a:lnTo>
                  <a:lnTo>
                    <a:pt x="832" y="422"/>
                  </a:lnTo>
                  <a:lnTo>
                    <a:pt x="822" y="389"/>
                  </a:lnTo>
                  <a:lnTo>
                    <a:pt x="812" y="359"/>
                  </a:lnTo>
                  <a:lnTo>
                    <a:pt x="800" y="329"/>
                  </a:lnTo>
                  <a:lnTo>
                    <a:pt x="788" y="300"/>
                  </a:lnTo>
                  <a:lnTo>
                    <a:pt x="775" y="271"/>
                  </a:lnTo>
                  <a:lnTo>
                    <a:pt x="762" y="244"/>
                  </a:lnTo>
                  <a:lnTo>
                    <a:pt x="748" y="218"/>
                  </a:lnTo>
                  <a:lnTo>
                    <a:pt x="733" y="194"/>
                  </a:lnTo>
                  <a:lnTo>
                    <a:pt x="717" y="171"/>
                  </a:lnTo>
                  <a:lnTo>
                    <a:pt x="701" y="148"/>
                  </a:lnTo>
                  <a:lnTo>
                    <a:pt x="683" y="128"/>
                  </a:lnTo>
                  <a:lnTo>
                    <a:pt x="666" y="108"/>
                  </a:lnTo>
                  <a:lnTo>
                    <a:pt x="648" y="90"/>
                  </a:lnTo>
                  <a:lnTo>
                    <a:pt x="629" y="73"/>
                  </a:lnTo>
                  <a:lnTo>
                    <a:pt x="610" y="58"/>
                  </a:lnTo>
                  <a:lnTo>
                    <a:pt x="589" y="45"/>
                  </a:lnTo>
                  <a:lnTo>
                    <a:pt x="569" y="33"/>
                  </a:lnTo>
                  <a:lnTo>
                    <a:pt x="548" y="24"/>
                  </a:lnTo>
                  <a:lnTo>
                    <a:pt x="526" y="15"/>
                  </a:lnTo>
                  <a:lnTo>
                    <a:pt x="505" y="9"/>
                  </a:lnTo>
                  <a:lnTo>
                    <a:pt x="482" y="4"/>
                  </a:lnTo>
                  <a:lnTo>
                    <a:pt x="459" y="1"/>
                  </a:lnTo>
                  <a:lnTo>
                    <a:pt x="437" y="0"/>
                  </a:lnTo>
                  <a:lnTo>
                    <a:pt x="414" y="1"/>
                  </a:lnTo>
                  <a:lnTo>
                    <a:pt x="391" y="4"/>
                  </a:lnTo>
                  <a:lnTo>
                    <a:pt x="369" y="9"/>
                  </a:lnTo>
                  <a:lnTo>
                    <a:pt x="347" y="15"/>
                  </a:lnTo>
                  <a:lnTo>
                    <a:pt x="325" y="24"/>
                  </a:lnTo>
                  <a:lnTo>
                    <a:pt x="305" y="33"/>
                  </a:lnTo>
                  <a:lnTo>
                    <a:pt x="284" y="45"/>
                  </a:lnTo>
                  <a:lnTo>
                    <a:pt x="264" y="58"/>
                  </a:lnTo>
                  <a:lnTo>
                    <a:pt x="244" y="73"/>
                  </a:lnTo>
                  <a:lnTo>
                    <a:pt x="226" y="90"/>
                  </a:lnTo>
                  <a:lnTo>
                    <a:pt x="207" y="108"/>
                  </a:lnTo>
                  <a:lnTo>
                    <a:pt x="190" y="128"/>
                  </a:lnTo>
                  <a:lnTo>
                    <a:pt x="173" y="148"/>
                  </a:lnTo>
                  <a:lnTo>
                    <a:pt x="157" y="171"/>
                  </a:lnTo>
                  <a:lnTo>
                    <a:pt x="140" y="194"/>
                  </a:lnTo>
                  <a:lnTo>
                    <a:pt x="125" y="218"/>
                  </a:lnTo>
                  <a:lnTo>
                    <a:pt x="111" y="244"/>
                  </a:lnTo>
                  <a:lnTo>
                    <a:pt x="98" y="271"/>
                  </a:lnTo>
                  <a:lnTo>
                    <a:pt x="85" y="300"/>
                  </a:lnTo>
                  <a:lnTo>
                    <a:pt x="73" y="329"/>
                  </a:lnTo>
                  <a:lnTo>
                    <a:pt x="61" y="359"/>
                  </a:lnTo>
                  <a:lnTo>
                    <a:pt x="52" y="389"/>
                  </a:lnTo>
                  <a:lnTo>
                    <a:pt x="42" y="422"/>
                  </a:lnTo>
                  <a:lnTo>
                    <a:pt x="33" y="454"/>
                  </a:lnTo>
                  <a:lnTo>
                    <a:pt x="26" y="489"/>
                  </a:lnTo>
                  <a:lnTo>
                    <a:pt x="19" y="522"/>
                  </a:lnTo>
                  <a:lnTo>
                    <a:pt x="14" y="558"/>
                  </a:lnTo>
                  <a:lnTo>
                    <a:pt x="8" y="594"/>
                  </a:lnTo>
                  <a:lnTo>
                    <a:pt x="5" y="631"/>
                  </a:lnTo>
                  <a:lnTo>
                    <a:pt x="2" y="667"/>
                  </a:lnTo>
                  <a:lnTo>
                    <a:pt x="1" y="704"/>
                  </a:lnTo>
                  <a:lnTo>
                    <a:pt x="0" y="743"/>
                  </a:lnTo>
                  <a:lnTo>
                    <a:pt x="1" y="781"/>
                  </a:lnTo>
                  <a:lnTo>
                    <a:pt x="2" y="818"/>
                  </a:lnTo>
                  <a:lnTo>
                    <a:pt x="5" y="854"/>
                  </a:lnTo>
                  <a:lnTo>
                    <a:pt x="8" y="891"/>
                  </a:lnTo>
                  <a:lnTo>
                    <a:pt x="14" y="927"/>
                  </a:lnTo>
                  <a:lnTo>
                    <a:pt x="19" y="961"/>
                  </a:lnTo>
                  <a:lnTo>
                    <a:pt x="26" y="995"/>
                  </a:lnTo>
                  <a:lnTo>
                    <a:pt x="33" y="1029"/>
                  </a:lnTo>
                  <a:lnTo>
                    <a:pt x="42" y="1061"/>
                  </a:lnTo>
                  <a:lnTo>
                    <a:pt x="52" y="1092"/>
                  </a:lnTo>
                  <a:lnTo>
                    <a:pt x="61" y="1123"/>
                  </a:lnTo>
                  <a:lnTo>
                    <a:pt x="73" y="1152"/>
                  </a:lnTo>
                  <a:lnTo>
                    <a:pt x="85" y="1181"/>
                  </a:lnTo>
                  <a:lnTo>
                    <a:pt x="98" y="1208"/>
                  </a:lnTo>
                  <a:lnTo>
                    <a:pt x="111" y="1234"/>
                  </a:lnTo>
                  <a:lnTo>
                    <a:pt x="125" y="1259"/>
                  </a:lnTo>
                  <a:lnTo>
                    <a:pt x="140" y="1284"/>
                  </a:lnTo>
                  <a:lnTo>
                    <a:pt x="157" y="1307"/>
                  </a:lnTo>
                  <a:lnTo>
                    <a:pt x="173" y="1327"/>
                  </a:lnTo>
                  <a:lnTo>
                    <a:pt x="190" y="1348"/>
                  </a:lnTo>
                  <a:lnTo>
                    <a:pt x="207" y="1366"/>
                  </a:lnTo>
                  <a:lnTo>
                    <a:pt x="226" y="1383"/>
                  </a:lnTo>
                  <a:lnTo>
                    <a:pt x="244" y="1400"/>
                  </a:lnTo>
                  <a:lnTo>
                    <a:pt x="264" y="1414"/>
                  </a:lnTo>
                  <a:lnTo>
                    <a:pt x="284" y="1427"/>
                  </a:lnTo>
                  <a:lnTo>
                    <a:pt x="305" y="1439"/>
                  </a:lnTo>
                  <a:lnTo>
                    <a:pt x="325" y="1448"/>
                  </a:lnTo>
                  <a:lnTo>
                    <a:pt x="347" y="1456"/>
                  </a:lnTo>
                  <a:lnTo>
                    <a:pt x="369" y="1462"/>
                  </a:lnTo>
                  <a:lnTo>
                    <a:pt x="391" y="1467"/>
                  </a:lnTo>
                  <a:lnTo>
                    <a:pt x="414" y="1470"/>
                  </a:lnTo>
                  <a:lnTo>
                    <a:pt x="437" y="1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26" name="Freeform 27"/>
            <p:cNvSpPr>
              <a:spLocks noChangeAspect="1"/>
            </p:cNvSpPr>
            <p:nvPr/>
          </p:nvSpPr>
          <p:spPr bwMode="black">
            <a:xfrm>
              <a:off x="4618" y="2200"/>
              <a:ext cx="52" cy="160"/>
            </a:xfrm>
            <a:custGeom>
              <a:avLst/>
              <a:gdLst>
                <a:gd name="T0" fmla="*/ 0 w 466"/>
                <a:gd name="T1" fmla="*/ 0 h 1442"/>
                <a:gd name="T2" fmla="*/ 0 w 466"/>
                <a:gd name="T3" fmla="*/ 0 h 1442"/>
                <a:gd name="T4" fmla="*/ 0 w 466"/>
                <a:gd name="T5" fmla="*/ 0 h 1442"/>
                <a:gd name="T6" fmla="*/ 0 w 466"/>
                <a:gd name="T7" fmla="*/ 0 h 1442"/>
                <a:gd name="T8" fmla="*/ 0 w 466"/>
                <a:gd name="T9" fmla="*/ 0 h 1442"/>
                <a:gd name="T10" fmla="*/ 0 w 466"/>
                <a:gd name="T11" fmla="*/ 0 h 1442"/>
                <a:gd name="T12" fmla="*/ 0 w 466"/>
                <a:gd name="T13" fmla="*/ 0 h 1442"/>
                <a:gd name="T14" fmla="*/ 0 w 466"/>
                <a:gd name="T15" fmla="*/ 0 h 1442"/>
                <a:gd name="T16" fmla="*/ 0 w 466"/>
                <a:gd name="T17" fmla="*/ 0 h 1442"/>
                <a:gd name="T18" fmla="*/ 0 w 466"/>
                <a:gd name="T19" fmla="*/ 0 h 1442"/>
                <a:gd name="T20" fmla="*/ 0 w 466"/>
                <a:gd name="T21" fmla="*/ 0 h 1442"/>
                <a:gd name="T22" fmla="*/ 0 w 466"/>
                <a:gd name="T23" fmla="*/ 0 h 1442"/>
                <a:gd name="T24" fmla="*/ 0 w 466"/>
                <a:gd name="T25" fmla="*/ 0 h 1442"/>
                <a:gd name="T26" fmla="*/ 0 w 466"/>
                <a:gd name="T27" fmla="*/ 0 h 1442"/>
                <a:gd name="T28" fmla="*/ 0 w 466"/>
                <a:gd name="T29" fmla="*/ 0 h 1442"/>
                <a:gd name="T30" fmla="*/ 0 w 466"/>
                <a:gd name="T31" fmla="*/ 0 h 1442"/>
                <a:gd name="T32" fmla="*/ 0 w 466"/>
                <a:gd name="T33" fmla="*/ 0 h 1442"/>
                <a:gd name="T34" fmla="*/ 0 w 466"/>
                <a:gd name="T35" fmla="*/ 0 h 1442"/>
                <a:gd name="T36" fmla="*/ 0 w 466"/>
                <a:gd name="T37" fmla="*/ 0 h 1442"/>
                <a:gd name="T38" fmla="*/ 0 w 466"/>
                <a:gd name="T39" fmla="*/ 0 h 1442"/>
                <a:gd name="T40" fmla="*/ 0 w 466"/>
                <a:gd name="T41" fmla="*/ 0 h 1442"/>
                <a:gd name="T42" fmla="*/ 0 w 466"/>
                <a:gd name="T43" fmla="*/ 0 h 1442"/>
                <a:gd name="T44" fmla="*/ 0 w 466"/>
                <a:gd name="T45" fmla="*/ 0 h 1442"/>
                <a:gd name="T46" fmla="*/ 0 w 466"/>
                <a:gd name="T47" fmla="*/ 0 h 1442"/>
                <a:gd name="T48" fmla="*/ 0 w 466"/>
                <a:gd name="T49" fmla="*/ 0 h 1442"/>
                <a:gd name="T50" fmla="*/ 0 w 466"/>
                <a:gd name="T51" fmla="*/ 0 h 1442"/>
                <a:gd name="T52" fmla="*/ 0 w 466"/>
                <a:gd name="T53" fmla="*/ 0 h 1442"/>
                <a:gd name="T54" fmla="*/ 0 w 466"/>
                <a:gd name="T55" fmla="*/ 0 h 1442"/>
                <a:gd name="T56" fmla="*/ 0 w 466"/>
                <a:gd name="T57" fmla="*/ 0 h 1442"/>
                <a:gd name="T58" fmla="*/ 0 w 466"/>
                <a:gd name="T59" fmla="*/ 0 h 1442"/>
                <a:gd name="T60" fmla="*/ 0 w 466"/>
                <a:gd name="T61" fmla="*/ 0 h 1442"/>
                <a:gd name="T62" fmla="*/ 0 w 466"/>
                <a:gd name="T63" fmla="*/ 0 h 14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6" h="1442">
                  <a:moveTo>
                    <a:pt x="145" y="189"/>
                  </a:moveTo>
                  <a:lnTo>
                    <a:pt x="167" y="152"/>
                  </a:lnTo>
                  <a:lnTo>
                    <a:pt x="187" y="117"/>
                  </a:lnTo>
                  <a:lnTo>
                    <a:pt x="198" y="100"/>
                  </a:lnTo>
                  <a:lnTo>
                    <a:pt x="208" y="84"/>
                  </a:lnTo>
                  <a:lnTo>
                    <a:pt x="219" y="70"/>
                  </a:lnTo>
                  <a:lnTo>
                    <a:pt x="229" y="56"/>
                  </a:lnTo>
                  <a:lnTo>
                    <a:pt x="240" y="44"/>
                  </a:lnTo>
                  <a:lnTo>
                    <a:pt x="252" y="33"/>
                  </a:lnTo>
                  <a:lnTo>
                    <a:pt x="264" y="24"/>
                  </a:lnTo>
                  <a:lnTo>
                    <a:pt x="277" y="15"/>
                  </a:lnTo>
                  <a:lnTo>
                    <a:pt x="290" y="9"/>
                  </a:lnTo>
                  <a:lnTo>
                    <a:pt x="304" y="4"/>
                  </a:lnTo>
                  <a:lnTo>
                    <a:pt x="319" y="1"/>
                  </a:lnTo>
                  <a:lnTo>
                    <a:pt x="334" y="0"/>
                  </a:lnTo>
                  <a:lnTo>
                    <a:pt x="343" y="1"/>
                  </a:lnTo>
                  <a:lnTo>
                    <a:pt x="352" y="1"/>
                  </a:lnTo>
                  <a:lnTo>
                    <a:pt x="359" y="3"/>
                  </a:lnTo>
                  <a:lnTo>
                    <a:pt x="368" y="5"/>
                  </a:lnTo>
                  <a:lnTo>
                    <a:pt x="384" y="12"/>
                  </a:lnTo>
                  <a:lnTo>
                    <a:pt x="400" y="20"/>
                  </a:lnTo>
                  <a:lnTo>
                    <a:pt x="416" y="30"/>
                  </a:lnTo>
                  <a:lnTo>
                    <a:pt x="433" y="43"/>
                  </a:lnTo>
                  <a:lnTo>
                    <a:pt x="449" y="57"/>
                  </a:lnTo>
                  <a:lnTo>
                    <a:pt x="466" y="72"/>
                  </a:lnTo>
                  <a:lnTo>
                    <a:pt x="393" y="291"/>
                  </a:lnTo>
                  <a:lnTo>
                    <a:pt x="373" y="267"/>
                  </a:lnTo>
                  <a:lnTo>
                    <a:pt x="355" y="244"/>
                  </a:lnTo>
                  <a:lnTo>
                    <a:pt x="349" y="239"/>
                  </a:lnTo>
                  <a:lnTo>
                    <a:pt x="345" y="234"/>
                  </a:lnTo>
                  <a:lnTo>
                    <a:pt x="340" y="229"/>
                  </a:lnTo>
                  <a:lnTo>
                    <a:pt x="333" y="226"/>
                  </a:lnTo>
                  <a:lnTo>
                    <a:pt x="328" y="223"/>
                  </a:lnTo>
                  <a:lnTo>
                    <a:pt x="320" y="221"/>
                  </a:lnTo>
                  <a:lnTo>
                    <a:pt x="314" y="219"/>
                  </a:lnTo>
                  <a:lnTo>
                    <a:pt x="305" y="218"/>
                  </a:lnTo>
                  <a:lnTo>
                    <a:pt x="292" y="219"/>
                  </a:lnTo>
                  <a:lnTo>
                    <a:pt x="280" y="223"/>
                  </a:lnTo>
                  <a:lnTo>
                    <a:pt x="268" y="227"/>
                  </a:lnTo>
                  <a:lnTo>
                    <a:pt x="256" y="234"/>
                  </a:lnTo>
                  <a:lnTo>
                    <a:pt x="247" y="241"/>
                  </a:lnTo>
                  <a:lnTo>
                    <a:pt x="237" y="251"/>
                  </a:lnTo>
                  <a:lnTo>
                    <a:pt x="227" y="262"/>
                  </a:lnTo>
                  <a:lnTo>
                    <a:pt x="220" y="274"/>
                  </a:lnTo>
                  <a:lnTo>
                    <a:pt x="211" y="288"/>
                  </a:lnTo>
                  <a:lnTo>
                    <a:pt x="203" y="302"/>
                  </a:lnTo>
                  <a:lnTo>
                    <a:pt x="197" y="318"/>
                  </a:lnTo>
                  <a:lnTo>
                    <a:pt x="190" y="334"/>
                  </a:lnTo>
                  <a:lnTo>
                    <a:pt x="185" y="353"/>
                  </a:lnTo>
                  <a:lnTo>
                    <a:pt x="180" y="371"/>
                  </a:lnTo>
                  <a:lnTo>
                    <a:pt x="175" y="389"/>
                  </a:lnTo>
                  <a:lnTo>
                    <a:pt x="171" y="410"/>
                  </a:lnTo>
                  <a:lnTo>
                    <a:pt x="163" y="451"/>
                  </a:lnTo>
                  <a:lnTo>
                    <a:pt x="158" y="493"/>
                  </a:lnTo>
                  <a:lnTo>
                    <a:pt x="154" y="537"/>
                  </a:lnTo>
                  <a:lnTo>
                    <a:pt x="150" y="581"/>
                  </a:lnTo>
                  <a:lnTo>
                    <a:pt x="148" y="624"/>
                  </a:lnTo>
                  <a:lnTo>
                    <a:pt x="146" y="666"/>
                  </a:lnTo>
                  <a:lnTo>
                    <a:pt x="146" y="705"/>
                  </a:lnTo>
                  <a:lnTo>
                    <a:pt x="145" y="743"/>
                  </a:lnTo>
                  <a:lnTo>
                    <a:pt x="145" y="1442"/>
                  </a:lnTo>
                  <a:lnTo>
                    <a:pt x="0" y="1442"/>
                  </a:lnTo>
                  <a:lnTo>
                    <a:pt x="0" y="44"/>
                  </a:lnTo>
                  <a:lnTo>
                    <a:pt x="145" y="44"/>
                  </a:lnTo>
                  <a:lnTo>
                    <a:pt x="145"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27" name="Freeform 28"/>
            <p:cNvSpPr>
              <a:spLocks noChangeAspect="1"/>
            </p:cNvSpPr>
            <p:nvPr/>
          </p:nvSpPr>
          <p:spPr bwMode="black">
            <a:xfrm>
              <a:off x="4678" y="2205"/>
              <a:ext cx="99" cy="241"/>
            </a:xfrm>
            <a:custGeom>
              <a:avLst/>
              <a:gdLst>
                <a:gd name="T0" fmla="*/ 0 w 888"/>
                <a:gd name="T1" fmla="*/ 0 h 2169"/>
                <a:gd name="T2" fmla="*/ 0 w 888"/>
                <a:gd name="T3" fmla="*/ 0 h 2169"/>
                <a:gd name="T4" fmla="*/ 0 w 888"/>
                <a:gd name="T5" fmla="*/ 0 h 2169"/>
                <a:gd name="T6" fmla="*/ 0 w 888"/>
                <a:gd name="T7" fmla="*/ 0 h 2169"/>
                <a:gd name="T8" fmla="*/ 0 w 888"/>
                <a:gd name="T9" fmla="*/ 0 h 2169"/>
                <a:gd name="T10" fmla="*/ 0 w 888"/>
                <a:gd name="T11" fmla="*/ 0 h 2169"/>
                <a:gd name="T12" fmla="*/ 0 w 888"/>
                <a:gd name="T13" fmla="*/ 0 h 2169"/>
                <a:gd name="T14" fmla="*/ 0 w 888"/>
                <a:gd name="T15" fmla="*/ 0 h 2169"/>
                <a:gd name="T16" fmla="*/ 0 w 888"/>
                <a:gd name="T17" fmla="*/ 0 h 21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8" h="2169">
                  <a:moveTo>
                    <a:pt x="0" y="0"/>
                  </a:moveTo>
                  <a:lnTo>
                    <a:pt x="160" y="0"/>
                  </a:lnTo>
                  <a:lnTo>
                    <a:pt x="466" y="1004"/>
                  </a:lnTo>
                  <a:lnTo>
                    <a:pt x="728" y="0"/>
                  </a:lnTo>
                  <a:lnTo>
                    <a:pt x="888" y="0"/>
                  </a:lnTo>
                  <a:lnTo>
                    <a:pt x="277" y="2169"/>
                  </a:lnTo>
                  <a:lnTo>
                    <a:pt x="115" y="2169"/>
                  </a:lnTo>
                  <a:lnTo>
                    <a:pt x="378" y="126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28" name="Freeform 29"/>
            <p:cNvSpPr>
              <a:spLocks noChangeAspect="1"/>
            </p:cNvSpPr>
            <p:nvPr/>
          </p:nvSpPr>
          <p:spPr bwMode="black">
            <a:xfrm>
              <a:off x="5175" y="1660"/>
              <a:ext cx="170" cy="60"/>
            </a:xfrm>
            <a:custGeom>
              <a:avLst/>
              <a:gdLst>
                <a:gd name="T0" fmla="*/ 0 w 1529"/>
                <a:gd name="T1" fmla="*/ 0 h 538"/>
                <a:gd name="T2" fmla="*/ 0 w 1529"/>
                <a:gd name="T3" fmla="*/ 0 h 538"/>
                <a:gd name="T4" fmla="*/ 0 w 1529"/>
                <a:gd name="T5" fmla="*/ 0 h 538"/>
                <a:gd name="T6" fmla="*/ 0 w 1529"/>
                <a:gd name="T7" fmla="*/ 0 h 538"/>
                <a:gd name="T8" fmla="*/ 0 w 1529"/>
                <a:gd name="T9" fmla="*/ 0 h 538"/>
                <a:gd name="T10" fmla="*/ 0 w 1529"/>
                <a:gd name="T11" fmla="*/ 0 h 538"/>
                <a:gd name="T12" fmla="*/ 0 w 1529"/>
                <a:gd name="T13" fmla="*/ 0 h 538"/>
                <a:gd name="T14" fmla="*/ 0 w 1529"/>
                <a:gd name="T15" fmla="*/ 0 h 538"/>
                <a:gd name="T16" fmla="*/ 0 w 1529"/>
                <a:gd name="T17" fmla="*/ 0 h 538"/>
                <a:gd name="T18" fmla="*/ 0 w 1529"/>
                <a:gd name="T19" fmla="*/ 0 h 538"/>
                <a:gd name="T20" fmla="*/ 0 w 1529"/>
                <a:gd name="T21" fmla="*/ 0 h 538"/>
                <a:gd name="T22" fmla="*/ 0 w 1529"/>
                <a:gd name="T23" fmla="*/ 0 h 538"/>
                <a:gd name="T24" fmla="*/ 0 w 1529"/>
                <a:gd name="T25" fmla="*/ 0 h 538"/>
                <a:gd name="T26" fmla="*/ 0 w 1529"/>
                <a:gd name="T27" fmla="*/ 0 h 538"/>
                <a:gd name="T28" fmla="*/ 0 w 1529"/>
                <a:gd name="T29" fmla="*/ 0 h 538"/>
                <a:gd name="T30" fmla="*/ 0 w 1529"/>
                <a:gd name="T31" fmla="*/ 0 h 538"/>
                <a:gd name="T32" fmla="*/ 0 w 1529"/>
                <a:gd name="T33" fmla="*/ 0 h 538"/>
                <a:gd name="T34" fmla="*/ 0 w 1529"/>
                <a:gd name="T35" fmla="*/ 0 h 538"/>
                <a:gd name="T36" fmla="*/ 0 w 1529"/>
                <a:gd name="T37" fmla="*/ 0 h 538"/>
                <a:gd name="T38" fmla="*/ 0 w 1529"/>
                <a:gd name="T39" fmla="*/ 0 h 538"/>
                <a:gd name="T40" fmla="*/ 0 w 1529"/>
                <a:gd name="T41" fmla="*/ 0 h 538"/>
                <a:gd name="T42" fmla="*/ 0 w 1529"/>
                <a:gd name="T43" fmla="*/ 0 h 538"/>
                <a:gd name="T44" fmla="*/ 0 w 1529"/>
                <a:gd name="T45" fmla="*/ 0 h 538"/>
                <a:gd name="T46" fmla="*/ 0 w 1529"/>
                <a:gd name="T47" fmla="*/ 0 h 538"/>
                <a:gd name="T48" fmla="*/ 0 w 1529"/>
                <a:gd name="T49" fmla="*/ 0 h 538"/>
                <a:gd name="T50" fmla="*/ 0 w 1529"/>
                <a:gd name="T51" fmla="*/ 0 h 538"/>
                <a:gd name="T52" fmla="*/ 0 w 1529"/>
                <a:gd name="T53" fmla="*/ 0 h 538"/>
                <a:gd name="T54" fmla="*/ 0 w 1529"/>
                <a:gd name="T55" fmla="*/ 0 h 538"/>
                <a:gd name="T56" fmla="*/ 0 w 1529"/>
                <a:gd name="T57" fmla="*/ 0 h 538"/>
                <a:gd name="T58" fmla="*/ 0 w 1529"/>
                <a:gd name="T59" fmla="*/ 0 h 538"/>
                <a:gd name="T60" fmla="*/ 0 w 1529"/>
                <a:gd name="T61" fmla="*/ 0 h 538"/>
                <a:gd name="T62" fmla="*/ 0 w 1529"/>
                <a:gd name="T63" fmla="*/ 0 h 5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29" h="538">
                  <a:moveTo>
                    <a:pt x="1529" y="0"/>
                  </a:moveTo>
                  <a:lnTo>
                    <a:pt x="1499" y="28"/>
                  </a:lnTo>
                  <a:lnTo>
                    <a:pt x="1469" y="55"/>
                  </a:lnTo>
                  <a:lnTo>
                    <a:pt x="1437" y="82"/>
                  </a:lnTo>
                  <a:lnTo>
                    <a:pt x="1403" y="108"/>
                  </a:lnTo>
                  <a:lnTo>
                    <a:pt x="1369" y="133"/>
                  </a:lnTo>
                  <a:lnTo>
                    <a:pt x="1333" y="158"/>
                  </a:lnTo>
                  <a:lnTo>
                    <a:pt x="1296" y="181"/>
                  </a:lnTo>
                  <a:lnTo>
                    <a:pt x="1257" y="204"/>
                  </a:lnTo>
                  <a:lnTo>
                    <a:pt x="1217" y="227"/>
                  </a:lnTo>
                  <a:lnTo>
                    <a:pt x="1177" y="249"/>
                  </a:lnTo>
                  <a:lnTo>
                    <a:pt x="1135" y="269"/>
                  </a:lnTo>
                  <a:lnTo>
                    <a:pt x="1092" y="289"/>
                  </a:lnTo>
                  <a:lnTo>
                    <a:pt x="1046" y="308"/>
                  </a:lnTo>
                  <a:lnTo>
                    <a:pt x="1001" y="326"/>
                  </a:lnTo>
                  <a:lnTo>
                    <a:pt x="954" y="345"/>
                  </a:lnTo>
                  <a:lnTo>
                    <a:pt x="907" y="362"/>
                  </a:lnTo>
                  <a:lnTo>
                    <a:pt x="857" y="378"/>
                  </a:lnTo>
                  <a:lnTo>
                    <a:pt x="807" y="393"/>
                  </a:lnTo>
                  <a:lnTo>
                    <a:pt x="756" y="409"/>
                  </a:lnTo>
                  <a:lnTo>
                    <a:pt x="704" y="423"/>
                  </a:lnTo>
                  <a:lnTo>
                    <a:pt x="650" y="437"/>
                  </a:lnTo>
                  <a:lnTo>
                    <a:pt x="596" y="449"/>
                  </a:lnTo>
                  <a:lnTo>
                    <a:pt x="541" y="462"/>
                  </a:lnTo>
                  <a:lnTo>
                    <a:pt x="485" y="472"/>
                  </a:lnTo>
                  <a:lnTo>
                    <a:pt x="427" y="483"/>
                  </a:lnTo>
                  <a:lnTo>
                    <a:pt x="369" y="493"/>
                  </a:lnTo>
                  <a:lnTo>
                    <a:pt x="310" y="503"/>
                  </a:lnTo>
                  <a:lnTo>
                    <a:pt x="250" y="511"/>
                  </a:lnTo>
                  <a:lnTo>
                    <a:pt x="188" y="519"/>
                  </a:lnTo>
                  <a:lnTo>
                    <a:pt x="127" y="525"/>
                  </a:lnTo>
                  <a:lnTo>
                    <a:pt x="64" y="532"/>
                  </a:lnTo>
                  <a:lnTo>
                    <a:pt x="0" y="538"/>
                  </a:lnTo>
                  <a:lnTo>
                    <a:pt x="67" y="535"/>
                  </a:lnTo>
                  <a:lnTo>
                    <a:pt x="134" y="531"/>
                  </a:lnTo>
                  <a:lnTo>
                    <a:pt x="200" y="527"/>
                  </a:lnTo>
                  <a:lnTo>
                    <a:pt x="264" y="520"/>
                  </a:lnTo>
                  <a:lnTo>
                    <a:pt x="327" y="514"/>
                  </a:lnTo>
                  <a:lnTo>
                    <a:pt x="389" y="506"/>
                  </a:lnTo>
                  <a:lnTo>
                    <a:pt x="450" y="498"/>
                  </a:lnTo>
                  <a:lnTo>
                    <a:pt x="510" y="489"/>
                  </a:lnTo>
                  <a:lnTo>
                    <a:pt x="567" y="479"/>
                  </a:lnTo>
                  <a:lnTo>
                    <a:pt x="624" y="468"/>
                  </a:lnTo>
                  <a:lnTo>
                    <a:pt x="681" y="456"/>
                  </a:lnTo>
                  <a:lnTo>
                    <a:pt x="735" y="443"/>
                  </a:lnTo>
                  <a:lnTo>
                    <a:pt x="788" y="429"/>
                  </a:lnTo>
                  <a:lnTo>
                    <a:pt x="840" y="415"/>
                  </a:lnTo>
                  <a:lnTo>
                    <a:pt x="890" y="400"/>
                  </a:lnTo>
                  <a:lnTo>
                    <a:pt x="939" y="384"/>
                  </a:lnTo>
                  <a:lnTo>
                    <a:pt x="987" y="366"/>
                  </a:lnTo>
                  <a:lnTo>
                    <a:pt x="1033" y="348"/>
                  </a:lnTo>
                  <a:lnTo>
                    <a:pt x="1079" y="330"/>
                  </a:lnTo>
                  <a:lnTo>
                    <a:pt x="1122" y="309"/>
                  </a:lnTo>
                  <a:lnTo>
                    <a:pt x="1164" y="289"/>
                  </a:lnTo>
                  <a:lnTo>
                    <a:pt x="1205" y="267"/>
                  </a:lnTo>
                  <a:lnTo>
                    <a:pt x="1244" y="244"/>
                  </a:lnTo>
                  <a:lnTo>
                    <a:pt x="1282" y="220"/>
                  </a:lnTo>
                  <a:lnTo>
                    <a:pt x="1318" y="197"/>
                  </a:lnTo>
                  <a:lnTo>
                    <a:pt x="1352" y="171"/>
                  </a:lnTo>
                  <a:lnTo>
                    <a:pt x="1386" y="145"/>
                  </a:lnTo>
                  <a:lnTo>
                    <a:pt x="1417" y="118"/>
                  </a:lnTo>
                  <a:lnTo>
                    <a:pt x="1448" y="90"/>
                  </a:lnTo>
                  <a:lnTo>
                    <a:pt x="1477" y="60"/>
                  </a:lnTo>
                  <a:lnTo>
                    <a:pt x="1504" y="30"/>
                  </a:lnTo>
                  <a:lnTo>
                    <a:pt x="15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29" name="Freeform 30"/>
            <p:cNvSpPr>
              <a:spLocks noChangeAspect="1"/>
            </p:cNvSpPr>
            <p:nvPr/>
          </p:nvSpPr>
          <p:spPr bwMode="black">
            <a:xfrm>
              <a:off x="3510" y="720"/>
              <a:ext cx="558" cy="194"/>
            </a:xfrm>
            <a:custGeom>
              <a:avLst/>
              <a:gdLst>
                <a:gd name="T0" fmla="*/ 0 w 5024"/>
                <a:gd name="T1" fmla="*/ 0 h 1747"/>
                <a:gd name="T2" fmla="*/ 0 w 5024"/>
                <a:gd name="T3" fmla="*/ 0 h 1747"/>
                <a:gd name="T4" fmla="*/ 0 w 5024"/>
                <a:gd name="T5" fmla="*/ 0 h 1747"/>
                <a:gd name="T6" fmla="*/ 0 w 5024"/>
                <a:gd name="T7" fmla="*/ 0 h 1747"/>
                <a:gd name="T8" fmla="*/ 0 w 5024"/>
                <a:gd name="T9" fmla="*/ 0 h 1747"/>
                <a:gd name="T10" fmla="*/ 0 w 5024"/>
                <a:gd name="T11" fmla="*/ 0 h 1747"/>
                <a:gd name="T12" fmla="*/ 0 w 5024"/>
                <a:gd name="T13" fmla="*/ 0 h 1747"/>
                <a:gd name="T14" fmla="*/ 0 w 5024"/>
                <a:gd name="T15" fmla="*/ 0 h 1747"/>
                <a:gd name="T16" fmla="*/ 0 w 5024"/>
                <a:gd name="T17" fmla="*/ 0 h 1747"/>
                <a:gd name="T18" fmla="*/ 0 w 5024"/>
                <a:gd name="T19" fmla="*/ 0 h 1747"/>
                <a:gd name="T20" fmla="*/ 0 w 5024"/>
                <a:gd name="T21" fmla="*/ 0 h 1747"/>
                <a:gd name="T22" fmla="*/ 0 w 5024"/>
                <a:gd name="T23" fmla="*/ 0 h 1747"/>
                <a:gd name="T24" fmla="*/ 0 w 5024"/>
                <a:gd name="T25" fmla="*/ 0 h 1747"/>
                <a:gd name="T26" fmla="*/ 0 w 5024"/>
                <a:gd name="T27" fmla="*/ 0 h 1747"/>
                <a:gd name="T28" fmla="*/ 0 w 5024"/>
                <a:gd name="T29" fmla="*/ 0 h 1747"/>
                <a:gd name="T30" fmla="*/ 0 w 5024"/>
                <a:gd name="T31" fmla="*/ 0 h 1747"/>
                <a:gd name="T32" fmla="*/ 0 w 5024"/>
                <a:gd name="T33" fmla="*/ 0 h 1747"/>
                <a:gd name="T34" fmla="*/ 0 w 5024"/>
                <a:gd name="T35" fmla="*/ 0 h 1747"/>
                <a:gd name="T36" fmla="*/ 0 w 5024"/>
                <a:gd name="T37" fmla="*/ 0 h 1747"/>
                <a:gd name="T38" fmla="*/ 0 w 5024"/>
                <a:gd name="T39" fmla="*/ 0 h 1747"/>
                <a:gd name="T40" fmla="*/ 0 w 5024"/>
                <a:gd name="T41" fmla="*/ 0 h 1747"/>
                <a:gd name="T42" fmla="*/ 0 w 5024"/>
                <a:gd name="T43" fmla="*/ 0 h 1747"/>
                <a:gd name="T44" fmla="*/ 0 w 5024"/>
                <a:gd name="T45" fmla="*/ 0 h 1747"/>
                <a:gd name="T46" fmla="*/ 0 w 5024"/>
                <a:gd name="T47" fmla="*/ 0 h 1747"/>
                <a:gd name="T48" fmla="*/ 0 w 5024"/>
                <a:gd name="T49" fmla="*/ 0 h 1747"/>
                <a:gd name="T50" fmla="*/ 0 w 5024"/>
                <a:gd name="T51" fmla="*/ 0 h 1747"/>
                <a:gd name="T52" fmla="*/ 0 w 5024"/>
                <a:gd name="T53" fmla="*/ 0 h 1747"/>
                <a:gd name="T54" fmla="*/ 0 w 5024"/>
                <a:gd name="T55" fmla="*/ 0 h 1747"/>
                <a:gd name="T56" fmla="*/ 0 w 5024"/>
                <a:gd name="T57" fmla="*/ 0 h 1747"/>
                <a:gd name="T58" fmla="*/ 0 w 5024"/>
                <a:gd name="T59" fmla="*/ 0 h 1747"/>
                <a:gd name="T60" fmla="*/ 0 w 5024"/>
                <a:gd name="T61" fmla="*/ 0 h 1747"/>
                <a:gd name="T62" fmla="*/ 0 w 5024"/>
                <a:gd name="T63" fmla="*/ 0 h 1747"/>
                <a:gd name="T64" fmla="*/ 0 w 5024"/>
                <a:gd name="T65" fmla="*/ 0 h 1747"/>
                <a:gd name="T66" fmla="*/ 0 w 5024"/>
                <a:gd name="T67" fmla="*/ 0 h 1747"/>
                <a:gd name="T68" fmla="*/ 0 w 5024"/>
                <a:gd name="T69" fmla="*/ 0 h 1747"/>
                <a:gd name="T70" fmla="*/ 0 w 5024"/>
                <a:gd name="T71" fmla="*/ 0 h 1747"/>
                <a:gd name="T72" fmla="*/ 0 w 5024"/>
                <a:gd name="T73" fmla="*/ 0 h 1747"/>
                <a:gd name="T74" fmla="*/ 0 w 5024"/>
                <a:gd name="T75" fmla="*/ 0 h 1747"/>
                <a:gd name="T76" fmla="*/ 0 w 5024"/>
                <a:gd name="T77" fmla="*/ 0 h 1747"/>
                <a:gd name="T78" fmla="*/ 0 w 5024"/>
                <a:gd name="T79" fmla="*/ 0 h 1747"/>
                <a:gd name="T80" fmla="*/ 0 w 5024"/>
                <a:gd name="T81" fmla="*/ 0 h 1747"/>
                <a:gd name="T82" fmla="*/ 0 w 5024"/>
                <a:gd name="T83" fmla="*/ 0 h 1747"/>
                <a:gd name="T84" fmla="*/ 0 w 5024"/>
                <a:gd name="T85" fmla="*/ 0 h 1747"/>
                <a:gd name="T86" fmla="*/ 0 w 5024"/>
                <a:gd name="T87" fmla="*/ 0 h 1747"/>
                <a:gd name="T88" fmla="*/ 0 w 5024"/>
                <a:gd name="T89" fmla="*/ 0 h 1747"/>
                <a:gd name="T90" fmla="*/ 0 w 5024"/>
                <a:gd name="T91" fmla="*/ 0 h 1747"/>
                <a:gd name="T92" fmla="*/ 0 w 5024"/>
                <a:gd name="T93" fmla="*/ 0 h 1747"/>
                <a:gd name="T94" fmla="*/ 0 w 5024"/>
                <a:gd name="T95" fmla="*/ 0 h 1747"/>
                <a:gd name="T96" fmla="*/ 0 w 5024"/>
                <a:gd name="T97" fmla="*/ 0 h 1747"/>
                <a:gd name="T98" fmla="*/ 0 w 5024"/>
                <a:gd name="T99" fmla="*/ 0 h 1747"/>
                <a:gd name="T100" fmla="*/ 0 w 5024"/>
                <a:gd name="T101" fmla="*/ 0 h 1747"/>
                <a:gd name="T102" fmla="*/ 0 w 5024"/>
                <a:gd name="T103" fmla="*/ 0 h 1747"/>
                <a:gd name="T104" fmla="*/ 0 w 5024"/>
                <a:gd name="T105" fmla="*/ 0 h 1747"/>
                <a:gd name="T106" fmla="*/ 0 w 5024"/>
                <a:gd name="T107" fmla="*/ 0 h 1747"/>
                <a:gd name="T108" fmla="*/ 0 w 5024"/>
                <a:gd name="T109" fmla="*/ 0 h 1747"/>
                <a:gd name="T110" fmla="*/ 0 w 5024"/>
                <a:gd name="T111" fmla="*/ 0 h 1747"/>
                <a:gd name="T112" fmla="*/ 0 w 5024"/>
                <a:gd name="T113" fmla="*/ 0 h 1747"/>
                <a:gd name="T114" fmla="*/ 0 w 5024"/>
                <a:gd name="T115" fmla="*/ 0 h 17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024" h="1747">
                  <a:moveTo>
                    <a:pt x="4150" y="0"/>
                  </a:moveTo>
                  <a:lnTo>
                    <a:pt x="4122" y="0"/>
                  </a:lnTo>
                  <a:lnTo>
                    <a:pt x="4093" y="2"/>
                  </a:lnTo>
                  <a:lnTo>
                    <a:pt x="4065" y="4"/>
                  </a:lnTo>
                  <a:lnTo>
                    <a:pt x="4037" y="8"/>
                  </a:lnTo>
                  <a:lnTo>
                    <a:pt x="4010" y="12"/>
                  </a:lnTo>
                  <a:lnTo>
                    <a:pt x="3981" y="16"/>
                  </a:lnTo>
                  <a:lnTo>
                    <a:pt x="3954" y="23"/>
                  </a:lnTo>
                  <a:lnTo>
                    <a:pt x="3927" y="29"/>
                  </a:lnTo>
                  <a:lnTo>
                    <a:pt x="3901" y="37"/>
                  </a:lnTo>
                  <a:lnTo>
                    <a:pt x="3874" y="44"/>
                  </a:lnTo>
                  <a:lnTo>
                    <a:pt x="3848" y="54"/>
                  </a:lnTo>
                  <a:lnTo>
                    <a:pt x="3824" y="64"/>
                  </a:lnTo>
                  <a:lnTo>
                    <a:pt x="3798" y="75"/>
                  </a:lnTo>
                  <a:lnTo>
                    <a:pt x="3773" y="85"/>
                  </a:lnTo>
                  <a:lnTo>
                    <a:pt x="3749" y="98"/>
                  </a:lnTo>
                  <a:lnTo>
                    <a:pt x="3724" y="111"/>
                  </a:lnTo>
                  <a:lnTo>
                    <a:pt x="3700" y="124"/>
                  </a:lnTo>
                  <a:lnTo>
                    <a:pt x="3677" y="140"/>
                  </a:lnTo>
                  <a:lnTo>
                    <a:pt x="3655" y="154"/>
                  </a:lnTo>
                  <a:lnTo>
                    <a:pt x="3632" y="170"/>
                  </a:lnTo>
                  <a:lnTo>
                    <a:pt x="3610" y="186"/>
                  </a:lnTo>
                  <a:lnTo>
                    <a:pt x="3589" y="203"/>
                  </a:lnTo>
                  <a:lnTo>
                    <a:pt x="3568" y="221"/>
                  </a:lnTo>
                  <a:lnTo>
                    <a:pt x="3548" y="239"/>
                  </a:lnTo>
                  <a:lnTo>
                    <a:pt x="3528" y="259"/>
                  </a:lnTo>
                  <a:lnTo>
                    <a:pt x="3510" y="278"/>
                  </a:lnTo>
                  <a:lnTo>
                    <a:pt x="3490" y="299"/>
                  </a:lnTo>
                  <a:lnTo>
                    <a:pt x="3473" y="319"/>
                  </a:lnTo>
                  <a:lnTo>
                    <a:pt x="3456" y="341"/>
                  </a:lnTo>
                  <a:lnTo>
                    <a:pt x="3438" y="362"/>
                  </a:lnTo>
                  <a:lnTo>
                    <a:pt x="3423" y="385"/>
                  </a:lnTo>
                  <a:lnTo>
                    <a:pt x="3408" y="408"/>
                  </a:lnTo>
                  <a:lnTo>
                    <a:pt x="3293" y="395"/>
                  </a:lnTo>
                  <a:lnTo>
                    <a:pt x="3180" y="383"/>
                  </a:lnTo>
                  <a:lnTo>
                    <a:pt x="3069" y="371"/>
                  </a:lnTo>
                  <a:lnTo>
                    <a:pt x="2957" y="361"/>
                  </a:lnTo>
                  <a:lnTo>
                    <a:pt x="2848" y="353"/>
                  </a:lnTo>
                  <a:lnTo>
                    <a:pt x="2739" y="345"/>
                  </a:lnTo>
                  <a:lnTo>
                    <a:pt x="2632" y="339"/>
                  </a:lnTo>
                  <a:lnTo>
                    <a:pt x="2525" y="333"/>
                  </a:lnTo>
                  <a:lnTo>
                    <a:pt x="2419" y="329"/>
                  </a:lnTo>
                  <a:lnTo>
                    <a:pt x="2316" y="326"/>
                  </a:lnTo>
                  <a:lnTo>
                    <a:pt x="2213" y="325"/>
                  </a:lnTo>
                  <a:lnTo>
                    <a:pt x="2111" y="323"/>
                  </a:lnTo>
                  <a:lnTo>
                    <a:pt x="2012" y="325"/>
                  </a:lnTo>
                  <a:lnTo>
                    <a:pt x="1912" y="327"/>
                  </a:lnTo>
                  <a:lnTo>
                    <a:pt x="1815" y="330"/>
                  </a:lnTo>
                  <a:lnTo>
                    <a:pt x="1719" y="335"/>
                  </a:lnTo>
                  <a:lnTo>
                    <a:pt x="1706" y="335"/>
                  </a:lnTo>
                  <a:lnTo>
                    <a:pt x="1689" y="335"/>
                  </a:lnTo>
                  <a:lnTo>
                    <a:pt x="1674" y="335"/>
                  </a:lnTo>
                  <a:lnTo>
                    <a:pt x="1660" y="335"/>
                  </a:lnTo>
                  <a:lnTo>
                    <a:pt x="1601" y="337"/>
                  </a:lnTo>
                  <a:lnTo>
                    <a:pt x="1542" y="342"/>
                  </a:lnTo>
                  <a:lnTo>
                    <a:pt x="1484" y="346"/>
                  </a:lnTo>
                  <a:lnTo>
                    <a:pt x="1425" y="352"/>
                  </a:lnTo>
                  <a:lnTo>
                    <a:pt x="1369" y="357"/>
                  </a:lnTo>
                  <a:lnTo>
                    <a:pt x="1313" y="363"/>
                  </a:lnTo>
                  <a:lnTo>
                    <a:pt x="1257" y="371"/>
                  </a:lnTo>
                  <a:lnTo>
                    <a:pt x="1202" y="379"/>
                  </a:lnTo>
                  <a:lnTo>
                    <a:pt x="1147" y="387"/>
                  </a:lnTo>
                  <a:lnTo>
                    <a:pt x="1094" y="396"/>
                  </a:lnTo>
                  <a:lnTo>
                    <a:pt x="1041" y="406"/>
                  </a:lnTo>
                  <a:lnTo>
                    <a:pt x="990" y="416"/>
                  </a:lnTo>
                  <a:lnTo>
                    <a:pt x="938" y="428"/>
                  </a:lnTo>
                  <a:lnTo>
                    <a:pt x="887" y="440"/>
                  </a:lnTo>
                  <a:lnTo>
                    <a:pt x="837" y="452"/>
                  </a:lnTo>
                  <a:lnTo>
                    <a:pt x="787" y="466"/>
                  </a:lnTo>
                  <a:lnTo>
                    <a:pt x="724" y="486"/>
                  </a:lnTo>
                  <a:lnTo>
                    <a:pt x="664" y="506"/>
                  </a:lnTo>
                  <a:lnTo>
                    <a:pt x="607" y="529"/>
                  </a:lnTo>
                  <a:lnTo>
                    <a:pt x="553" y="553"/>
                  </a:lnTo>
                  <a:lnTo>
                    <a:pt x="501" y="577"/>
                  </a:lnTo>
                  <a:lnTo>
                    <a:pt x="452" y="602"/>
                  </a:lnTo>
                  <a:lnTo>
                    <a:pt x="405" y="630"/>
                  </a:lnTo>
                  <a:lnTo>
                    <a:pt x="362" y="658"/>
                  </a:lnTo>
                  <a:lnTo>
                    <a:pt x="321" y="687"/>
                  </a:lnTo>
                  <a:lnTo>
                    <a:pt x="282" y="717"/>
                  </a:lnTo>
                  <a:lnTo>
                    <a:pt x="246" y="749"/>
                  </a:lnTo>
                  <a:lnTo>
                    <a:pt x="213" y="781"/>
                  </a:lnTo>
                  <a:lnTo>
                    <a:pt x="183" y="815"/>
                  </a:lnTo>
                  <a:lnTo>
                    <a:pt x="153" y="849"/>
                  </a:lnTo>
                  <a:lnTo>
                    <a:pt x="127" y="885"/>
                  </a:lnTo>
                  <a:lnTo>
                    <a:pt x="105" y="921"/>
                  </a:lnTo>
                  <a:lnTo>
                    <a:pt x="83" y="958"/>
                  </a:lnTo>
                  <a:lnTo>
                    <a:pt x="65" y="996"/>
                  </a:lnTo>
                  <a:lnTo>
                    <a:pt x="48" y="1035"/>
                  </a:lnTo>
                  <a:lnTo>
                    <a:pt x="35" y="1075"/>
                  </a:lnTo>
                  <a:lnTo>
                    <a:pt x="24" y="1116"/>
                  </a:lnTo>
                  <a:lnTo>
                    <a:pt x="14" y="1158"/>
                  </a:lnTo>
                  <a:lnTo>
                    <a:pt x="7" y="1201"/>
                  </a:lnTo>
                  <a:lnTo>
                    <a:pt x="3" y="1244"/>
                  </a:lnTo>
                  <a:lnTo>
                    <a:pt x="1" y="1288"/>
                  </a:lnTo>
                  <a:lnTo>
                    <a:pt x="0" y="1333"/>
                  </a:lnTo>
                  <a:lnTo>
                    <a:pt x="2" y="1378"/>
                  </a:lnTo>
                  <a:lnTo>
                    <a:pt x="6" y="1425"/>
                  </a:lnTo>
                  <a:lnTo>
                    <a:pt x="13" y="1471"/>
                  </a:lnTo>
                  <a:lnTo>
                    <a:pt x="21" y="1519"/>
                  </a:lnTo>
                  <a:lnTo>
                    <a:pt x="32" y="1567"/>
                  </a:lnTo>
                  <a:lnTo>
                    <a:pt x="44" y="1616"/>
                  </a:lnTo>
                  <a:lnTo>
                    <a:pt x="45" y="1592"/>
                  </a:lnTo>
                  <a:lnTo>
                    <a:pt x="46" y="1565"/>
                  </a:lnTo>
                  <a:lnTo>
                    <a:pt x="48" y="1551"/>
                  </a:lnTo>
                  <a:lnTo>
                    <a:pt x="51" y="1538"/>
                  </a:lnTo>
                  <a:lnTo>
                    <a:pt x="54" y="1525"/>
                  </a:lnTo>
                  <a:lnTo>
                    <a:pt x="59" y="1514"/>
                  </a:lnTo>
                  <a:lnTo>
                    <a:pt x="87" y="1460"/>
                  </a:lnTo>
                  <a:lnTo>
                    <a:pt x="122" y="1409"/>
                  </a:lnTo>
                  <a:lnTo>
                    <a:pt x="162" y="1362"/>
                  </a:lnTo>
                  <a:lnTo>
                    <a:pt x="206" y="1315"/>
                  </a:lnTo>
                  <a:lnTo>
                    <a:pt x="257" y="1272"/>
                  </a:lnTo>
                  <a:lnTo>
                    <a:pt x="312" y="1231"/>
                  </a:lnTo>
                  <a:lnTo>
                    <a:pt x="373" y="1192"/>
                  </a:lnTo>
                  <a:lnTo>
                    <a:pt x="439" y="1156"/>
                  </a:lnTo>
                  <a:lnTo>
                    <a:pt x="510" y="1123"/>
                  </a:lnTo>
                  <a:lnTo>
                    <a:pt x="585" y="1091"/>
                  </a:lnTo>
                  <a:lnTo>
                    <a:pt x="665" y="1062"/>
                  </a:lnTo>
                  <a:lnTo>
                    <a:pt x="750" y="1035"/>
                  </a:lnTo>
                  <a:lnTo>
                    <a:pt x="840" y="1011"/>
                  </a:lnTo>
                  <a:lnTo>
                    <a:pt x="933" y="990"/>
                  </a:lnTo>
                  <a:lnTo>
                    <a:pt x="1032" y="970"/>
                  </a:lnTo>
                  <a:lnTo>
                    <a:pt x="1134" y="954"/>
                  </a:lnTo>
                  <a:lnTo>
                    <a:pt x="1242" y="939"/>
                  </a:lnTo>
                  <a:lnTo>
                    <a:pt x="1353" y="927"/>
                  </a:lnTo>
                  <a:lnTo>
                    <a:pt x="1468" y="917"/>
                  </a:lnTo>
                  <a:lnTo>
                    <a:pt x="1587" y="910"/>
                  </a:lnTo>
                  <a:lnTo>
                    <a:pt x="1709" y="905"/>
                  </a:lnTo>
                  <a:lnTo>
                    <a:pt x="1836" y="902"/>
                  </a:lnTo>
                  <a:lnTo>
                    <a:pt x="1966" y="902"/>
                  </a:lnTo>
                  <a:lnTo>
                    <a:pt x="2100" y="904"/>
                  </a:lnTo>
                  <a:lnTo>
                    <a:pt x="2238" y="909"/>
                  </a:lnTo>
                  <a:lnTo>
                    <a:pt x="2378" y="915"/>
                  </a:lnTo>
                  <a:lnTo>
                    <a:pt x="2523" y="924"/>
                  </a:lnTo>
                  <a:lnTo>
                    <a:pt x="2670" y="936"/>
                  </a:lnTo>
                  <a:lnTo>
                    <a:pt x="2821" y="950"/>
                  </a:lnTo>
                  <a:lnTo>
                    <a:pt x="2974" y="966"/>
                  </a:lnTo>
                  <a:lnTo>
                    <a:pt x="3131" y="984"/>
                  </a:lnTo>
                  <a:lnTo>
                    <a:pt x="3291" y="1005"/>
                  </a:lnTo>
                  <a:lnTo>
                    <a:pt x="3299" y="1044"/>
                  </a:lnTo>
                  <a:lnTo>
                    <a:pt x="3308" y="1083"/>
                  </a:lnTo>
                  <a:lnTo>
                    <a:pt x="3318" y="1121"/>
                  </a:lnTo>
                  <a:lnTo>
                    <a:pt x="3331" y="1157"/>
                  </a:lnTo>
                  <a:lnTo>
                    <a:pt x="3344" y="1194"/>
                  </a:lnTo>
                  <a:lnTo>
                    <a:pt x="3361" y="1230"/>
                  </a:lnTo>
                  <a:lnTo>
                    <a:pt x="3377" y="1264"/>
                  </a:lnTo>
                  <a:lnTo>
                    <a:pt x="3395" y="1299"/>
                  </a:lnTo>
                  <a:lnTo>
                    <a:pt x="3414" y="1332"/>
                  </a:lnTo>
                  <a:lnTo>
                    <a:pt x="3435" y="1364"/>
                  </a:lnTo>
                  <a:lnTo>
                    <a:pt x="3457" y="1395"/>
                  </a:lnTo>
                  <a:lnTo>
                    <a:pt x="3480" y="1425"/>
                  </a:lnTo>
                  <a:lnTo>
                    <a:pt x="3504" y="1454"/>
                  </a:lnTo>
                  <a:lnTo>
                    <a:pt x="3529" y="1482"/>
                  </a:lnTo>
                  <a:lnTo>
                    <a:pt x="3556" y="1509"/>
                  </a:lnTo>
                  <a:lnTo>
                    <a:pt x="3584" y="1534"/>
                  </a:lnTo>
                  <a:lnTo>
                    <a:pt x="3613" y="1559"/>
                  </a:lnTo>
                  <a:lnTo>
                    <a:pt x="3643" y="1581"/>
                  </a:lnTo>
                  <a:lnTo>
                    <a:pt x="3674" y="1603"/>
                  </a:lnTo>
                  <a:lnTo>
                    <a:pt x="3706" y="1624"/>
                  </a:lnTo>
                  <a:lnTo>
                    <a:pt x="3738" y="1642"/>
                  </a:lnTo>
                  <a:lnTo>
                    <a:pt x="3772" y="1660"/>
                  </a:lnTo>
                  <a:lnTo>
                    <a:pt x="3806" y="1676"/>
                  </a:lnTo>
                  <a:lnTo>
                    <a:pt x="3842" y="1691"/>
                  </a:lnTo>
                  <a:lnTo>
                    <a:pt x="3878" y="1704"/>
                  </a:lnTo>
                  <a:lnTo>
                    <a:pt x="3914" y="1714"/>
                  </a:lnTo>
                  <a:lnTo>
                    <a:pt x="3952" y="1724"/>
                  </a:lnTo>
                  <a:lnTo>
                    <a:pt x="3991" y="1733"/>
                  </a:lnTo>
                  <a:lnTo>
                    <a:pt x="4030" y="1738"/>
                  </a:lnTo>
                  <a:lnTo>
                    <a:pt x="4069" y="1744"/>
                  </a:lnTo>
                  <a:lnTo>
                    <a:pt x="4109" y="1746"/>
                  </a:lnTo>
                  <a:lnTo>
                    <a:pt x="4150" y="1747"/>
                  </a:lnTo>
                  <a:lnTo>
                    <a:pt x="4197" y="1746"/>
                  </a:lnTo>
                  <a:lnTo>
                    <a:pt x="4241" y="1743"/>
                  </a:lnTo>
                  <a:lnTo>
                    <a:pt x="4286" y="1737"/>
                  </a:lnTo>
                  <a:lnTo>
                    <a:pt x="4330" y="1730"/>
                  </a:lnTo>
                  <a:lnTo>
                    <a:pt x="4373" y="1720"/>
                  </a:lnTo>
                  <a:lnTo>
                    <a:pt x="4414" y="1708"/>
                  </a:lnTo>
                  <a:lnTo>
                    <a:pt x="4455" y="1694"/>
                  </a:lnTo>
                  <a:lnTo>
                    <a:pt x="4495" y="1678"/>
                  </a:lnTo>
                  <a:lnTo>
                    <a:pt x="4534" y="1660"/>
                  </a:lnTo>
                  <a:lnTo>
                    <a:pt x="4572" y="1641"/>
                  </a:lnTo>
                  <a:lnTo>
                    <a:pt x="4609" y="1620"/>
                  </a:lnTo>
                  <a:lnTo>
                    <a:pt x="4645" y="1598"/>
                  </a:lnTo>
                  <a:lnTo>
                    <a:pt x="4678" y="1573"/>
                  </a:lnTo>
                  <a:lnTo>
                    <a:pt x="4711" y="1547"/>
                  </a:lnTo>
                  <a:lnTo>
                    <a:pt x="4743" y="1520"/>
                  </a:lnTo>
                  <a:lnTo>
                    <a:pt x="4772" y="1491"/>
                  </a:lnTo>
                  <a:lnTo>
                    <a:pt x="4801" y="1460"/>
                  </a:lnTo>
                  <a:lnTo>
                    <a:pt x="4828" y="1428"/>
                  </a:lnTo>
                  <a:lnTo>
                    <a:pt x="4854" y="1395"/>
                  </a:lnTo>
                  <a:lnTo>
                    <a:pt x="4878" y="1361"/>
                  </a:lnTo>
                  <a:lnTo>
                    <a:pt x="4900" y="1325"/>
                  </a:lnTo>
                  <a:lnTo>
                    <a:pt x="4920" y="1289"/>
                  </a:lnTo>
                  <a:lnTo>
                    <a:pt x="4940" y="1252"/>
                  </a:lnTo>
                  <a:lnTo>
                    <a:pt x="4957" y="1213"/>
                  </a:lnTo>
                  <a:lnTo>
                    <a:pt x="4972" y="1173"/>
                  </a:lnTo>
                  <a:lnTo>
                    <a:pt x="4985" y="1133"/>
                  </a:lnTo>
                  <a:lnTo>
                    <a:pt x="4997" y="1091"/>
                  </a:lnTo>
                  <a:lnTo>
                    <a:pt x="5007" y="1049"/>
                  </a:lnTo>
                  <a:lnTo>
                    <a:pt x="5014" y="1006"/>
                  </a:lnTo>
                  <a:lnTo>
                    <a:pt x="5019" y="963"/>
                  </a:lnTo>
                  <a:lnTo>
                    <a:pt x="5023" y="918"/>
                  </a:lnTo>
                  <a:lnTo>
                    <a:pt x="5024" y="874"/>
                  </a:lnTo>
                  <a:lnTo>
                    <a:pt x="5023" y="829"/>
                  </a:lnTo>
                  <a:lnTo>
                    <a:pt x="5019" y="784"/>
                  </a:lnTo>
                  <a:lnTo>
                    <a:pt x="5014" y="741"/>
                  </a:lnTo>
                  <a:lnTo>
                    <a:pt x="5007" y="698"/>
                  </a:lnTo>
                  <a:lnTo>
                    <a:pt x="4997" y="655"/>
                  </a:lnTo>
                  <a:lnTo>
                    <a:pt x="4985" y="614"/>
                  </a:lnTo>
                  <a:lnTo>
                    <a:pt x="4972" y="574"/>
                  </a:lnTo>
                  <a:lnTo>
                    <a:pt x="4957" y="534"/>
                  </a:lnTo>
                  <a:lnTo>
                    <a:pt x="4940" y="495"/>
                  </a:lnTo>
                  <a:lnTo>
                    <a:pt x="4920" y="458"/>
                  </a:lnTo>
                  <a:lnTo>
                    <a:pt x="4900" y="422"/>
                  </a:lnTo>
                  <a:lnTo>
                    <a:pt x="4878" y="386"/>
                  </a:lnTo>
                  <a:lnTo>
                    <a:pt x="4854" y="352"/>
                  </a:lnTo>
                  <a:lnTo>
                    <a:pt x="4828" y="319"/>
                  </a:lnTo>
                  <a:lnTo>
                    <a:pt x="4801" y="287"/>
                  </a:lnTo>
                  <a:lnTo>
                    <a:pt x="4772" y="256"/>
                  </a:lnTo>
                  <a:lnTo>
                    <a:pt x="4743" y="227"/>
                  </a:lnTo>
                  <a:lnTo>
                    <a:pt x="4711" y="200"/>
                  </a:lnTo>
                  <a:lnTo>
                    <a:pt x="4678" y="174"/>
                  </a:lnTo>
                  <a:lnTo>
                    <a:pt x="4645" y="149"/>
                  </a:lnTo>
                  <a:lnTo>
                    <a:pt x="4609" y="127"/>
                  </a:lnTo>
                  <a:lnTo>
                    <a:pt x="4572" y="106"/>
                  </a:lnTo>
                  <a:lnTo>
                    <a:pt x="4534" y="87"/>
                  </a:lnTo>
                  <a:lnTo>
                    <a:pt x="4495" y="69"/>
                  </a:lnTo>
                  <a:lnTo>
                    <a:pt x="4455" y="53"/>
                  </a:lnTo>
                  <a:lnTo>
                    <a:pt x="4414" y="39"/>
                  </a:lnTo>
                  <a:lnTo>
                    <a:pt x="4373" y="28"/>
                  </a:lnTo>
                  <a:lnTo>
                    <a:pt x="4330" y="17"/>
                  </a:lnTo>
                  <a:lnTo>
                    <a:pt x="4286" y="10"/>
                  </a:lnTo>
                  <a:lnTo>
                    <a:pt x="4241" y="4"/>
                  </a:lnTo>
                  <a:lnTo>
                    <a:pt x="4197" y="1"/>
                  </a:lnTo>
                  <a:lnTo>
                    <a:pt x="41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30" name="Freeform 31"/>
            <p:cNvSpPr>
              <a:spLocks noChangeAspect="1"/>
            </p:cNvSpPr>
            <p:nvPr/>
          </p:nvSpPr>
          <p:spPr bwMode="black">
            <a:xfrm>
              <a:off x="3866" y="946"/>
              <a:ext cx="212" cy="434"/>
            </a:xfrm>
            <a:custGeom>
              <a:avLst/>
              <a:gdLst>
                <a:gd name="T0" fmla="*/ 0 w 1907"/>
                <a:gd name="T1" fmla="*/ 0 h 3902"/>
                <a:gd name="T2" fmla="*/ 0 w 1907"/>
                <a:gd name="T3" fmla="*/ 0 h 3902"/>
                <a:gd name="T4" fmla="*/ 0 w 1907"/>
                <a:gd name="T5" fmla="*/ 0 h 3902"/>
                <a:gd name="T6" fmla="*/ 0 w 1907"/>
                <a:gd name="T7" fmla="*/ 0 h 3902"/>
                <a:gd name="T8" fmla="*/ 0 w 1907"/>
                <a:gd name="T9" fmla="*/ 0 h 3902"/>
                <a:gd name="T10" fmla="*/ 0 w 1907"/>
                <a:gd name="T11" fmla="*/ 0 h 3902"/>
                <a:gd name="T12" fmla="*/ 0 w 1907"/>
                <a:gd name="T13" fmla="*/ 0 h 3902"/>
                <a:gd name="T14" fmla="*/ 0 w 1907"/>
                <a:gd name="T15" fmla="*/ 0 h 3902"/>
                <a:gd name="T16" fmla="*/ 0 w 1907"/>
                <a:gd name="T17" fmla="*/ 0 h 3902"/>
                <a:gd name="T18" fmla="*/ 0 w 1907"/>
                <a:gd name="T19" fmla="*/ 0 h 3902"/>
                <a:gd name="T20" fmla="*/ 0 w 1907"/>
                <a:gd name="T21" fmla="*/ 0 h 3902"/>
                <a:gd name="T22" fmla="*/ 0 w 1907"/>
                <a:gd name="T23" fmla="*/ 0 h 3902"/>
                <a:gd name="T24" fmla="*/ 0 w 1907"/>
                <a:gd name="T25" fmla="*/ 0 h 3902"/>
                <a:gd name="T26" fmla="*/ 0 w 1907"/>
                <a:gd name="T27" fmla="*/ 0 h 3902"/>
                <a:gd name="T28" fmla="*/ 0 w 1907"/>
                <a:gd name="T29" fmla="*/ 0 h 3902"/>
                <a:gd name="T30" fmla="*/ 0 w 1907"/>
                <a:gd name="T31" fmla="*/ 0 h 3902"/>
                <a:gd name="T32" fmla="*/ 0 w 1907"/>
                <a:gd name="T33" fmla="*/ 0 h 3902"/>
                <a:gd name="T34" fmla="*/ 0 w 1907"/>
                <a:gd name="T35" fmla="*/ 0 h 3902"/>
                <a:gd name="T36" fmla="*/ 0 w 1907"/>
                <a:gd name="T37" fmla="*/ 0 h 3902"/>
                <a:gd name="T38" fmla="*/ 0 w 1907"/>
                <a:gd name="T39" fmla="*/ 0 h 39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07" h="3902">
                  <a:moveTo>
                    <a:pt x="1907" y="0"/>
                  </a:moveTo>
                  <a:lnTo>
                    <a:pt x="0" y="0"/>
                  </a:lnTo>
                  <a:lnTo>
                    <a:pt x="0" y="2781"/>
                  </a:lnTo>
                  <a:lnTo>
                    <a:pt x="115" y="2857"/>
                  </a:lnTo>
                  <a:lnTo>
                    <a:pt x="231" y="2932"/>
                  </a:lnTo>
                  <a:lnTo>
                    <a:pt x="348" y="3007"/>
                  </a:lnTo>
                  <a:lnTo>
                    <a:pt x="466" y="3081"/>
                  </a:lnTo>
                  <a:lnTo>
                    <a:pt x="584" y="3154"/>
                  </a:lnTo>
                  <a:lnTo>
                    <a:pt x="703" y="3227"/>
                  </a:lnTo>
                  <a:lnTo>
                    <a:pt x="823" y="3298"/>
                  </a:lnTo>
                  <a:lnTo>
                    <a:pt x="943" y="3368"/>
                  </a:lnTo>
                  <a:lnTo>
                    <a:pt x="1063" y="3439"/>
                  </a:lnTo>
                  <a:lnTo>
                    <a:pt x="1183" y="3508"/>
                  </a:lnTo>
                  <a:lnTo>
                    <a:pt x="1304" y="3576"/>
                  </a:lnTo>
                  <a:lnTo>
                    <a:pt x="1424" y="3643"/>
                  </a:lnTo>
                  <a:lnTo>
                    <a:pt x="1545" y="3709"/>
                  </a:lnTo>
                  <a:lnTo>
                    <a:pt x="1667" y="3774"/>
                  </a:lnTo>
                  <a:lnTo>
                    <a:pt x="1787" y="3839"/>
                  </a:lnTo>
                  <a:lnTo>
                    <a:pt x="1907" y="3902"/>
                  </a:lnTo>
                  <a:lnTo>
                    <a:pt x="19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31" name="Freeform 32"/>
            <p:cNvSpPr>
              <a:spLocks noChangeAspect="1"/>
            </p:cNvSpPr>
            <p:nvPr/>
          </p:nvSpPr>
          <p:spPr bwMode="black">
            <a:xfrm>
              <a:off x="3456" y="833"/>
              <a:ext cx="1923" cy="912"/>
            </a:xfrm>
            <a:custGeom>
              <a:avLst/>
              <a:gdLst>
                <a:gd name="T0" fmla="*/ 0 w 17307"/>
                <a:gd name="T1" fmla="*/ 0 h 8203"/>
                <a:gd name="T2" fmla="*/ 0 w 17307"/>
                <a:gd name="T3" fmla="*/ 0 h 8203"/>
                <a:gd name="T4" fmla="*/ 0 w 17307"/>
                <a:gd name="T5" fmla="*/ 0 h 8203"/>
                <a:gd name="T6" fmla="*/ 0 w 17307"/>
                <a:gd name="T7" fmla="*/ 0 h 8203"/>
                <a:gd name="T8" fmla="*/ 0 w 17307"/>
                <a:gd name="T9" fmla="*/ 0 h 8203"/>
                <a:gd name="T10" fmla="*/ 0 w 17307"/>
                <a:gd name="T11" fmla="*/ 0 h 8203"/>
                <a:gd name="T12" fmla="*/ 0 w 17307"/>
                <a:gd name="T13" fmla="*/ 0 h 8203"/>
                <a:gd name="T14" fmla="*/ 0 w 17307"/>
                <a:gd name="T15" fmla="*/ 0 h 8203"/>
                <a:gd name="T16" fmla="*/ 0 w 17307"/>
                <a:gd name="T17" fmla="*/ 0 h 8203"/>
                <a:gd name="T18" fmla="*/ 0 w 17307"/>
                <a:gd name="T19" fmla="*/ 0 h 8203"/>
                <a:gd name="T20" fmla="*/ 0 w 17307"/>
                <a:gd name="T21" fmla="*/ 0 h 8203"/>
                <a:gd name="T22" fmla="*/ 0 w 17307"/>
                <a:gd name="T23" fmla="*/ 0 h 8203"/>
                <a:gd name="T24" fmla="*/ 0 w 17307"/>
                <a:gd name="T25" fmla="*/ 0 h 8203"/>
                <a:gd name="T26" fmla="*/ 0 w 17307"/>
                <a:gd name="T27" fmla="*/ 0 h 8203"/>
                <a:gd name="T28" fmla="*/ 0 w 17307"/>
                <a:gd name="T29" fmla="*/ 0 h 8203"/>
                <a:gd name="T30" fmla="*/ 0 w 17307"/>
                <a:gd name="T31" fmla="*/ 0 h 8203"/>
                <a:gd name="T32" fmla="*/ 0 w 17307"/>
                <a:gd name="T33" fmla="*/ 0 h 8203"/>
                <a:gd name="T34" fmla="*/ 0 w 17307"/>
                <a:gd name="T35" fmla="*/ 0 h 8203"/>
                <a:gd name="T36" fmla="*/ 0 w 17307"/>
                <a:gd name="T37" fmla="*/ 0 h 8203"/>
                <a:gd name="T38" fmla="*/ 0 w 17307"/>
                <a:gd name="T39" fmla="*/ 0 h 8203"/>
                <a:gd name="T40" fmla="*/ 0 w 17307"/>
                <a:gd name="T41" fmla="*/ 0 h 8203"/>
                <a:gd name="T42" fmla="*/ 0 w 17307"/>
                <a:gd name="T43" fmla="*/ 0 h 8203"/>
                <a:gd name="T44" fmla="*/ 0 w 17307"/>
                <a:gd name="T45" fmla="*/ 0 h 8203"/>
                <a:gd name="T46" fmla="*/ 0 w 17307"/>
                <a:gd name="T47" fmla="*/ 0 h 8203"/>
                <a:gd name="T48" fmla="*/ 0 w 17307"/>
                <a:gd name="T49" fmla="*/ 0 h 8203"/>
                <a:gd name="T50" fmla="*/ 0 w 17307"/>
                <a:gd name="T51" fmla="*/ 0 h 8203"/>
                <a:gd name="T52" fmla="*/ 0 w 17307"/>
                <a:gd name="T53" fmla="*/ 0 h 8203"/>
                <a:gd name="T54" fmla="*/ 0 w 17307"/>
                <a:gd name="T55" fmla="*/ 0 h 8203"/>
                <a:gd name="T56" fmla="*/ 0 w 17307"/>
                <a:gd name="T57" fmla="*/ 0 h 8203"/>
                <a:gd name="T58" fmla="*/ 0 w 17307"/>
                <a:gd name="T59" fmla="*/ 0 h 8203"/>
                <a:gd name="T60" fmla="*/ 0 w 17307"/>
                <a:gd name="T61" fmla="*/ 0 h 8203"/>
                <a:gd name="T62" fmla="*/ 0 w 17307"/>
                <a:gd name="T63" fmla="*/ 0 h 8203"/>
                <a:gd name="T64" fmla="*/ 0 w 17307"/>
                <a:gd name="T65" fmla="*/ 0 h 8203"/>
                <a:gd name="T66" fmla="*/ 0 w 17307"/>
                <a:gd name="T67" fmla="*/ 0 h 8203"/>
                <a:gd name="T68" fmla="*/ 0 w 17307"/>
                <a:gd name="T69" fmla="*/ 0 h 8203"/>
                <a:gd name="T70" fmla="*/ 0 w 17307"/>
                <a:gd name="T71" fmla="*/ 0 h 8203"/>
                <a:gd name="T72" fmla="*/ 0 w 17307"/>
                <a:gd name="T73" fmla="*/ 0 h 8203"/>
                <a:gd name="T74" fmla="*/ 0 w 17307"/>
                <a:gd name="T75" fmla="*/ 0 h 8203"/>
                <a:gd name="T76" fmla="*/ 0 w 17307"/>
                <a:gd name="T77" fmla="*/ 0 h 8203"/>
                <a:gd name="T78" fmla="*/ 0 w 17307"/>
                <a:gd name="T79" fmla="*/ 0 h 8203"/>
                <a:gd name="T80" fmla="*/ 0 w 17307"/>
                <a:gd name="T81" fmla="*/ 0 h 8203"/>
                <a:gd name="T82" fmla="*/ 0 w 17307"/>
                <a:gd name="T83" fmla="*/ 0 h 8203"/>
                <a:gd name="T84" fmla="*/ 0 w 17307"/>
                <a:gd name="T85" fmla="*/ 0 h 8203"/>
                <a:gd name="T86" fmla="*/ 0 w 17307"/>
                <a:gd name="T87" fmla="*/ 0 h 8203"/>
                <a:gd name="T88" fmla="*/ 0 w 17307"/>
                <a:gd name="T89" fmla="*/ 0 h 8203"/>
                <a:gd name="T90" fmla="*/ 0 w 17307"/>
                <a:gd name="T91" fmla="*/ 0 h 8203"/>
                <a:gd name="T92" fmla="*/ 0 w 17307"/>
                <a:gd name="T93" fmla="*/ 0 h 8203"/>
                <a:gd name="T94" fmla="*/ 0 w 17307"/>
                <a:gd name="T95" fmla="*/ 0 h 8203"/>
                <a:gd name="T96" fmla="*/ 0 w 17307"/>
                <a:gd name="T97" fmla="*/ 0 h 8203"/>
                <a:gd name="T98" fmla="*/ 0 w 17307"/>
                <a:gd name="T99" fmla="*/ 0 h 8203"/>
                <a:gd name="T100" fmla="*/ 0 w 17307"/>
                <a:gd name="T101" fmla="*/ 0 h 8203"/>
                <a:gd name="T102" fmla="*/ 0 w 17307"/>
                <a:gd name="T103" fmla="*/ 0 h 8203"/>
                <a:gd name="T104" fmla="*/ 0 w 17307"/>
                <a:gd name="T105" fmla="*/ 0 h 8203"/>
                <a:gd name="T106" fmla="*/ 0 w 17307"/>
                <a:gd name="T107" fmla="*/ 0 h 8203"/>
                <a:gd name="T108" fmla="*/ 0 w 17307"/>
                <a:gd name="T109" fmla="*/ 0 h 8203"/>
                <a:gd name="T110" fmla="*/ 0 w 17307"/>
                <a:gd name="T111" fmla="*/ 0 h 8203"/>
                <a:gd name="T112" fmla="*/ 0 w 17307"/>
                <a:gd name="T113" fmla="*/ 0 h 8203"/>
                <a:gd name="T114" fmla="*/ 0 w 17307"/>
                <a:gd name="T115" fmla="*/ 0 h 82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307" h="8203">
                  <a:moveTo>
                    <a:pt x="13766" y="3320"/>
                  </a:moveTo>
                  <a:lnTo>
                    <a:pt x="13766" y="1019"/>
                  </a:lnTo>
                  <a:lnTo>
                    <a:pt x="11859" y="1019"/>
                  </a:lnTo>
                  <a:lnTo>
                    <a:pt x="11859" y="2271"/>
                  </a:lnTo>
                  <a:lnTo>
                    <a:pt x="11777" y="2228"/>
                  </a:lnTo>
                  <a:lnTo>
                    <a:pt x="11697" y="2186"/>
                  </a:lnTo>
                  <a:lnTo>
                    <a:pt x="11617" y="2146"/>
                  </a:lnTo>
                  <a:lnTo>
                    <a:pt x="11538" y="2106"/>
                  </a:lnTo>
                  <a:lnTo>
                    <a:pt x="11459" y="2066"/>
                  </a:lnTo>
                  <a:lnTo>
                    <a:pt x="11379" y="2028"/>
                  </a:lnTo>
                  <a:lnTo>
                    <a:pt x="11299" y="1989"/>
                  </a:lnTo>
                  <a:lnTo>
                    <a:pt x="11218" y="1951"/>
                  </a:lnTo>
                  <a:lnTo>
                    <a:pt x="11218" y="1019"/>
                  </a:lnTo>
                  <a:lnTo>
                    <a:pt x="9384" y="1019"/>
                  </a:lnTo>
                  <a:lnTo>
                    <a:pt x="9384" y="1179"/>
                  </a:lnTo>
                  <a:lnTo>
                    <a:pt x="9247" y="1125"/>
                  </a:lnTo>
                  <a:lnTo>
                    <a:pt x="9113" y="1073"/>
                  </a:lnTo>
                  <a:lnTo>
                    <a:pt x="8980" y="1022"/>
                  </a:lnTo>
                  <a:lnTo>
                    <a:pt x="8848" y="971"/>
                  </a:lnTo>
                  <a:lnTo>
                    <a:pt x="8718" y="923"/>
                  </a:lnTo>
                  <a:lnTo>
                    <a:pt x="8590" y="876"/>
                  </a:lnTo>
                  <a:lnTo>
                    <a:pt x="8463" y="830"/>
                  </a:lnTo>
                  <a:lnTo>
                    <a:pt x="8337" y="784"/>
                  </a:lnTo>
                  <a:lnTo>
                    <a:pt x="8213" y="741"/>
                  </a:lnTo>
                  <a:lnTo>
                    <a:pt x="8090" y="698"/>
                  </a:lnTo>
                  <a:lnTo>
                    <a:pt x="7969" y="657"/>
                  </a:lnTo>
                  <a:lnTo>
                    <a:pt x="7850" y="616"/>
                  </a:lnTo>
                  <a:lnTo>
                    <a:pt x="7732" y="578"/>
                  </a:lnTo>
                  <a:lnTo>
                    <a:pt x="7616" y="539"/>
                  </a:lnTo>
                  <a:lnTo>
                    <a:pt x="7502" y="502"/>
                  </a:lnTo>
                  <a:lnTo>
                    <a:pt x="7389" y="466"/>
                  </a:lnTo>
                  <a:lnTo>
                    <a:pt x="7360" y="539"/>
                  </a:lnTo>
                  <a:lnTo>
                    <a:pt x="7472" y="574"/>
                  </a:lnTo>
                  <a:lnTo>
                    <a:pt x="7588" y="612"/>
                  </a:lnTo>
                  <a:lnTo>
                    <a:pt x="7705" y="650"/>
                  </a:lnTo>
                  <a:lnTo>
                    <a:pt x="7823" y="689"/>
                  </a:lnTo>
                  <a:lnTo>
                    <a:pt x="7944" y="729"/>
                  </a:lnTo>
                  <a:lnTo>
                    <a:pt x="8066" y="771"/>
                  </a:lnTo>
                  <a:lnTo>
                    <a:pt x="8191" y="813"/>
                  </a:lnTo>
                  <a:lnTo>
                    <a:pt x="8317" y="858"/>
                  </a:lnTo>
                  <a:lnTo>
                    <a:pt x="8445" y="902"/>
                  </a:lnTo>
                  <a:lnTo>
                    <a:pt x="8575" y="949"/>
                  </a:lnTo>
                  <a:lnTo>
                    <a:pt x="8705" y="996"/>
                  </a:lnTo>
                  <a:lnTo>
                    <a:pt x="8837" y="1045"/>
                  </a:lnTo>
                  <a:lnTo>
                    <a:pt x="8973" y="1095"/>
                  </a:lnTo>
                  <a:lnTo>
                    <a:pt x="9108" y="1145"/>
                  </a:lnTo>
                  <a:lnTo>
                    <a:pt x="9245" y="1198"/>
                  </a:lnTo>
                  <a:lnTo>
                    <a:pt x="9384" y="1253"/>
                  </a:lnTo>
                  <a:lnTo>
                    <a:pt x="9384" y="4295"/>
                  </a:lnTo>
                  <a:lnTo>
                    <a:pt x="8205" y="1019"/>
                  </a:lnTo>
                  <a:lnTo>
                    <a:pt x="6253" y="1019"/>
                  </a:lnTo>
                  <a:lnTo>
                    <a:pt x="6253" y="5256"/>
                  </a:lnTo>
                  <a:lnTo>
                    <a:pt x="6354" y="5304"/>
                  </a:lnTo>
                  <a:lnTo>
                    <a:pt x="6456" y="5352"/>
                  </a:lnTo>
                  <a:lnTo>
                    <a:pt x="6556" y="5400"/>
                  </a:lnTo>
                  <a:lnTo>
                    <a:pt x="6656" y="5446"/>
                  </a:lnTo>
                  <a:lnTo>
                    <a:pt x="6756" y="5493"/>
                  </a:lnTo>
                  <a:lnTo>
                    <a:pt x="6856" y="5537"/>
                  </a:lnTo>
                  <a:lnTo>
                    <a:pt x="6954" y="5581"/>
                  </a:lnTo>
                  <a:lnTo>
                    <a:pt x="7053" y="5625"/>
                  </a:lnTo>
                  <a:lnTo>
                    <a:pt x="7149" y="5668"/>
                  </a:lnTo>
                  <a:lnTo>
                    <a:pt x="7245" y="5709"/>
                  </a:lnTo>
                  <a:lnTo>
                    <a:pt x="7340" y="5750"/>
                  </a:lnTo>
                  <a:lnTo>
                    <a:pt x="7434" y="5790"/>
                  </a:lnTo>
                  <a:lnTo>
                    <a:pt x="7527" y="5829"/>
                  </a:lnTo>
                  <a:lnTo>
                    <a:pt x="7618" y="5867"/>
                  </a:lnTo>
                  <a:lnTo>
                    <a:pt x="7708" y="5904"/>
                  </a:lnTo>
                  <a:lnTo>
                    <a:pt x="7797" y="5941"/>
                  </a:lnTo>
                  <a:lnTo>
                    <a:pt x="7830" y="5956"/>
                  </a:lnTo>
                  <a:lnTo>
                    <a:pt x="7864" y="5971"/>
                  </a:lnTo>
                  <a:lnTo>
                    <a:pt x="7900" y="5985"/>
                  </a:lnTo>
                  <a:lnTo>
                    <a:pt x="7935" y="5998"/>
                  </a:lnTo>
                  <a:lnTo>
                    <a:pt x="7970" y="6012"/>
                  </a:lnTo>
                  <a:lnTo>
                    <a:pt x="8006" y="6026"/>
                  </a:lnTo>
                  <a:lnTo>
                    <a:pt x="8040" y="6041"/>
                  </a:lnTo>
                  <a:lnTo>
                    <a:pt x="8073" y="6056"/>
                  </a:lnTo>
                  <a:lnTo>
                    <a:pt x="8073" y="5154"/>
                  </a:lnTo>
                  <a:lnTo>
                    <a:pt x="8437" y="6202"/>
                  </a:lnTo>
                  <a:lnTo>
                    <a:pt x="8615" y="6269"/>
                  </a:lnTo>
                  <a:lnTo>
                    <a:pt x="8792" y="6335"/>
                  </a:lnTo>
                  <a:lnTo>
                    <a:pt x="8969" y="6400"/>
                  </a:lnTo>
                  <a:lnTo>
                    <a:pt x="9146" y="6464"/>
                  </a:lnTo>
                  <a:lnTo>
                    <a:pt x="9322" y="6526"/>
                  </a:lnTo>
                  <a:lnTo>
                    <a:pt x="9498" y="6587"/>
                  </a:lnTo>
                  <a:lnTo>
                    <a:pt x="9675" y="6646"/>
                  </a:lnTo>
                  <a:lnTo>
                    <a:pt x="9849" y="6704"/>
                  </a:lnTo>
                  <a:lnTo>
                    <a:pt x="10024" y="6760"/>
                  </a:lnTo>
                  <a:lnTo>
                    <a:pt x="10197" y="6817"/>
                  </a:lnTo>
                  <a:lnTo>
                    <a:pt x="10370" y="6870"/>
                  </a:lnTo>
                  <a:lnTo>
                    <a:pt x="10542" y="6923"/>
                  </a:lnTo>
                  <a:lnTo>
                    <a:pt x="10713" y="6974"/>
                  </a:lnTo>
                  <a:lnTo>
                    <a:pt x="10882" y="7023"/>
                  </a:lnTo>
                  <a:lnTo>
                    <a:pt x="11051" y="7072"/>
                  </a:lnTo>
                  <a:lnTo>
                    <a:pt x="11218" y="7120"/>
                  </a:lnTo>
                  <a:lnTo>
                    <a:pt x="11218" y="2038"/>
                  </a:lnTo>
                  <a:lnTo>
                    <a:pt x="11299" y="2077"/>
                  </a:lnTo>
                  <a:lnTo>
                    <a:pt x="11379" y="2115"/>
                  </a:lnTo>
                  <a:lnTo>
                    <a:pt x="11459" y="2154"/>
                  </a:lnTo>
                  <a:lnTo>
                    <a:pt x="11538" y="2193"/>
                  </a:lnTo>
                  <a:lnTo>
                    <a:pt x="11617" y="2233"/>
                  </a:lnTo>
                  <a:lnTo>
                    <a:pt x="11697" y="2274"/>
                  </a:lnTo>
                  <a:lnTo>
                    <a:pt x="11777" y="2316"/>
                  </a:lnTo>
                  <a:lnTo>
                    <a:pt x="11859" y="2359"/>
                  </a:lnTo>
                  <a:lnTo>
                    <a:pt x="11859" y="7294"/>
                  </a:lnTo>
                  <a:lnTo>
                    <a:pt x="11979" y="7324"/>
                  </a:lnTo>
                  <a:lnTo>
                    <a:pt x="12098" y="7352"/>
                  </a:lnTo>
                  <a:lnTo>
                    <a:pt x="12215" y="7380"/>
                  </a:lnTo>
                  <a:lnTo>
                    <a:pt x="12332" y="7407"/>
                  </a:lnTo>
                  <a:lnTo>
                    <a:pt x="12449" y="7434"/>
                  </a:lnTo>
                  <a:lnTo>
                    <a:pt x="12565" y="7460"/>
                  </a:lnTo>
                  <a:lnTo>
                    <a:pt x="12680" y="7484"/>
                  </a:lnTo>
                  <a:lnTo>
                    <a:pt x="12793" y="7509"/>
                  </a:lnTo>
                  <a:lnTo>
                    <a:pt x="12906" y="7532"/>
                  </a:lnTo>
                  <a:lnTo>
                    <a:pt x="13018" y="7553"/>
                  </a:lnTo>
                  <a:lnTo>
                    <a:pt x="13128" y="7575"/>
                  </a:lnTo>
                  <a:lnTo>
                    <a:pt x="13239" y="7595"/>
                  </a:lnTo>
                  <a:lnTo>
                    <a:pt x="13347" y="7615"/>
                  </a:lnTo>
                  <a:lnTo>
                    <a:pt x="13455" y="7633"/>
                  </a:lnTo>
                  <a:lnTo>
                    <a:pt x="13562" y="7651"/>
                  </a:lnTo>
                  <a:lnTo>
                    <a:pt x="13667" y="7667"/>
                  </a:lnTo>
                  <a:lnTo>
                    <a:pt x="13772" y="7682"/>
                  </a:lnTo>
                  <a:lnTo>
                    <a:pt x="13876" y="7697"/>
                  </a:lnTo>
                  <a:lnTo>
                    <a:pt x="13978" y="7710"/>
                  </a:lnTo>
                  <a:lnTo>
                    <a:pt x="14079" y="7723"/>
                  </a:lnTo>
                  <a:lnTo>
                    <a:pt x="14179" y="7735"/>
                  </a:lnTo>
                  <a:lnTo>
                    <a:pt x="14277" y="7745"/>
                  </a:lnTo>
                  <a:lnTo>
                    <a:pt x="14375" y="7755"/>
                  </a:lnTo>
                  <a:lnTo>
                    <a:pt x="14471" y="7763"/>
                  </a:lnTo>
                  <a:lnTo>
                    <a:pt x="14566" y="7770"/>
                  </a:lnTo>
                  <a:lnTo>
                    <a:pt x="14659" y="7776"/>
                  </a:lnTo>
                  <a:lnTo>
                    <a:pt x="14752" y="7782"/>
                  </a:lnTo>
                  <a:lnTo>
                    <a:pt x="14843" y="7785"/>
                  </a:lnTo>
                  <a:lnTo>
                    <a:pt x="14933" y="7788"/>
                  </a:lnTo>
                  <a:lnTo>
                    <a:pt x="15020" y="7789"/>
                  </a:lnTo>
                  <a:lnTo>
                    <a:pt x="15107" y="7790"/>
                  </a:lnTo>
                  <a:lnTo>
                    <a:pt x="15192" y="7789"/>
                  </a:lnTo>
                  <a:lnTo>
                    <a:pt x="15192" y="6392"/>
                  </a:lnTo>
                  <a:lnTo>
                    <a:pt x="13766" y="6392"/>
                  </a:lnTo>
                  <a:lnTo>
                    <a:pt x="13766" y="3421"/>
                  </a:lnTo>
                  <a:lnTo>
                    <a:pt x="13979" y="3555"/>
                  </a:lnTo>
                  <a:lnTo>
                    <a:pt x="14186" y="3690"/>
                  </a:lnTo>
                  <a:lnTo>
                    <a:pt x="14390" y="3825"/>
                  </a:lnTo>
                  <a:lnTo>
                    <a:pt x="14587" y="3959"/>
                  </a:lnTo>
                  <a:lnTo>
                    <a:pt x="14777" y="4094"/>
                  </a:lnTo>
                  <a:lnTo>
                    <a:pt x="14963" y="4228"/>
                  </a:lnTo>
                  <a:lnTo>
                    <a:pt x="15141" y="4363"/>
                  </a:lnTo>
                  <a:lnTo>
                    <a:pt x="15315" y="4496"/>
                  </a:lnTo>
                  <a:lnTo>
                    <a:pt x="15481" y="4631"/>
                  </a:lnTo>
                  <a:lnTo>
                    <a:pt x="15641" y="4764"/>
                  </a:lnTo>
                  <a:lnTo>
                    <a:pt x="15794" y="4896"/>
                  </a:lnTo>
                  <a:lnTo>
                    <a:pt x="15940" y="5027"/>
                  </a:lnTo>
                  <a:lnTo>
                    <a:pt x="16078" y="5156"/>
                  </a:lnTo>
                  <a:lnTo>
                    <a:pt x="16210" y="5286"/>
                  </a:lnTo>
                  <a:lnTo>
                    <a:pt x="16333" y="5414"/>
                  </a:lnTo>
                  <a:lnTo>
                    <a:pt x="16450" y="5539"/>
                  </a:lnTo>
                  <a:lnTo>
                    <a:pt x="16558" y="5665"/>
                  </a:lnTo>
                  <a:lnTo>
                    <a:pt x="16659" y="5788"/>
                  </a:lnTo>
                  <a:lnTo>
                    <a:pt x="16751" y="5909"/>
                  </a:lnTo>
                  <a:lnTo>
                    <a:pt x="16834" y="6028"/>
                  </a:lnTo>
                  <a:lnTo>
                    <a:pt x="16909" y="6146"/>
                  </a:lnTo>
                  <a:lnTo>
                    <a:pt x="16975" y="6261"/>
                  </a:lnTo>
                  <a:lnTo>
                    <a:pt x="17032" y="6373"/>
                  </a:lnTo>
                  <a:lnTo>
                    <a:pt x="17081" y="6485"/>
                  </a:lnTo>
                  <a:lnTo>
                    <a:pt x="17119" y="6592"/>
                  </a:lnTo>
                  <a:lnTo>
                    <a:pt x="17148" y="6698"/>
                  </a:lnTo>
                  <a:lnTo>
                    <a:pt x="17167" y="6799"/>
                  </a:lnTo>
                  <a:lnTo>
                    <a:pt x="17177" y="6899"/>
                  </a:lnTo>
                  <a:lnTo>
                    <a:pt x="17177" y="6995"/>
                  </a:lnTo>
                  <a:lnTo>
                    <a:pt x="17166" y="7088"/>
                  </a:lnTo>
                  <a:lnTo>
                    <a:pt x="17146" y="7178"/>
                  </a:lnTo>
                  <a:lnTo>
                    <a:pt x="17114" y="7265"/>
                  </a:lnTo>
                  <a:lnTo>
                    <a:pt x="17044" y="7387"/>
                  </a:lnTo>
                  <a:lnTo>
                    <a:pt x="16952" y="7497"/>
                  </a:lnTo>
                  <a:lnTo>
                    <a:pt x="16841" y="7597"/>
                  </a:lnTo>
                  <a:lnTo>
                    <a:pt x="16710" y="7684"/>
                  </a:lnTo>
                  <a:lnTo>
                    <a:pt x="16560" y="7760"/>
                  </a:lnTo>
                  <a:lnTo>
                    <a:pt x="16392" y="7825"/>
                  </a:lnTo>
                  <a:lnTo>
                    <a:pt x="16207" y="7879"/>
                  </a:lnTo>
                  <a:lnTo>
                    <a:pt x="16005" y="7921"/>
                  </a:lnTo>
                  <a:lnTo>
                    <a:pt x="15786" y="7954"/>
                  </a:lnTo>
                  <a:lnTo>
                    <a:pt x="15551" y="7976"/>
                  </a:lnTo>
                  <a:lnTo>
                    <a:pt x="15303" y="7988"/>
                  </a:lnTo>
                  <a:lnTo>
                    <a:pt x="15040" y="7990"/>
                  </a:lnTo>
                  <a:lnTo>
                    <a:pt x="14763" y="7982"/>
                  </a:lnTo>
                  <a:lnTo>
                    <a:pt x="14473" y="7964"/>
                  </a:lnTo>
                  <a:lnTo>
                    <a:pt x="14170" y="7936"/>
                  </a:lnTo>
                  <a:lnTo>
                    <a:pt x="13856" y="7899"/>
                  </a:lnTo>
                  <a:lnTo>
                    <a:pt x="13532" y="7854"/>
                  </a:lnTo>
                  <a:lnTo>
                    <a:pt x="13197" y="7799"/>
                  </a:lnTo>
                  <a:lnTo>
                    <a:pt x="12852" y="7736"/>
                  </a:lnTo>
                  <a:lnTo>
                    <a:pt x="12498" y="7664"/>
                  </a:lnTo>
                  <a:lnTo>
                    <a:pt x="12135" y="7583"/>
                  </a:lnTo>
                  <a:lnTo>
                    <a:pt x="11766" y="7494"/>
                  </a:lnTo>
                  <a:lnTo>
                    <a:pt x="11389" y="7396"/>
                  </a:lnTo>
                  <a:lnTo>
                    <a:pt x="11005" y="7292"/>
                  </a:lnTo>
                  <a:lnTo>
                    <a:pt x="10616" y="7179"/>
                  </a:lnTo>
                  <a:lnTo>
                    <a:pt x="10221" y="7058"/>
                  </a:lnTo>
                  <a:lnTo>
                    <a:pt x="9822" y="6930"/>
                  </a:lnTo>
                  <a:lnTo>
                    <a:pt x="9419" y="6796"/>
                  </a:lnTo>
                  <a:lnTo>
                    <a:pt x="9013" y="6653"/>
                  </a:lnTo>
                  <a:lnTo>
                    <a:pt x="8604" y="6505"/>
                  </a:lnTo>
                  <a:lnTo>
                    <a:pt x="8194" y="6349"/>
                  </a:lnTo>
                  <a:lnTo>
                    <a:pt x="7782" y="6187"/>
                  </a:lnTo>
                  <a:lnTo>
                    <a:pt x="7673" y="6146"/>
                  </a:lnTo>
                  <a:lnTo>
                    <a:pt x="7562" y="6102"/>
                  </a:lnTo>
                  <a:lnTo>
                    <a:pt x="7450" y="6056"/>
                  </a:lnTo>
                  <a:lnTo>
                    <a:pt x="7335" y="6010"/>
                  </a:lnTo>
                  <a:lnTo>
                    <a:pt x="7219" y="5961"/>
                  </a:lnTo>
                  <a:lnTo>
                    <a:pt x="7101" y="5911"/>
                  </a:lnTo>
                  <a:lnTo>
                    <a:pt x="6982" y="5859"/>
                  </a:lnTo>
                  <a:lnTo>
                    <a:pt x="6862" y="5805"/>
                  </a:lnTo>
                  <a:lnTo>
                    <a:pt x="6740" y="5751"/>
                  </a:lnTo>
                  <a:lnTo>
                    <a:pt x="6617" y="5695"/>
                  </a:lnTo>
                  <a:lnTo>
                    <a:pt x="6492" y="5637"/>
                  </a:lnTo>
                  <a:lnTo>
                    <a:pt x="6368" y="5578"/>
                  </a:lnTo>
                  <a:lnTo>
                    <a:pt x="6241" y="5518"/>
                  </a:lnTo>
                  <a:lnTo>
                    <a:pt x="6115" y="5456"/>
                  </a:lnTo>
                  <a:lnTo>
                    <a:pt x="5987" y="5393"/>
                  </a:lnTo>
                  <a:lnTo>
                    <a:pt x="5858" y="5328"/>
                  </a:lnTo>
                  <a:lnTo>
                    <a:pt x="5730" y="5263"/>
                  </a:lnTo>
                  <a:lnTo>
                    <a:pt x="5600" y="5196"/>
                  </a:lnTo>
                  <a:lnTo>
                    <a:pt x="5470" y="5129"/>
                  </a:lnTo>
                  <a:lnTo>
                    <a:pt x="5340" y="5060"/>
                  </a:lnTo>
                  <a:lnTo>
                    <a:pt x="5210" y="4990"/>
                  </a:lnTo>
                  <a:lnTo>
                    <a:pt x="5080" y="4919"/>
                  </a:lnTo>
                  <a:lnTo>
                    <a:pt x="4950" y="4848"/>
                  </a:lnTo>
                  <a:lnTo>
                    <a:pt x="4819" y="4774"/>
                  </a:lnTo>
                  <a:lnTo>
                    <a:pt x="4689" y="4701"/>
                  </a:lnTo>
                  <a:lnTo>
                    <a:pt x="4559" y="4626"/>
                  </a:lnTo>
                  <a:lnTo>
                    <a:pt x="4431" y="4552"/>
                  </a:lnTo>
                  <a:lnTo>
                    <a:pt x="4302" y="4475"/>
                  </a:lnTo>
                  <a:lnTo>
                    <a:pt x="4173" y="4398"/>
                  </a:lnTo>
                  <a:lnTo>
                    <a:pt x="4046" y="4321"/>
                  </a:lnTo>
                  <a:lnTo>
                    <a:pt x="3919" y="4242"/>
                  </a:lnTo>
                  <a:lnTo>
                    <a:pt x="3792" y="4163"/>
                  </a:lnTo>
                  <a:lnTo>
                    <a:pt x="3792" y="4178"/>
                  </a:lnTo>
                  <a:lnTo>
                    <a:pt x="3548" y="4024"/>
                  </a:lnTo>
                  <a:lnTo>
                    <a:pt x="3311" y="3869"/>
                  </a:lnTo>
                  <a:lnTo>
                    <a:pt x="3082" y="3716"/>
                  </a:lnTo>
                  <a:lnTo>
                    <a:pt x="2861" y="3561"/>
                  </a:lnTo>
                  <a:lnTo>
                    <a:pt x="2648" y="3407"/>
                  </a:lnTo>
                  <a:lnTo>
                    <a:pt x="2442" y="3255"/>
                  </a:lnTo>
                  <a:lnTo>
                    <a:pt x="2246" y="3102"/>
                  </a:lnTo>
                  <a:lnTo>
                    <a:pt x="2056" y="2951"/>
                  </a:lnTo>
                  <a:lnTo>
                    <a:pt x="1877" y="2799"/>
                  </a:lnTo>
                  <a:lnTo>
                    <a:pt x="1705" y="2650"/>
                  </a:lnTo>
                  <a:lnTo>
                    <a:pt x="1541" y="2503"/>
                  </a:lnTo>
                  <a:lnTo>
                    <a:pt x="1387" y="2356"/>
                  </a:lnTo>
                  <a:lnTo>
                    <a:pt x="1241" y="2211"/>
                  </a:lnTo>
                  <a:lnTo>
                    <a:pt x="1104" y="2068"/>
                  </a:lnTo>
                  <a:lnTo>
                    <a:pt x="976" y="1927"/>
                  </a:lnTo>
                  <a:lnTo>
                    <a:pt x="857" y="1789"/>
                  </a:lnTo>
                  <a:lnTo>
                    <a:pt x="747" y="1653"/>
                  </a:lnTo>
                  <a:lnTo>
                    <a:pt x="647" y="1519"/>
                  </a:lnTo>
                  <a:lnTo>
                    <a:pt x="556" y="1388"/>
                  </a:lnTo>
                  <a:lnTo>
                    <a:pt x="475" y="1259"/>
                  </a:lnTo>
                  <a:lnTo>
                    <a:pt x="402" y="1135"/>
                  </a:lnTo>
                  <a:lnTo>
                    <a:pt x="340" y="1012"/>
                  </a:lnTo>
                  <a:lnTo>
                    <a:pt x="288" y="893"/>
                  </a:lnTo>
                  <a:lnTo>
                    <a:pt x="244" y="778"/>
                  </a:lnTo>
                  <a:lnTo>
                    <a:pt x="212" y="666"/>
                  </a:lnTo>
                  <a:lnTo>
                    <a:pt x="189" y="558"/>
                  </a:lnTo>
                  <a:lnTo>
                    <a:pt x="176" y="454"/>
                  </a:lnTo>
                  <a:lnTo>
                    <a:pt x="174" y="355"/>
                  </a:lnTo>
                  <a:lnTo>
                    <a:pt x="182" y="260"/>
                  </a:lnTo>
                  <a:lnTo>
                    <a:pt x="201" y="168"/>
                  </a:lnTo>
                  <a:lnTo>
                    <a:pt x="229" y="82"/>
                  </a:lnTo>
                  <a:lnTo>
                    <a:pt x="269" y="0"/>
                  </a:lnTo>
                  <a:lnTo>
                    <a:pt x="242" y="38"/>
                  </a:lnTo>
                  <a:lnTo>
                    <a:pt x="215" y="75"/>
                  </a:lnTo>
                  <a:lnTo>
                    <a:pt x="189" y="111"/>
                  </a:lnTo>
                  <a:lnTo>
                    <a:pt x="163" y="147"/>
                  </a:lnTo>
                  <a:lnTo>
                    <a:pt x="140" y="185"/>
                  </a:lnTo>
                  <a:lnTo>
                    <a:pt x="118" y="223"/>
                  </a:lnTo>
                  <a:lnTo>
                    <a:pt x="107" y="243"/>
                  </a:lnTo>
                  <a:lnTo>
                    <a:pt x="97" y="264"/>
                  </a:lnTo>
                  <a:lnTo>
                    <a:pt x="89" y="284"/>
                  </a:lnTo>
                  <a:lnTo>
                    <a:pt x="80" y="306"/>
                  </a:lnTo>
                  <a:lnTo>
                    <a:pt x="45" y="396"/>
                  </a:lnTo>
                  <a:lnTo>
                    <a:pt x="21" y="490"/>
                  </a:lnTo>
                  <a:lnTo>
                    <a:pt x="5" y="587"/>
                  </a:lnTo>
                  <a:lnTo>
                    <a:pt x="0" y="688"/>
                  </a:lnTo>
                  <a:lnTo>
                    <a:pt x="4" y="793"/>
                  </a:lnTo>
                  <a:lnTo>
                    <a:pt x="18" y="899"/>
                  </a:lnTo>
                  <a:lnTo>
                    <a:pt x="42" y="1009"/>
                  </a:lnTo>
                  <a:lnTo>
                    <a:pt x="75" y="1123"/>
                  </a:lnTo>
                  <a:lnTo>
                    <a:pt x="118" y="1238"/>
                  </a:lnTo>
                  <a:lnTo>
                    <a:pt x="170" y="1357"/>
                  </a:lnTo>
                  <a:lnTo>
                    <a:pt x="233" y="1479"/>
                  </a:lnTo>
                  <a:lnTo>
                    <a:pt x="304" y="1602"/>
                  </a:lnTo>
                  <a:lnTo>
                    <a:pt x="385" y="1728"/>
                  </a:lnTo>
                  <a:lnTo>
                    <a:pt x="475" y="1857"/>
                  </a:lnTo>
                  <a:lnTo>
                    <a:pt x="575" y="1989"/>
                  </a:lnTo>
                  <a:lnTo>
                    <a:pt x="685" y="2122"/>
                  </a:lnTo>
                  <a:lnTo>
                    <a:pt x="803" y="2257"/>
                  </a:lnTo>
                  <a:lnTo>
                    <a:pt x="931" y="2395"/>
                  </a:lnTo>
                  <a:lnTo>
                    <a:pt x="1069" y="2534"/>
                  </a:lnTo>
                  <a:lnTo>
                    <a:pt x="1215" y="2676"/>
                  </a:lnTo>
                  <a:lnTo>
                    <a:pt x="1370" y="2819"/>
                  </a:lnTo>
                  <a:lnTo>
                    <a:pt x="1536" y="2964"/>
                  </a:lnTo>
                  <a:lnTo>
                    <a:pt x="1710" y="3110"/>
                  </a:lnTo>
                  <a:lnTo>
                    <a:pt x="1894" y="3258"/>
                  </a:lnTo>
                  <a:lnTo>
                    <a:pt x="2087" y="3407"/>
                  </a:lnTo>
                  <a:lnTo>
                    <a:pt x="2289" y="3558"/>
                  </a:lnTo>
                  <a:lnTo>
                    <a:pt x="2500" y="3710"/>
                  </a:lnTo>
                  <a:lnTo>
                    <a:pt x="2720" y="3863"/>
                  </a:lnTo>
                  <a:lnTo>
                    <a:pt x="2949" y="4016"/>
                  </a:lnTo>
                  <a:lnTo>
                    <a:pt x="3188" y="4172"/>
                  </a:lnTo>
                  <a:lnTo>
                    <a:pt x="3434" y="4328"/>
                  </a:lnTo>
                  <a:lnTo>
                    <a:pt x="3691" y="4485"/>
                  </a:lnTo>
                  <a:lnTo>
                    <a:pt x="3691" y="8051"/>
                  </a:lnTo>
                  <a:lnTo>
                    <a:pt x="5598" y="8051"/>
                  </a:lnTo>
                  <a:lnTo>
                    <a:pt x="5598" y="5518"/>
                  </a:lnTo>
                  <a:lnTo>
                    <a:pt x="5676" y="5557"/>
                  </a:lnTo>
                  <a:lnTo>
                    <a:pt x="5753" y="5597"/>
                  </a:lnTo>
                  <a:lnTo>
                    <a:pt x="5834" y="5637"/>
                  </a:lnTo>
                  <a:lnTo>
                    <a:pt x="5915" y="5678"/>
                  </a:lnTo>
                  <a:lnTo>
                    <a:pt x="5997" y="5719"/>
                  </a:lnTo>
                  <a:lnTo>
                    <a:pt x="6081" y="5760"/>
                  </a:lnTo>
                  <a:lnTo>
                    <a:pt x="6167" y="5799"/>
                  </a:lnTo>
                  <a:lnTo>
                    <a:pt x="6253" y="5838"/>
                  </a:lnTo>
                  <a:lnTo>
                    <a:pt x="6253" y="8051"/>
                  </a:lnTo>
                  <a:lnTo>
                    <a:pt x="8073" y="8051"/>
                  </a:lnTo>
                  <a:lnTo>
                    <a:pt x="8073" y="6639"/>
                  </a:lnTo>
                  <a:lnTo>
                    <a:pt x="8149" y="6666"/>
                  </a:lnTo>
                  <a:lnTo>
                    <a:pt x="8226" y="6693"/>
                  </a:lnTo>
                  <a:lnTo>
                    <a:pt x="8302" y="6720"/>
                  </a:lnTo>
                  <a:lnTo>
                    <a:pt x="8377" y="6747"/>
                  </a:lnTo>
                  <a:lnTo>
                    <a:pt x="8451" y="6776"/>
                  </a:lnTo>
                  <a:lnTo>
                    <a:pt x="8526" y="6803"/>
                  </a:lnTo>
                  <a:lnTo>
                    <a:pt x="8598" y="6830"/>
                  </a:lnTo>
                  <a:lnTo>
                    <a:pt x="8670" y="6857"/>
                  </a:lnTo>
                  <a:lnTo>
                    <a:pt x="9093" y="8051"/>
                  </a:lnTo>
                  <a:lnTo>
                    <a:pt x="11218" y="8051"/>
                  </a:lnTo>
                  <a:lnTo>
                    <a:pt x="11218" y="7658"/>
                  </a:lnTo>
                  <a:lnTo>
                    <a:pt x="11299" y="7679"/>
                  </a:lnTo>
                  <a:lnTo>
                    <a:pt x="11379" y="7699"/>
                  </a:lnTo>
                  <a:lnTo>
                    <a:pt x="11459" y="7719"/>
                  </a:lnTo>
                  <a:lnTo>
                    <a:pt x="11538" y="7738"/>
                  </a:lnTo>
                  <a:lnTo>
                    <a:pt x="11617" y="7757"/>
                  </a:lnTo>
                  <a:lnTo>
                    <a:pt x="11697" y="7776"/>
                  </a:lnTo>
                  <a:lnTo>
                    <a:pt x="11777" y="7797"/>
                  </a:lnTo>
                  <a:lnTo>
                    <a:pt x="11859" y="7818"/>
                  </a:lnTo>
                  <a:lnTo>
                    <a:pt x="11859" y="8051"/>
                  </a:lnTo>
                  <a:lnTo>
                    <a:pt x="13082" y="8051"/>
                  </a:lnTo>
                  <a:lnTo>
                    <a:pt x="13281" y="8081"/>
                  </a:lnTo>
                  <a:lnTo>
                    <a:pt x="13477" y="8107"/>
                  </a:lnTo>
                  <a:lnTo>
                    <a:pt x="13669" y="8131"/>
                  </a:lnTo>
                  <a:lnTo>
                    <a:pt x="13857" y="8151"/>
                  </a:lnTo>
                  <a:lnTo>
                    <a:pt x="14044" y="8168"/>
                  </a:lnTo>
                  <a:lnTo>
                    <a:pt x="14225" y="8182"/>
                  </a:lnTo>
                  <a:lnTo>
                    <a:pt x="14404" y="8193"/>
                  </a:lnTo>
                  <a:lnTo>
                    <a:pt x="14577" y="8199"/>
                  </a:lnTo>
                  <a:lnTo>
                    <a:pt x="14748" y="8203"/>
                  </a:lnTo>
                  <a:lnTo>
                    <a:pt x="14913" y="8203"/>
                  </a:lnTo>
                  <a:lnTo>
                    <a:pt x="15074" y="8200"/>
                  </a:lnTo>
                  <a:lnTo>
                    <a:pt x="15231" y="8195"/>
                  </a:lnTo>
                  <a:lnTo>
                    <a:pt x="15384" y="8185"/>
                  </a:lnTo>
                  <a:lnTo>
                    <a:pt x="15531" y="8171"/>
                  </a:lnTo>
                  <a:lnTo>
                    <a:pt x="15674" y="8155"/>
                  </a:lnTo>
                  <a:lnTo>
                    <a:pt x="15811" y="8135"/>
                  </a:lnTo>
                  <a:lnTo>
                    <a:pt x="15944" y="8111"/>
                  </a:lnTo>
                  <a:lnTo>
                    <a:pt x="16071" y="8084"/>
                  </a:lnTo>
                  <a:lnTo>
                    <a:pt x="16193" y="8053"/>
                  </a:lnTo>
                  <a:lnTo>
                    <a:pt x="16310" y="8020"/>
                  </a:lnTo>
                  <a:lnTo>
                    <a:pt x="16420" y="7982"/>
                  </a:lnTo>
                  <a:lnTo>
                    <a:pt x="16525" y="7939"/>
                  </a:lnTo>
                  <a:lnTo>
                    <a:pt x="16624" y="7895"/>
                  </a:lnTo>
                  <a:lnTo>
                    <a:pt x="16717" y="7846"/>
                  </a:lnTo>
                  <a:lnTo>
                    <a:pt x="16804" y="7793"/>
                  </a:lnTo>
                  <a:lnTo>
                    <a:pt x="16885" y="7738"/>
                  </a:lnTo>
                  <a:lnTo>
                    <a:pt x="16960" y="7678"/>
                  </a:lnTo>
                  <a:lnTo>
                    <a:pt x="17028" y="7615"/>
                  </a:lnTo>
                  <a:lnTo>
                    <a:pt x="17088" y="7548"/>
                  </a:lnTo>
                  <a:lnTo>
                    <a:pt x="17143" y="7477"/>
                  </a:lnTo>
                  <a:lnTo>
                    <a:pt x="17190" y="7402"/>
                  </a:lnTo>
                  <a:lnTo>
                    <a:pt x="17231" y="7323"/>
                  </a:lnTo>
                  <a:lnTo>
                    <a:pt x="17266" y="7236"/>
                  </a:lnTo>
                  <a:lnTo>
                    <a:pt x="17291" y="7146"/>
                  </a:lnTo>
                  <a:lnTo>
                    <a:pt x="17304" y="7051"/>
                  </a:lnTo>
                  <a:lnTo>
                    <a:pt x="17307" y="6954"/>
                  </a:lnTo>
                  <a:lnTo>
                    <a:pt x="17299" y="6852"/>
                  </a:lnTo>
                  <a:lnTo>
                    <a:pt x="17281" y="6749"/>
                  </a:lnTo>
                  <a:lnTo>
                    <a:pt x="17254" y="6640"/>
                  </a:lnTo>
                  <a:lnTo>
                    <a:pt x="17215" y="6530"/>
                  </a:lnTo>
                  <a:lnTo>
                    <a:pt x="17167" y="6416"/>
                  </a:lnTo>
                  <a:lnTo>
                    <a:pt x="17110" y="6300"/>
                  </a:lnTo>
                  <a:lnTo>
                    <a:pt x="17043" y="6181"/>
                  </a:lnTo>
                  <a:lnTo>
                    <a:pt x="16967" y="6058"/>
                  </a:lnTo>
                  <a:lnTo>
                    <a:pt x="16882" y="5935"/>
                  </a:lnTo>
                  <a:lnTo>
                    <a:pt x="16788" y="5809"/>
                  </a:lnTo>
                  <a:lnTo>
                    <a:pt x="16685" y="5681"/>
                  </a:lnTo>
                  <a:lnTo>
                    <a:pt x="16574" y="5550"/>
                  </a:lnTo>
                  <a:lnTo>
                    <a:pt x="16454" y="5419"/>
                  </a:lnTo>
                  <a:lnTo>
                    <a:pt x="16326" y="5285"/>
                  </a:lnTo>
                  <a:lnTo>
                    <a:pt x="16190" y="5150"/>
                  </a:lnTo>
                  <a:lnTo>
                    <a:pt x="16046" y="5014"/>
                  </a:lnTo>
                  <a:lnTo>
                    <a:pt x="15894" y="4876"/>
                  </a:lnTo>
                  <a:lnTo>
                    <a:pt x="15734" y="4737"/>
                  </a:lnTo>
                  <a:lnTo>
                    <a:pt x="15568" y="4597"/>
                  </a:lnTo>
                  <a:lnTo>
                    <a:pt x="15395" y="4456"/>
                  </a:lnTo>
                  <a:lnTo>
                    <a:pt x="15214" y="4316"/>
                  </a:lnTo>
                  <a:lnTo>
                    <a:pt x="15026" y="4174"/>
                  </a:lnTo>
                  <a:lnTo>
                    <a:pt x="14831" y="4031"/>
                  </a:lnTo>
                  <a:lnTo>
                    <a:pt x="14631" y="3890"/>
                  </a:lnTo>
                  <a:lnTo>
                    <a:pt x="14423" y="3747"/>
                  </a:lnTo>
                  <a:lnTo>
                    <a:pt x="14210" y="3604"/>
                  </a:lnTo>
                  <a:lnTo>
                    <a:pt x="13991" y="3461"/>
                  </a:lnTo>
                  <a:lnTo>
                    <a:pt x="13766" y="3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grpSp>
      <p:sp>
        <p:nvSpPr>
          <p:cNvPr id="32" name="Text Box 33"/>
          <p:cNvSpPr txBox="1">
            <a:spLocks noChangeArrowheads="1"/>
          </p:cNvSpPr>
          <p:nvPr/>
        </p:nvSpPr>
        <p:spPr bwMode="auto">
          <a:xfrm rot="16200000">
            <a:off x="-456406" y="3604419"/>
            <a:ext cx="2513012"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lnSpc>
                <a:spcPct val="85000"/>
              </a:lnSpc>
              <a:spcBef>
                <a:spcPct val="40000"/>
              </a:spcBef>
              <a:spcAft>
                <a:spcPct val="0"/>
              </a:spcAft>
              <a:defRPr/>
            </a:pPr>
            <a:r>
              <a:rPr lang="en-US" altLang="en-US" sz="2100" i="1" dirty="0" smtClean="0">
                <a:solidFill>
                  <a:srgbClr val="85B2DB"/>
                </a:solidFill>
                <a:latin typeface="Arial" charset="0"/>
                <a:ea typeface="MS PGothic" pitchFamily="34" charset="-128"/>
              </a:rPr>
              <a:t>www.inl.gov</a:t>
            </a:r>
          </a:p>
        </p:txBody>
      </p:sp>
      <p:grpSp>
        <p:nvGrpSpPr>
          <p:cNvPr id="33" name="Group 34"/>
          <p:cNvGrpSpPr>
            <a:grpSpLocks/>
          </p:cNvGrpSpPr>
          <p:nvPr/>
        </p:nvGrpSpPr>
        <p:grpSpPr bwMode="auto">
          <a:xfrm>
            <a:off x="1947863" y="0"/>
            <a:ext cx="312737" cy="6858000"/>
            <a:chOff x="1227" y="0"/>
            <a:chExt cx="197" cy="4320"/>
          </a:xfrm>
        </p:grpSpPr>
        <p:sp>
          <p:nvSpPr>
            <p:cNvPr id="34" name="Line 35"/>
            <p:cNvSpPr>
              <a:spLocks noChangeShapeType="1"/>
            </p:cNvSpPr>
            <p:nvPr userDrawn="1"/>
          </p:nvSpPr>
          <p:spPr bwMode="auto">
            <a:xfrm>
              <a:off x="1424" y="3140"/>
              <a:ext cx="0" cy="118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sz="2400" dirty="0">
                <a:solidFill>
                  <a:srgbClr val="000000"/>
                </a:solidFill>
                <a:latin typeface="Times New Roman" charset="0"/>
                <a:ea typeface="ＭＳ Ｐゴシック" charset="0"/>
              </a:endParaRPr>
            </a:p>
          </p:txBody>
        </p:sp>
        <p:sp>
          <p:nvSpPr>
            <p:cNvPr id="35" name="Line 36"/>
            <p:cNvSpPr>
              <a:spLocks noChangeShapeType="1"/>
            </p:cNvSpPr>
            <p:nvPr userDrawn="1"/>
          </p:nvSpPr>
          <p:spPr bwMode="auto">
            <a:xfrm flipH="1" flipV="1">
              <a:off x="1227" y="2943"/>
              <a:ext cx="195" cy="195"/>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sz="2400" dirty="0">
                <a:solidFill>
                  <a:srgbClr val="000000"/>
                </a:solidFill>
                <a:latin typeface="Times New Roman" charset="0"/>
                <a:ea typeface="ＭＳ Ｐゴシック" charset="0"/>
              </a:endParaRPr>
            </a:p>
          </p:txBody>
        </p:sp>
        <p:sp>
          <p:nvSpPr>
            <p:cNvPr id="36" name="Line 37"/>
            <p:cNvSpPr>
              <a:spLocks noChangeShapeType="1"/>
            </p:cNvSpPr>
            <p:nvPr userDrawn="1"/>
          </p:nvSpPr>
          <p:spPr bwMode="auto">
            <a:xfrm flipV="1">
              <a:off x="1229" y="0"/>
              <a:ext cx="0" cy="2943"/>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sz="2400" dirty="0">
                <a:solidFill>
                  <a:srgbClr val="000000"/>
                </a:solidFill>
                <a:latin typeface="Times New Roman" charset="0"/>
                <a:ea typeface="ＭＳ Ｐゴシック" charset="0"/>
              </a:endParaRPr>
            </a:p>
          </p:txBody>
        </p:sp>
      </p:grpSp>
      <p:grpSp>
        <p:nvGrpSpPr>
          <p:cNvPr id="37" name="Group 38"/>
          <p:cNvGrpSpPr>
            <a:grpSpLocks/>
          </p:cNvGrpSpPr>
          <p:nvPr/>
        </p:nvGrpSpPr>
        <p:grpSpPr bwMode="auto">
          <a:xfrm>
            <a:off x="1885950" y="0"/>
            <a:ext cx="441325" cy="6858000"/>
            <a:chOff x="1188" y="0"/>
            <a:chExt cx="278" cy="4320"/>
          </a:xfrm>
        </p:grpSpPr>
        <p:sp>
          <p:nvSpPr>
            <p:cNvPr id="38" name="Rectangle 39"/>
            <p:cNvSpPr>
              <a:spLocks noChangeArrowheads="1"/>
            </p:cNvSpPr>
            <p:nvPr userDrawn="1"/>
          </p:nvSpPr>
          <p:spPr bwMode="auto">
            <a:xfrm>
              <a:off x="1460" y="3360"/>
              <a:ext cx="6" cy="96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dirty="0" smtClean="0">
                <a:solidFill>
                  <a:srgbClr val="000000"/>
                </a:solidFill>
                <a:ea typeface="MS PGothic" pitchFamily="34" charset="-128"/>
              </a:endParaRPr>
            </a:p>
          </p:txBody>
        </p:sp>
        <p:sp>
          <p:nvSpPr>
            <p:cNvPr id="39" name="Rectangle 40"/>
            <p:cNvSpPr>
              <a:spLocks noChangeArrowheads="1"/>
            </p:cNvSpPr>
            <p:nvPr userDrawn="1"/>
          </p:nvSpPr>
          <p:spPr bwMode="auto">
            <a:xfrm rot="2700000">
              <a:off x="1135" y="3223"/>
              <a:ext cx="387" cy="6"/>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dirty="0" smtClean="0">
                <a:solidFill>
                  <a:srgbClr val="000000"/>
                </a:solidFill>
                <a:ea typeface="MS PGothic" pitchFamily="34" charset="-128"/>
              </a:endParaRPr>
            </a:p>
          </p:txBody>
        </p:sp>
        <p:sp>
          <p:nvSpPr>
            <p:cNvPr id="40" name="Rectangle 41"/>
            <p:cNvSpPr>
              <a:spLocks noChangeArrowheads="1"/>
            </p:cNvSpPr>
            <p:nvPr userDrawn="1"/>
          </p:nvSpPr>
          <p:spPr bwMode="auto">
            <a:xfrm>
              <a:off x="1188" y="0"/>
              <a:ext cx="6" cy="3092"/>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dirty="0" smtClean="0">
                <a:solidFill>
                  <a:srgbClr val="000000"/>
                </a:solidFill>
                <a:ea typeface="MS PGothic" pitchFamily="34" charset="-128"/>
              </a:endParaRPr>
            </a:p>
          </p:txBody>
        </p:sp>
      </p:grpSp>
      <p:sp>
        <p:nvSpPr>
          <p:cNvPr id="75778" name="Rectangle 2"/>
          <p:cNvSpPr>
            <a:spLocks noGrp="1" noChangeArrowheads="1"/>
          </p:cNvSpPr>
          <p:nvPr>
            <p:ph type="ctrTitle"/>
          </p:nvPr>
        </p:nvSpPr>
        <p:spPr>
          <a:xfrm>
            <a:off x="2892425" y="609600"/>
            <a:ext cx="5805488" cy="1538288"/>
          </a:xfrm>
        </p:spPr>
        <p:txBody>
          <a:bodyPr anchor="b"/>
          <a:lstStyle>
            <a:lvl1pPr>
              <a:spcBef>
                <a:spcPct val="40000"/>
              </a:spcBef>
              <a:defRPr sz="3200">
                <a:solidFill>
                  <a:schemeClr val="bg1"/>
                </a:solidFill>
              </a:defRPr>
            </a:lvl1pPr>
          </a:lstStyle>
          <a:p>
            <a:pPr lvl="0"/>
            <a:r>
              <a:rPr lang="en-US" altLang="en-US" noProof="0" smtClean="0"/>
              <a:t>Click to edit Master title style</a:t>
            </a:r>
          </a:p>
        </p:txBody>
      </p:sp>
      <p:sp>
        <p:nvSpPr>
          <p:cNvPr id="75779" name="Rectangle 3"/>
          <p:cNvSpPr>
            <a:spLocks noGrp="1" noChangeArrowheads="1"/>
          </p:cNvSpPr>
          <p:nvPr>
            <p:ph type="subTitle" sz="quarter" idx="1"/>
          </p:nvPr>
        </p:nvSpPr>
        <p:spPr>
          <a:xfrm>
            <a:off x="2914650" y="2514600"/>
            <a:ext cx="5783263" cy="533400"/>
          </a:xfrm>
        </p:spPr>
        <p:txBody>
          <a:bodyPr/>
          <a:lstStyle>
            <a:lvl1pPr marL="0" indent="0">
              <a:spcBef>
                <a:spcPct val="20000"/>
              </a:spcBef>
              <a:buFontTx/>
              <a:buNone/>
              <a:defRPr b="1">
                <a:solidFill>
                  <a:schemeClr val="bg1"/>
                </a:solidFill>
              </a:defRPr>
            </a:lvl1pPr>
          </a:lstStyle>
          <a:p>
            <a:pPr lvl="0"/>
            <a:r>
              <a:rPr lang="en-US" altLang="en-US" noProof="0" smtClean="0"/>
              <a:t>Click to edit Master subtitle style</a:t>
            </a:r>
          </a:p>
        </p:txBody>
      </p:sp>
      <p:sp>
        <p:nvSpPr>
          <p:cNvPr id="41" name="Rectangle 4"/>
          <p:cNvSpPr>
            <a:spLocks noGrp="1" noChangeArrowheads="1"/>
          </p:cNvSpPr>
          <p:nvPr>
            <p:ph type="dt" sz="quarter" idx="10"/>
          </p:nvPr>
        </p:nvSpPr>
        <p:spPr bwMode="auto">
          <a:xfrm>
            <a:off x="2914650" y="3436938"/>
            <a:ext cx="5783263"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85000"/>
              </a:lnSpc>
              <a:spcBef>
                <a:spcPct val="40000"/>
              </a:spcBef>
              <a:defRPr sz="1600">
                <a:solidFill>
                  <a:schemeClr val="bg1"/>
                </a:solidFill>
                <a:latin typeface="+mn-lt"/>
                <a:ea typeface="+mn-ea"/>
              </a:defRPr>
            </a:lvl1pPr>
          </a:lstStyle>
          <a:p>
            <a:pPr eaLnBrk="0" fontAlgn="base" hangingPunct="0">
              <a:spcAft>
                <a:spcPct val="0"/>
              </a:spcAft>
              <a:defRPr/>
            </a:pPr>
            <a:endParaRPr lang="en-US" altLang="en-US" dirty="0">
              <a:solidFill>
                <a:srgbClr val="FFFFFF"/>
              </a:solidFill>
            </a:endParaRPr>
          </a:p>
        </p:txBody>
      </p:sp>
    </p:spTree>
    <p:extLst>
      <p:ext uri="{BB962C8B-B14F-4D97-AF65-F5344CB8AC3E}">
        <p14:creationId xmlns:p14="http://schemas.microsoft.com/office/powerpoint/2010/main" val="26222629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ftr" sz="quarter" idx="10"/>
          </p:nvPr>
        </p:nvSpPr>
        <p:spPr>
          <a:ln/>
        </p:spPr>
        <p:txBody>
          <a:bodyPr/>
          <a:lstStyle>
            <a:lvl1pPr>
              <a:defRPr/>
            </a:lvl1pPr>
          </a:lstStyle>
          <a:p>
            <a:pPr>
              <a:defRPr/>
            </a:pPr>
            <a:r>
              <a:rPr lang="en-US" altLang="en-US" dirty="0">
                <a:solidFill>
                  <a:srgbClr val="000000"/>
                </a:solidFill>
              </a:rPr>
              <a:t>Business Sensitive</a:t>
            </a:r>
          </a:p>
        </p:txBody>
      </p:sp>
      <p:sp>
        <p:nvSpPr>
          <p:cNvPr id="5" name="Rectangle 41"/>
          <p:cNvSpPr>
            <a:spLocks noGrp="1" noChangeArrowheads="1"/>
          </p:cNvSpPr>
          <p:nvPr>
            <p:ph type="sldNum" sz="quarter" idx="11"/>
          </p:nvPr>
        </p:nvSpPr>
        <p:spPr>
          <a:ln/>
        </p:spPr>
        <p:txBody>
          <a:bodyPr/>
          <a:lstStyle>
            <a:lvl1pPr>
              <a:defRPr/>
            </a:lvl1pPr>
          </a:lstStyle>
          <a:p>
            <a:pPr>
              <a:defRPr/>
            </a:pPr>
            <a:fld id="{25EE90C0-3748-4095-A2A5-A14F96A453D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054392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9" name="Rectangle 40"/>
          <p:cNvSpPr>
            <a:spLocks noGrp="1" noChangeArrowheads="1"/>
          </p:cNvSpPr>
          <p:nvPr>
            <p:ph type="ftr" sz="quarter" idx="10"/>
          </p:nvPr>
        </p:nvSpPr>
        <p:spPr>
          <a:xfrm>
            <a:off x="6908800" y="6553200"/>
            <a:ext cx="1806575" cy="122238"/>
          </a:xfrm>
          <a:ln/>
        </p:spPr>
        <p:txBody>
          <a:bodyPr/>
          <a:lstStyle>
            <a:lvl1pPr>
              <a:defRPr/>
            </a:lvl1pPr>
          </a:lstStyle>
          <a:p>
            <a:pPr>
              <a:defRPr/>
            </a:pPr>
            <a:r>
              <a:rPr lang="en-US" altLang="en-US" dirty="0">
                <a:solidFill>
                  <a:srgbClr val="000000"/>
                </a:solidFill>
              </a:rPr>
              <a:t>Business Sensitive</a:t>
            </a:r>
          </a:p>
        </p:txBody>
      </p:sp>
      <p:sp>
        <p:nvSpPr>
          <p:cNvPr id="10" name="Rectangle 41"/>
          <p:cNvSpPr>
            <a:spLocks noGrp="1" noChangeArrowheads="1"/>
          </p:cNvSpPr>
          <p:nvPr>
            <p:ph type="sldNum" sz="quarter" idx="11"/>
          </p:nvPr>
        </p:nvSpPr>
        <p:spPr>
          <a:xfrm>
            <a:off x="8713788" y="6553200"/>
            <a:ext cx="271462" cy="122238"/>
          </a:xfrm>
          <a:ln/>
        </p:spPr>
        <p:txBody>
          <a:bodyPr/>
          <a:lstStyle>
            <a:lvl1pPr>
              <a:defRPr/>
            </a:lvl1pPr>
          </a:lstStyle>
          <a:p>
            <a:pPr>
              <a:defRPr/>
            </a:pPr>
            <a:fld id="{25EE90C0-3748-4095-A2A5-A14F96A453D2}" type="slidenum">
              <a:rPr lang="en-US" altLang="en-US">
                <a:solidFill>
                  <a:srgbClr val="000000"/>
                </a:solidFill>
              </a:rPr>
              <a:pPr>
                <a:defRPr/>
              </a:pPr>
              <a:t>‹#›</a:t>
            </a:fld>
            <a:endParaRPr lang="en-US" alt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image2.png" descr="EUROFUSION PowerPoint Master Inhalt.png"/>
          <p:cNvPicPr/>
          <p:nvPr userDrawn="1"/>
        </p:nvPicPr>
        <p:blipFill rotWithShape="1">
          <a:blip r:embed="rId2" cstate="email">
            <a:extLst>
              <a:ext uri="{28A0092B-C50C-407E-A947-70E740481C1C}">
                <a14:useLocalDpi xmlns:a14="http://schemas.microsoft.com/office/drawing/2010/main"/>
              </a:ext>
            </a:extLst>
          </a:blip>
          <a:srcRect t="10632" b="10632"/>
          <a:stretch/>
        </p:blipFill>
        <p:spPr>
          <a:xfrm>
            <a:off x="-199" y="298"/>
            <a:ext cx="9144306" cy="936000"/>
          </a:xfrm>
          <a:prstGeom prst="rect">
            <a:avLst/>
          </a:prstGeom>
          <a:ln w="12700">
            <a:miter lim="400000"/>
          </a:ln>
        </p:spPr>
      </p:pic>
      <p:sp>
        <p:nvSpPr>
          <p:cNvPr id="2" name="Title 1"/>
          <p:cNvSpPr>
            <a:spLocks noGrp="1"/>
          </p:cNvSpPr>
          <p:nvPr>
            <p:ph type="title"/>
          </p:nvPr>
        </p:nvSpPr>
        <p:spPr>
          <a:xfrm>
            <a:off x="457200" y="25893"/>
            <a:ext cx="7427168" cy="891216"/>
          </a:xfrm>
        </p:spPr>
        <p:txBody>
          <a:bodyPr>
            <a:noAutofit/>
          </a:bodyPr>
          <a:lstStyle>
            <a:lvl1pPr algn="l">
              <a:defRPr sz="24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12776"/>
            <a:ext cx="8229600" cy="4896544"/>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1"/>
          </p:nvPr>
        </p:nvSpPr>
        <p:spPr>
          <a:xfrm>
            <a:off x="467544" y="6453336"/>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solidFill>
                  <a:prstClr val="black"/>
                </a:solidFill>
              </a:rPr>
              <a:t>Neill Taylor | Safety and Licensing | F4E - EUROfusion workshop on Design Criteria | 2 June 2016 | Page </a:t>
            </a:r>
            <a:fld id="{556541A7-AE24-41B5-B874-E436F75A4E5B}" type="slidenum">
              <a:rPr lang="en-GB" smtClean="0">
                <a:solidFill>
                  <a:prstClr val="black"/>
                </a:solidFill>
              </a:rPr>
              <a:pPr algn="r"/>
              <a:t>‹#›</a:t>
            </a:fld>
            <a:endParaRPr lang="en-GB" dirty="0">
              <a:solidFill>
                <a:prstClr val="black"/>
              </a:solidFill>
            </a:endParaRPr>
          </a:p>
        </p:txBody>
      </p:sp>
    </p:spTree>
    <p:extLst>
      <p:ext uri="{BB962C8B-B14F-4D97-AF65-F5344CB8AC3E}">
        <p14:creationId xmlns:p14="http://schemas.microsoft.com/office/powerpoint/2010/main" val="21783001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image2.png" descr="EUROFUSION PowerPoint Master Inhalt.png"/>
          <p:cNvPicPr/>
          <p:nvPr userDrawn="1"/>
        </p:nvPicPr>
        <p:blipFill rotWithShape="1">
          <a:blip r:embed="rId2" cstate="email">
            <a:extLst>
              <a:ext uri="{28A0092B-C50C-407E-A947-70E740481C1C}">
                <a14:useLocalDpi xmlns:a14="http://schemas.microsoft.com/office/drawing/2010/main"/>
              </a:ext>
            </a:extLst>
          </a:blip>
          <a:srcRect t="10632" b="10632"/>
          <a:stretch/>
        </p:blipFill>
        <p:spPr>
          <a:xfrm>
            <a:off x="-199" y="298"/>
            <a:ext cx="9144306" cy="936000"/>
          </a:xfrm>
          <a:prstGeom prst="rect">
            <a:avLst/>
          </a:prstGeom>
          <a:ln w="12700">
            <a:miter lim="400000"/>
          </a:ln>
        </p:spPr>
      </p:pic>
      <p:sp>
        <p:nvSpPr>
          <p:cNvPr id="2" name="Title 1"/>
          <p:cNvSpPr>
            <a:spLocks noGrp="1"/>
          </p:cNvSpPr>
          <p:nvPr>
            <p:ph type="title"/>
          </p:nvPr>
        </p:nvSpPr>
        <p:spPr>
          <a:xfrm>
            <a:off x="457200" y="25893"/>
            <a:ext cx="7427168" cy="891216"/>
          </a:xfrm>
        </p:spPr>
        <p:txBody>
          <a:bodyPr>
            <a:noAutofit/>
          </a:bodyPr>
          <a:lstStyle>
            <a:lvl1pPr algn="l">
              <a:defRPr sz="24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12776"/>
            <a:ext cx="8229600" cy="4896544"/>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1"/>
          </p:nvPr>
        </p:nvSpPr>
        <p:spPr>
          <a:xfrm>
            <a:off x="467544" y="6453336"/>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solidFill>
                  <a:prstClr val="black"/>
                </a:solidFill>
              </a:rPr>
              <a:t>Neill Taylor | Safety and Licensing | F4E - EUROfusion workshop on Design Criteria | 2 June 2016 | Page </a:t>
            </a:r>
            <a:fld id="{556541A7-AE24-41B5-B874-E436F75A4E5B}" type="slidenum">
              <a:rPr lang="en-GB" smtClean="0">
                <a:solidFill>
                  <a:prstClr val="black"/>
                </a:solidFill>
              </a:rPr>
              <a:pPr algn="r"/>
              <a:t>‹#›</a:t>
            </a:fld>
            <a:endParaRPr lang="en-GB" dirty="0">
              <a:solidFill>
                <a:prstClr val="black"/>
              </a:solidFill>
            </a:endParaRPr>
          </a:p>
        </p:txBody>
      </p:sp>
    </p:spTree>
    <p:extLst>
      <p:ext uri="{BB962C8B-B14F-4D97-AF65-F5344CB8AC3E}">
        <p14:creationId xmlns:p14="http://schemas.microsoft.com/office/powerpoint/2010/main" val="10409562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92215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B3DD7D6-D869-49EC-9A4C-19D3A3E0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327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1004888"/>
            <a:ext cx="8258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auto">
          <a:xfrm>
            <a:off x="455613" y="1598613"/>
            <a:ext cx="82581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4"/>
          <p:cNvGrpSpPr>
            <a:grpSpLocks noChangeAspect="1"/>
          </p:cNvGrpSpPr>
          <p:nvPr/>
        </p:nvGrpSpPr>
        <p:grpSpPr bwMode="auto">
          <a:xfrm>
            <a:off x="6546850" y="215900"/>
            <a:ext cx="2168525" cy="422275"/>
            <a:chOff x="240" y="3456"/>
            <a:chExt cx="2879" cy="559"/>
          </a:xfrm>
        </p:grpSpPr>
        <p:sp>
          <p:nvSpPr>
            <p:cNvPr id="1039" name="Rectangle 5"/>
            <p:cNvSpPr>
              <a:spLocks noChangeAspect="1" noChangeArrowheads="1"/>
            </p:cNvSpPr>
            <p:nvPr/>
          </p:nvSpPr>
          <p:spPr bwMode="black">
            <a:xfrm>
              <a:off x="1340" y="3693"/>
              <a:ext cx="13" cy="198"/>
            </a:xfrm>
            <a:prstGeom prst="rect">
              <a:avLst/>
            </a:prstGeom>
            <a:solidFill>
              <a:srgbClr val="005B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dirty="0" smtClean="0">
                <a:solidFill>
                  <a:srgbClr val="000000"/>
                </a:solidFill>
                <a:ea typeface="MS PGothic" pitchFamily="34" charset="-128"/>
              </a:endParaRPr>
            </a:p>
          </p:txBody>
        </p:sp>
        <p:sp>
          <p:nvSpPr>
            <p:cNvPr id="1040" name="Freeform 6"/>
            <p:cNvSpPr>
              <a:spLocks noChangeAspect="1" noEditPoints="1"/>
            </p:cNvSpPr>
            <p:nvPr/>
          </p:nvSpPr>
          <p:spPr bwMode="black">
            <a:xfrm>
              <a:off x="1371" y="3675"/>
              <a:ext cx="73" cy="218"/>
            </a:xfrm>
            <a:custGeom>
              <a:avLst/>
              <a:gdLst>
                <a:gd name="T0" fmla="*/ 0 w 441"/>
                <a:gd name="T1" fmla="*/ 0 h 1307"/>
                <a:gd name="T2" fmla="*/ 0 w 441"/>
                <a:gd name="T3" fmla="*/ 0 h 1307"/>
                <a:gd name="T4" fmla="*/ 0 w 441"/>
                <a:gd name="T5" fmla="*/ 0 h 1307"/>
                <a:gd name="T6" fmla="*/ 0 w 441"/>
                <a:gd name="T7" fmla="*/ 0 h 1307"/>
                <a:gd name="T8" fmla="*/ 0 w 441"/>
                <a:gd name="T9" fmla="*/ 0 h 1307"/>
                <a:gd name="T10" fmla="*/ 0 w 441"/>
                <a:gd name="T11" fmla="*/ 0 h 1307"/>
                <a:gd name="T12" fmla="*/ 0 w 441"/>
                <a:gd name="T13" fmla="*/ 0 h 1307"/>
                <a:gd name="T14" fmla="*/ 0 w 441"/>
                <a:gd name="T15" fmla="*/ 0 h 1307"/>
                <a:gd name="T16" fmla="*/ 0 w 441"/>
                <a:gd name="T17" fmla="*/ 0 h 1307"/>
                <a:gd name="T18" fmla="*/ 0 w 441"/>
                <a:gd name="T19" fmla="*/ 0 h 1307"/>
                <a:gd name="T20" fmla="*/ 0 w 441"/>
                <a:gd name="T21" fmla="*/ 0 h 1307"/>
                <a:gd name="T22" fmla="*/ 0 w 441"/>
                <a:gd name="T23" fmla="*/ 0 h 1307"/>
                <a:gd name="T24" fmla="*/ 0 w 441"/>
                <a:gd name="T25" fmla="*/ 0 h 1307"/>
                <a:gd name="T26" fmla="*/ 0 w 441"/>
                <a:gd name="T27" fmla="*/ 0 h 1307"/>
                <a:gd name="T28" fmla="*/ 0 w 441"/>
                <a:gd name="T29" fmla="*/ 0 h 1307"/>
                <a:gd name="T30" fmla="*/ 0 w 441"/>
                <a:gd name="T31" fmla="*/ 0 h 1307"/>
                <a:gd name="T32" fmla="*/ 0 w 441"/>
                <a:gd name="T33" fmla="*/ 0 h 1307"/>
                <a:gd name="T34" fmla="*/ 0 w 441"/>
                <a:gd name="T35" fmla="*/ 0 h 1307"/>
                <a:gd name="T36" fmla="*/ 0 w 441"/>
                <a:gd name="T37" fmla="*/ 0 h 1307"/>
                <a:gd name="T38" fmla="*/ 0 w 441"/>
                <a:gd name="T39" fmla="*/ 0 h 1307"/>
                <a:gd name="T40" fmla="*/ 0 w 441"/>
                <a:gd name="T41" fmla="*/ 0 h 1307"/>
                <a:gd name="T42" fmla="*/ 0 w 441"/>
                <a:gd name="T43" fmla="*/ 0 h 1307"/>
                <a:gd name="T44" fmla="*/ 0 w 441"/>
                <a:gd name="T45" fmla="*/ 0 h 1307"/>
                <a:gd name="T46" fmla="*/ 0 w 441"/>
                <a:gd name="T47" fmla="*/ 0 h 1307"/>
                <a:gd name="T48" fmla="*/ 0 w 441"/>
                <a:gd name="T49" fmla="*/ 0 h 1307"/>
                <a:gd name="T50" fmla="*/ 0 w 441"/>
                <a:gd name="T51" fmla="*/ 0 h 1307"/>
                <a:gd name="T52" fmla="*/ 0 w 441"/>
                <a:gd name="T53" fmla="*/ 0 h 1307"/>
                <a:gd name="T54" fmla="*/ 0 w 441"/>
                <a:gd name="T55" fmla="*/ 0 h 1307"/>
                <a:gd name="T56" fmla="*/ 0 w 441"/>
                <a:gd name="T57" fmla="*/ 0 h 1307"/>
                <a:gd name="T58" fmla="*/ 0 w 441"/>
                <a:gd name="T59" fmla="*/ 0 h 1307"/>
                <a:gd name="T60" fmla="*/ 0 w 441"/>
                <a:gd name="T61" fmla="*/ 0 h 1307"/>
                <a:gd name="T62" fmla="*/ 0 w 441"/>
                <a:gd name="T63" fmla="*/ 0 h 1307"/>
                <a:gd name="T64" fmla="*/ 0 w 441"/>
                <a:gd name="T65" fmla="*/ 0 h 1307"/>
                <a:gd name="T66" fmla="*/ 0 w 441"/>
                <a:gd name="T67" fmla="*/ 0 h 1307"/>
                <a:gd name="T68" fmla="*/ 0 w 441"/>
                <a:gd name="T69" fmla="*/ 0 h 1307"/>
                <a:gd name="T70" fmla="*/ 0 w 441"/>
                <a:gd name="T71" fmla="*/ 0 h 1307"/>
                <a:gd name="T72" fmla="*/ 0 w 441"/>
                <a:gd name="T73" fmla="*/ 0 h 1307"/>
                <a:gd name="T74" fmla="*/ 0 w 441"/>
                <a:gd name="T75" fmla="*/ 0 h 1307"/>
                <a:gd name="T76" fmla="*/ 0 w 441"/>
                <a:gd name="T77" fmla="*/ 0 h 1307"/>
                <a:gd name="T78" fmla="*/ 0 w 441"/>
                <a:gd name="T79" fmla="*/ 0 h 1307"/>
                <a:gd name="T80" fmla="*/ 0 w 441"/>
                <a:gd name="T81" fmla="*/ 0 h 1307"/>
                <a:gd name="T82" fmla="*/ 0 w 441"/>
                <a:gd name="T83" fmla="*/ 0 h 1307"/>
                <a:gd name="T84" fmla="*/ 0 w 441"/>
                <a:gd name="T85" fmla="*/ 0 h 1307"/>
                <a:gd name="T86" fmla="*/ 0 w 441"/>
                <a:gd name="T87" fmla="*/ 0 h 1307"/>
                <a:gd name="T88" fmla="*/ 0 w 441"/>
                <a:gd name="T89" fmla="*/ 0 h 1307"/>
                <a:gd name="T90" fmla="*/ 0 w 441"/>
                <a:gd name="T91" fmla="*/ 0 h 1307"/>
                <a:gd name="T92" fmla="*/ 0 w 441"/>
                <a:gd name="T93" fmla="*/ 0 h 1307"/>
                <a:gd name="T94" fmla="*/ 0 w 441"/>
                <a:gd name="T95" fmla="*/ 0 h 1307"/>
                <a:gd name="T96" fmla="*/ 0 w 441"/>
                <a:gd name="T97" fmla="*/ 0 h 1307"/>
                <a:gd name="T98" fmla="*/ 0 w 441"/>
                <a:gd name="T99" fmla="*/ 0 h 1307"/>
                <a:gd name="T100" fmla="*/ 0 w 441"/>
                <a:gd name="T101" fmla="*/ 0 h 1307"/>
                <a:gd name="T102" fmla="*/ 0 w 441"/>
                <a:gd name="T103" fmla="*/ 0 h 1307"/>
                <a:gd name="T104" fmla="*/ 0 w 441"/>
                <a:gd name="T105" fmla="*/ 0 h 1307"/>
                <a:gd name="T106" fmla="*/ 0 w 441"/>
                <a:gd name="T107" fmla="*/ 0 h 1307"/>
                <a:gd name="T108" fmla="*/ 0 w 441"/>
                <a:gd name="T109" fmla="*/ 0 h 1307"/>
                <a:gd name="T110" fmla="*/ 0 w 441"/>
                <a:gd name="T111" fmla="*/ 0 h 1307"/>
                <a:gd name="T112" fmla="*/ 0 w 441"/>
                <a:gd name="T113" fmla="*/ 0 h 1307"/>
                <a:gd name="T114" fmla="*/ 0 w 441"/>
                <a:gd name="T115" fmla="*/ 0 h 1307"/>
                <a:gd name="T116" fmla="*/ 0 w 441"/>
                <a:gd name="T117" fmla="*/ 0 h 13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1" h="1307">
                  <a:moveTo>
                    <a:pt x="221" y="652"/>
                  </a:moveTo>
                  <a:lnTo>
                    <a:pt x="229" y="652"/>
                  </a:lnTo>
                  <a:lnTo>
                    <a:pt x="238" y="653"/>
                  </a:lnTo>
                  <a:lnTo>
                    <a:pt x="246" y="654"/>
                  </a:lnTo>
                  <a:lnTo>
                    <a:pt x="253" y="656"/>
                  </a:lnTo>
                  <a:lnTo>
                    <a:pt x="262" y="659"/>
                  </a:lnTo>
                  <a:lnTo>
                    <a:pt x="268" y="662"/>
                  </a:lnTo>
                  <a:lnTo>
                    <a:pt x="276" y="667"/>
                  </a:lnTo>
                  <a:lnTo>
                    <a:pt x="283" y="672"/>
                  </a:lnTo>
                  <a:lnTo>
                    <a:pt x="290" y="676"/>
                  </a:lnTo>
                  <a:lnTo>
                    <a:pt x="296" y="683"/>
                  </a:lnTo>
                  <a:lnTo>
                    <a:pt x="303" y="689"/>
                  </a:lnTo>
                  <a:lnTo>
                    <a:pt x="308" y="696"/>
                  </a:lnTo>
                  <a:lnTo>
                    <a:pt x="319" y="711"/>
                  </a:lnTo>
                  <a:lnTo>
                    <a:pt x="330" y="728"/>
                  </a:lnTo>
                  <a:lnTo>
                    <a:pt x="338" y="746"/>
                  </a:lnTo>
                  <a:lnTo>
                    <a:pt x="346" y="767"/>
                  </a:lnTo>
                  <a:lnTo>
                    <a:pt x="353" y="789"/>
                  </a:lnTo>
                  <a:lnTo>
                    <a:pt x="359" y="812"/>
                  </a:lnTo>
                  <a:lnTo>
                    <a:pt x="363" y="836"/>
                  </a:lnTo>
                  <a:lnTo>
                    <a:pt x="366" y="862"/>
                  </a:lnTo>
                  <a:lnTo>
                    <a:pt x="369" y="888"/>
                  </a:lnTo>
                  <a:lnTo>
                    <a:pt x="369" y="916"/>
                  </a:lnTo>
                  <a:lnTo>
                    <a:pt x="369" y="943"/>
                  </a:lnTo>
                  <a:lnTo>
                    <a:pt x="366" y="970"/>
                  </a:lnTo>
                  <a:lnTo>
                    <a:pt x="363" y="997"/>
                  </a:lnTo>
                  <a:lnTo>
                    <a:pt x="360" y="1022"/>
                  </a:lnTo>
                  <a:lnTo>
                    <a:pt x="355" y="1046"/>
                  </a:lnTo>
                  <a:lnTo>
                    <a:pt x="348" y="1069"/>
                  </a:lnTo>
                  <a:lnTo>
                    <a:pt x="341" y="1091"/>
                  </a:lnTo>
                  <a:lnTo>
                    <a:pt x="332" y="1110"/>
                  </a:lnTo>
                  <a:lnTo>
                    <a:pt x="321" y="1128"/>
                  </a:lnTo>
                  <a:lnTo>
                    <a:pt x="310" y="1145"/>
                  </a:lnTo>
                  <a:lnTo>
                    <a:pt x="305" y="1152"/>
                  </a:lnTo>
                  <a:lnTo>
                    <a:pt x="298" y="1159"/>
                  </a:lnTo>
                  <a:lnTo>
                    <a:pt x="292" y="1165"/>
                  </a:lnTo>
                  <a:lnTo>
                    <a:pt x="285" y="1171"/>
                  </a:lnTo>
                  <a:lnTo>
                    <a:pt x="278" y="1176"/>
                  </a:lnTo>
                  <a:lnTo>
                    <a:pt x="270" y="1180"/>
                  </a:lnTo>
                  <a:lnTo>
                    <a:pt x="263" y="1184"/>
                  </a:lnTo>
                  <a:lnTo>
                    <a:pt x="255" y="1188"/>
                  </a:lnTo>
                  <a:lnTo>
                    <a:pt x="247" y="1190"/>
                  </a:lnTo>
                  <a:lnTo>
                    <a:pt x="238" y="1192"/>
                  </a:lnTo>
                  <a:lnTo>
                    <a:pt x="229" y="1193"/>
                  </a:lnTo>
                  <a:lnTo>
                    <a:pt x="221" y="1193"/>
                  </a:lnTo>
                  <a:lnTo>
                    <a:pt x="212" y="1193"/>
                  </a:lnTo>
                  <a:lnTo>
                    <a:pt x="203" y="1192"/>
                  </a:lnTo>
                  <a:lnTo>
                    <a:pt x="196" y="1190"/>
                  </a:lnTo>
                  <a:lnTo>
                    <a:pt x="187" y="1188"/>
                  </a:lnTo>
                  <a:lnTo>
                    <a:pt x="180" y="1184"/>
                  </a:lnTo>
                  <a:lnTo>
                    <a:pt x="173" y="1180"/>
                  </a:lnTo>
                  <a:lnTo>
                    <a:pt x="166" y="1175"/>
                  </a:lnTo>
                  <a:lnTo>
                    <a:pt x="159" y="1169"/>
                  </a:lnTo>
                  <a:lnTo>
                    <a:pt x="153" y="1164"/>
                  </a:lnTo>
                  <a:lnTo>
                    <a:pt x="146" y="1157"/>
                  </a:lnTo>
                  <a:lnTo>
                    <a:pt x="140" y="1150"/>
                  </a:lnTo>
                  <a:lnTo>
                    <a:pt x="134" y="1142"/>
                  </a:lnTo>
                  <a:lnTo>
                    <a:pt x="124" y="1125"/>
                  </a:lnTo>
                  <a:lnTo>
                    <a:pt x="114" y="1107"/>
                  </a:lnTo>
                  <a:lnTo>
                    <a:pt x="105" y="1086"/>
                  </a:lnTo>
                  <a:lnTo>
                    <a:pt x="99" y="1065"/>
                  </a:lnTo>
                  <a:lnTo>
                    <a:pt x="92" y="1041"/>
                  </a:lnTo>
                  <a:lnTo>
                    <a:pt x="87" y="1017"/>
                  </a:lnTo>
                  <a:lnTo>
                    <a:pt x="82" y="992"/>
                  </a:lnTo>
                  <a:lnTo>
                    <a:pt x="79" y="967"/>
                  </a:lnTo>
                  <a:lnTo>
                    <a:pt x="78" y="940"/>
                  </a:lnTo>
                  <a:lnTo>
                    <a:pt x="77" y="913"/>
                  </a:lnTo>
                  <a:lnTo>
                    <a:pt x="78" y="888"/>
                  </a:lnTo>
                  <a:lnTo>
                    <a:pt x="80" y="862"/>
                  </a:lnTo>
                  <a:lnTo>
                    <a:pt x="84" y="838"/>
                  </a:lnTo>
                  <a:lnTo>
                    <a:pt x="88" y="814"/>
                  </a:lnTo>
                  <a:lnTo>
                    <a:pt x="93" y="792"/>
                  </a:lnTo>
                  <a:lnTo>
                    <a:pt x="100" y="769"/>
                  </a:lnTo>
                  <a:lnTo>
                    <a:pt x="107" y="750"/>
                  </a:lnTo>
                  <a:lnTo>
                    <a:pt x="116" y="730"/>
                  </a:lnTo>
                  <a:lnTo>
                    <a:pt x="126" y="713"/>
                  </a:lnTo>
                  <a:lnTo>
                    <a:pt x="136" y="698"/>
                  </a:lnTo>
                  <a:lnTo>
                    <a:pt x="148" y="684"/>
                  </a:lnTo>
                  <a:lnTo>
                    <a:pt x="161" y="673"/>
                  </a:lnTo>
                  <a:lnTo>
                    <a:pt x="168" y="668"/>
                  </a:lnTo>
                  <a:lnTo>
                    <a:pt x="175" y="663"/>
                  </a:lnTo>
                  <a:lnTo>
                    <a:pt x="182" y="660"/>
                  </a:lnTo>
                  <a:lnTo>
                    <a:pt x="189" y="657"/>
                  </a:lnTo>
                  <a:lnTo>
                    <a:pt x="197" y="654"/>
                  </a:lnTo>
                  <a:lnTo>
                    <a:pt x="204" y="653"/>
                  </a:lnTo>
                  <a:lnTo>
                    <a:pt x="212" y="652"/>
                  </a:lnTo>
                  <a:lnTo>
                    <a:pt x="221" y="652"/>
                  </a:lnTo>
                  <a:close/>
                  <a:moveTo>
                    <a:pt x="366" y="1289"/>
                  </a:moveTo>
                  <a:lnTo>
                    <a:pt x="441" y="1289"/>
                  </a:lnTo>
                  <a:lnTo>
                    <a:pt x="441" y="0"/>
                  </a:lnTo>
                  <a:lnTo>
                    <a:pt x="366" y="0"/>
                  </a:lnTo>
                  <a:lnTo>
                    <a:pt x="366" y="659"/>
                  </a:lnTo>
                  <a:lnTo>
                    <a:pt x="363" y="659"/>
                  </a:lnTo>
                  <a:lnTo>
                    <a:pt x="357" y="645"/>
                  </a:lnTo>
                  <a:lnTo>
                    <a:pt x="349" y="631"/>
                  </a:lnTo>
                  <a:lnTo>
                    <a:pt x="341" y="619"/>
                  </a:lnTo>
                  <a:lnTo>
                    <a:pt x="333" y="607"/>
                  </a:lnTo>
                  <a:lnTo>
                    <a:pt x="324" y="596"/>
                  </a:lnTo>
                  <a:lnTo>
                    <a:pt x="315" y="586"/>
                  </a:lnTo>
                  <a:lnTo>
                    <a:pt x="306" y="576"/>
                  </a:lnTo>
                  <a:lnTo>
                    <a:pt x="296" y="568"/>
                  </a:lnTo>
                  <a:lnTo>
                    <a:pt x="287" y="560"/>
                  </a:lnTo>
                  <a:lnTo>
                    <a:pt x="276" y="553"/>
                  </a:lnTo>
                  <a:lnTo>
                    <a:pt x="266" y="548"/>
                  </a:lnTo>
                  <a:lnTo>
                    <a:pt x="255" y="544"/>
                  </a:lnTo>
                  <a:lnTo>
                    <a:pt x="244" y="539"/>
                  </a:lnTo>
                  <a:lnTo>
                    <a:pt x="235" y="537"/>
                  </a:lnTo>
                  <a:lnTo>
                    <a:pt x="224" y="535"/>
                  </a:lnTo>
                  <a:lnTo>
                    <a:pt x="212" y="535"/>
                  </a:lnTo>
                  <a:lnTo>
                    <a:pt x="200" y="535"/>
                  </a:lnTo>
                  <a:lnTo>
                    <a:pt x="188" y="536"/>
                  </a:lnTo>
                  <a:lnTo>
                    <a:pt x="176" y="539"/>
                  </a:lnTo>
                  <a:lnTo>
                    <a:pt x="166" y="543"/>
                  </a:lnTo>
                  <a:lnTo>
                    <a:pt x="155" y="547"/>
                  </a:lnTo>
                  <a:lnTo>
                    <a:pt x="144" y="552"/>
                  </a:lnTo>
                  <a:lnTo>
                    <a:pt x="133" y="559"/>
                  </a:lnTo>
                  <a:lnTo>
                    <a:pt x="124" y="566"/>
                  </a:lnTo>
                  <a:lnTo>
                    <a:pt x="114" y="574"/>
                  </a:lnTo>
                  <a:lnTo>
                    <a:pt x="105" y="582"/>
                  </a:lnTo>
                  <a:lnTo>
                    <a:pt x="95" y="592"/>
                  </a:lnTo>
                  <a:lnTo>
                    <a:pt x="87" y="603"/>
                  </a:lnTo>
                  <a:lnTo>
                    <a:pt x="79" y="614"/>
                  </a:lnTo>
                  <a:lnTo>
                    <a:pt x="72" y="626"/>
                  </a:lnTo>
                  <a:lnTo>
                    <a:pt x="64" y="637"/>
                  </a:lnTo>
                  <a:lnTo>
                    <a:pt x="57" y="650"/>
                  </a:lnTo>
                  <a:lnTo>
                    <a:pt x="50" y="664"/>
                  </a:lnTo>
                  <a:lnTo>
                    <a:pt x="44" y="678"/>
                  </a:lnTo>
                  <a:lnTo>
                    <a:pt x="38" y="694"/>
                  </a:lnTo>
                  <a:lnTo>
                    <a:pt x="33" y="709"/>
                  </a:lnTo>
                  <a:lnTo>
                    <a:pt x="23" y="741"/>
                  </a:lnTo>
                  <a:lnTo>
                    <a:pt x="16" y="774"/>
                  </a:lnTo>
                  <a:lnTo>
                    <a:pt x="9" y="810"/>
                  </a:lnTo>
                  <a:lnTo>
                    <a:pt x="5" y="847"/>
                  </a:lnTo>
                  <a:lnTo>
                    <a:pt x="2" y="885"/>
                  </a:lnTo>
                  <a:lnTo>
                    <a:pt x="0" y="923"/>
                  </a:lnTo>
                  <a:lnTo>
                    <a:pt x="2" y="961"/>
                  </a:lnTo>
                  <a:lnTo>
                    <a:pt x="5" y="998"/>
                  </a:lnTo>
                  <a:lnTo>
                    <a:pt x="9" y="1033"/>
                  </a:lnTo>
                  <a:lnTo>
                    <a:pt x="16" y="1068"/>
                  </a:lnTo>
                  <a:lnTo>
                    <a:pt x="23" y="1101"/>
                  </a:lnTo>
                  <a:lnTo>
                    <a:pt x="34" y="1134"/>
                  </a:lnTo>
                  <a:lnTo>
                    <a:pt x="39" y="1149"/>
                  </a:lnTo>
                  <a:lnTo>
                    <a:pt x="45" y="1163"/>
                  </a:lnTo>
                  <a:lnTo>
                    <a:pt x="51" y="1177"/>
                  </a:lnTo>
                  <a:lnTo>
                    <a:pt x="58" y="1191"/>
                  </a:lnTo>
                  <a:lnTo>
                    <a:pt x="65" y="1204"/>
                  </a:lnTo>
                  <a:lnTo>
                    <a:pt x="73" y="1217"/>
                  </a:lnTo>
                  <a:lnTo>
                    <a:pt x="80" y="1228"/>
                  </a:lnTo>
                  <a:lnTo>
                    <a:pt x="89" y="1239"/>
                  </a:lnTo>
                  <a:lnTo>
                    <a:pt x="97" y="1249"/>
                  </a:lnTo>
                  <a:lnTo>
                    <a:pt x="106" y="1259"/>
                  </a:lnTo>
                  <a:lnTo>
                    <a:pt x="115" y="1267"/>
                  </a:lnTo>
                  <a:lnTo>
                    <a:pt x="125" y="1276"/>
                  </a:lnTo>
                  <a:lnTo>
                    <a:pt x="134" y="1283"/>
                  </a:lnTo>
                  <a:lnTo>
                    <a:pt x="145" y="1289"/>
                  </a:lnTo>
                  <a:lnTo>
                    <a:pt x="155" y="1294"/>
                  </a:lnTo>
                  <a:lnTo>
                    <a:pt x="167" y="1299"/>
                  </a:lnTo>
                  <a:lnTo>
                    <a:pt x="178" y="1303"/>
                  </a:lnTo>
                  <a:lnTo>
                    <a:pt x="188" y="1305"/>
                  </a:lnTo>
                  <a:lnTo>
                    <a:pt x="200" y="1306"/>
                  </a:lnTo>
                  <a:lnTo>
                    <a:pt x="212" y="1307"/>
                  </a:lnTo>
                  <a:lnTo>
                    <a:pt x="224" y="1307"/>
                  </a:lnTo>
                  <a:lnTo>
                    <a:pt x="235" y="1305"/>
                  </a:lnTo>
                  <a:lnTo>
                    <a:pt x="244" y="1303"/>
                  </a:lnTo>
                  <a:lnTo>
                    <a:pt x="255" y="1300"/>
                  </a:lnTo>
                  <a:lnTo>
                    <a:pt x="266" y="1296"/>
                  </a:lnTo>
                  <a:lnTo>
                    <a:pt x="276" y="1290"/>
                  </a:lnTo>
                  <a:lnTo>
                    <a:pt x="287" y="1285"/>
                  </a:lnTo>
                  <a:lnTo>
                    <a:pt x="296" y="1277"/>
                  </a:lnTo>
                  <a:lnTo>
                    <a:pt x="306" y="1270"/>
                  </a:lnTo>
                  <a:lnTo>
                    <a:pt x="315" y="1260"/>
                  </a:lnTo>
                  <a:lnTo>
                    <a:pt x="324" y="1250"/>
                  </a:lnTo>
                  <a:lnTo>
                    <a:pt x="333" y="1239"/>
                  </a:lnTo>
                  <a:lnTo>
                    <a:pt x="341" y="1228"/>
                  </a:lnTo>
                  <a:lnTo>
                    <a:pt x="349" y="1215"/>
                  </a:lnTo>
                  <a:lnTo>
                    <a:pt x="357" y="1201"/>
                  </a:lnTo>
                  <a:lnTo>
                    <a:pt x="363" y="1186"/>
                  </a:lnTo>
                  <a:lnTo>
                    <a:pt x="366" y="1186"/>
                  </a:lnTo>
                  <a:lnTo>
                    <a:pt x="366" y="1289"/>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41" name="Freeform 7"/>
            <p:cNvSpPr>
              <a:spLocks noChangeAspect="1" noEditPoints="1"/>
            </p:cNvSpPr>
            <p:nvPr/>
          </p:nvSpPr>
          <p:spPr bwMode="black">
            <a:xfrm>
              <a:off x="1461" y="3764"/>
              <a:ext cx="73" cy="129"/>
            </a:xfrm>
            <a:custGeom>
              <a:avLst/>
              <a:gdLst>
                <a:gd name="T0" fmla="*/ 0 w 440"/>
                <a:gd name="T1" fmla="*/ 0 h 772"/>
                <a:gd name="T2" fmla="*/ 0 w 440"/>
                <a:gd name="T3" fmla="*/ 0 h 772"/>
                <a:gd name="T4" fmla="*/ 0 w 440"/>
                <a:gd name="T5" fmla="*/ 0 h 772"/>
                <a:gd name="T6" fmla="*/ 0 w 440"/>
                <a:gd name="T7" fmla="*/ 0 h 772"/>
                <a:gd name="T8" fmla="*/ 0 w 440"/>
                <a:gd name="T9" fmla="*/ 0 h 772"/>
                <a:gd name="T10" fmla="*/ 0 w 440"/>
                <a:gd name="T11" fmla="*/ 0 h 772"/>
                <a:gd name="T12" fmla="*/ 0 w 440"/>
                <a:gd name="T13" fmla="*/ 0 h 772"/>
                <a:gd name="T14" fmla="*/ 0 w 440"/>
                <a:gd name="T15" fmla="*/ 0 h 772"/>
                <a:gd name="T16" fmla="*/ 0 w 440"/>
                <a:gd name="T17" fmla="*/ 0 h 772"/>
                <a:gd name="T18" fmla="*/ 0 w 440"/>
                <a:gd name="T19" fmla="*/ 0 h 772"/>
                <a:gd name="T20" fmla="*/ 0 w 440"/>
                <a:gd name="T21" fmla="*/ 0 h 772"/>
                <a:gd name="T22" fmla="*/ 0 w 440"/>
                <a:gd name="T23" fmla="*/ 0 h 772"/>
                <a:gd name="T24" fmla="*/ 0 w 440"/>
                <a:gd name="T25" fmla="*/ 0 h 772"/>
                <a:gd name="T26" fmla="*/ 0 w 440"/>
                <a:gd name="T27" fmla="*/ 0 h 772"/>
                <a:gd name="T28" fmla="*/ 0 w 440"/>
                <a:gd name="T29" fmla="*/ 0 h 772"/>
                <a:gd name="T30" fmla="*/ 0 w 440"/>
                <a:gd name="T31" fmla="*/ 0 h 772"/>
                <a:gd name="T32" fmla="*/ 0 w 440"/>
                <a:gd name="T33" fmla="*/ 0 h 772"/>
                <a:gd name="T34" fmla="*/ 0 w 440"/>
                <a:gd name="T35" fmla="*/ 0 h 772"/>
                <a:gd name="T36" fmla="*/ 0 w 440"/>
                <a:gd name="T37" fmla="*/ 0 h 772"/>
                <a:gd name="T38" fmla="*/ 0 w 440"/>
                <a:gd name="T39" fmla="*/ 0 h 772"/>
                <a:gd name="T40" fmla="*/ 0 w 440"/>
                <a:gd name="T41" fmla="*/ 0 h 772"/>
                <a:gd name="T42" fmla="*/ 0 w 440"/>
                <a:gd name="T43" fmla="*/ 0 h 772"/>
                <a:gd name="T44" fmla="*/ 0 w 440"/>
                <a:gd name="T45" fmla="*/ 0 h 772"/>
                <a:gd name="T46" fmla="*/ 0 w 440"/>
                <a:gd name="T47" fmla="*/ 0 h 772"/>
                <a:gd name="T48" fmla="*/ 0 w 440"/>
                <a:gd name="T49" fmla="*/ 0 h 772"/>
                <a:gd name="T50" fmla="*/ 0 w 440"/>
                <a:gd name="T51" fmla="*/ 0 h 772"/>
                <a:gd name="T52" fmla="*/ 0 w 440"/>
                <a:gd name="T53" fmla="*/ 0 h 772"/>
                <a:gd name="T54" fmla="*/ 0 w 440"/>
                <a:gd name="T55" fmla="*/ 0 h 772"/>
                <a:gd name="T56" fmla="*/ 0 w 440"/>
                <a:gd name="T57" fmla="*/ 0 h 772"/>
                <a:gd name="T58" fmla="*/ 0 w 440"/>
                <a:gd name="T59" fmla="*/ 0 h 772"/>
                <a:gd name="T60" fmla="*/ 0 w 440"/>
                <a:gd name="T61" fmla="*/ 0 h 772"/>
                <a:gd name="T62" fmla="*/ 0 w 440"/>
                <a:gd name="T63" fmla="*/ 0 h 772"/>
                <a:gd name="T64" fmla="*/ 0 w 440"/>
                <a:gd name="T65" fmla="*/ 0 h 772"/>
                <a:gd name="T66" fmla="*/ 0 w 440"/>
                <a:gd name="T67" fmla="*/ 0 h 772"/>
                <a:gd name="T68" fmla="*/ 0 w 440"/>
                <a:gd name="T69" fmla="*/ 0 h 772"/>
                <a:gd name="T70" fmla="*/ 0 w 440"/>
                <a:gd name="T71" fmla="*/ 0 h 772"/>
                <a:gd name="T72" fmla="*/ 0 w 440"/>
                <a:gd name="T73" fmla="*/ 0 h 772"/>
                <a:gd name="T74" fmla="*/ 0 w 440"/>
                <a:gd name="T75" fmla="*/ 0 h 772"/>
                <a:gd name="T76" fmla="*/ 0 w 440"/>
                <a:gd name="T77" fmla="*/ 0 h 772"/>
                <a:gd name="T78" fmla="*/ 0 w 440"/>
                <a:gd name="T79" fmla="*/ 0 h 772"/>
                <a:gd name="T80" fmla="*/ 0 w 440"/>
                <a:gd name="T81" fmla="*/ 0 h 772"/>
                <a:gd name="T82" fmla="*/ 0 w 440"/>
                <a:gd name="T83" fmla="*/ 0 h 772"/>
                <a:gd name="T84" fmla="*/ 0 w 440"/>
                <a:gd name="T85" fmla="*/ 0 h 772"/>
                <a:gd name="T86" fmla="*/ 0 w 440"/>
                <a:gd name="T87" fmla="*/ 0 h 772"/>
                <a:gd name="T88" fmla="*/ 0 w 440"/>
                <a:gd name="T89" fmla="*/ 0 h 772"/>
                <a:gd name="T90" fmla="*/ 0 w 440"/>
                <a:gd name="T91" fmla="*/ 0 h 772"/>
                <a:gd name="T92" fmla="*/ 0 w 440"/>
                <a:gd name="T93" fmla="*/ 0 h 772"/>
                <a:gd name="T94" fmla="*/ 0 w 440"/>
                <a:gd name="T95" fmla="*/ 0 h 772"/>
                <a:gd name="T96" fmla="*/ 0 w 440"/>
                <a:gd name="T97" fmla="*/ 0 h 772"/>
                <a:gd name="T98" fmla="*/ 0 w 440"/>
                <a:gd name="T99" fmla="*/ 0 h 772"/>
                <a:gd name="T100" fmla="*/ 0 w 440"/>
                <a:gd name="T101" fmla="*/ 0 h 772"/>
                <a:gd name="T102" fmla="*/ 0 w 440"/>
                <a:gd name="T103" fmla="*/ 0 h 772"/>
                <a:gd name="T104" fmla="*/ 0 w 440"/>
                <a:gd name="T105" fmla="*/ 0 h 772"/>
                <a:gd name="T106" fmla="*/ 0 w 440"/>
                <a:gd name="T107" fmla="*/ 0 h 772"/>
                <a:gd name="T108" fmla="*/ 0 w 440"/>
                <a:gd name="T109" fmla="*/ 0 h 772"/>
                <a:gd name="T110" fmla="*/ 0 w 440"/>
                <a:gd name="T111" fmla="*/ 0 h 772"/>
                <a:gd name="T112" fmla="*/ 0 w 440"/>
                <a:gd name="T113" fmla="*/ 0 h 772"/>
                <a:gd name="T114" fmla="*/ 0 w 440"/>
                <a:gd name="T115" fmla="*/ 0 h 772"/>
                <a:gd name="T116" fmla="*/ 0 w 440"/>
                <a:gd name="T117" fmla="*/ 0 h 7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 h="772">
                  <a:moveTo>
                    <a:pt x="219" y="117"/>
                  </a:moveTo>
                  <a:lnTo>
                    <a:pt x="228" y="117"/>
                  </a:lnTo>
                  <a:lnTo>
                    <a:pt x="237" y="118"/>
                  </a:lnTo>
                  <a:lnTo>
                    <a:pt x="245" y="119"/>
                  </a:lnTo>
                  <a:lnTo>
                    <a:pt x="253" y="121"/>
                  </a:lnTo>
                  <a:lnTo>
                    <a:pt x="261" y="124"/>
                  </a:lnTo>
                  <a:lnTo>
                    <a:pt x="268" y="127"/>
                  </a:lnTo>
                  <a:lnTo>
                    <a:pt x="276" y="132"/>
                  </a:lnTo>
                  <a:lnTo>
                    <a:pt x="282" y="137"/>
                  </a:lnTo>
                  <a:lnTo>
                    <a:pt x="289" y="141"/>
                  </a:lnTo>
                  <a:lnTo>
                    <a:pt x="295" y="148"/>
                  </a:lnTo>
                  <a:lnTo>
                    <a:pt x="302" y="154"/>
                  </a:lnTo>
                  <a:lnTo>
                    <a:pt x="308" y="161"/>
                  </a:lnTo>
                  <a:lnTo>
                    <a:pt x="319" y="176"/>
                  </a:lnTo>
                  <a:lnTo>
                    <a:pt x="329" y="193"/>
                  </a:lnTo>
                  <a:lnTo>
                    <a:pt x="338" y="211"/>
                  </a:lnTo>
                  <a:lnTo>
                    <a:pt x="346" y="232"/>
                  </a:lnTo>
                  <a:lnTo>
                    <a:pt x="352" y="254"/>
                  </a:lnTo>
                  <a:lnTo>
                    <a:pt x="358" y="277"/>
                  </a:lnTo>
                  <a:lnTo>
                    <a:pt x="363" y="301"/>
                  </a:lnTo>
                  <a:lnTo>
                    <a:pt x="365" y="327"/>
                  </a:lnTo>
                  <a:lnTo>
                    <a:pt x="367" y="353"/>
                  </a:lnTo>
                  <a:lnTo>
                    <a:pt x="368" y="381"/>
                  </a:lnTo>
                  <a:lnTo>
                    <a:pt x="367" y="408"/>
                  </a:lnTo>
                  <a:lnTo>
                    <a:pt x="366" y="435"/>
                  </a:lnTo>
                  <a:lnTo>
                    <a:pt x="363" y="462"/>
                  </a:lnTo>
                  <a:lnTo>
                    <a:pt x="359" y="487"/>
                  </a:lnTo>
                  <a:lnTo>
                    <a:pt x="353" y="511"/>
                  </a:lnTo>
                  <a:lnTo>
                    <a:pt x="347" y="534"/>
                  </a:lnTo>
                  <a:lnTo>
                    <a:pt x="339" y="556"/>
                  </a:lnTo>
                  <a:lnTo>
                    <a:pt x="331" y="575"/>
                  </a:lnTo>
                  <a:lnTo>
                    <a:pt x="321" y="593"/>
                  </a:lnTo>
                  <a:lnTo>
                    <a:pt x="310" y="610"/>
                  </a:lnTo>
                  <a:lnTo>
                    <a:pt x="305" y="617"/>
                  </a:lnTo>
                  <a:lnTo>
                    <a:pt x="298" y="624"/>
                  </a:lnTo>
                  <a:lnTo>
                    <a:pt x="292" y="630"/>
                  </a:lnTo>
                  <a:lnTo>
                    <a:pt x="285" y="636"/>
                  </a:lnTo>
                  <a:lnTo>
                    <a:pt x="279" y="641"/>
                  </a:lnTo>
                  <a:lnTo>
                    <a:pt x="271" y="645"/>
                  </a:lnTo>
                  <a:lnTo>
                    <a:pt x="264" y="649"/>
                  </a:lnTo>
                  <a:lnTo>
                    <a:pt x="256" y="653"/>
                  </a:lnTo>
                  <a:lnTo>
                    <a:pt x="249" y="655"/>
                  </a:lnTo>
                  <a:lnTo>
                    <a:pt x="240" y="657"/>
                  </a:lnTo>
                  <a:lnTo>
                    <a:pt x="231" y="658"/>
                  </a:lnTo>
                  <a:lnTo>
                    <a:pt x="223" y="658"/>
                  </a:lnTo>
                  <a:lnTo>
                    <a:pt x="214" y="658"/>
                  </a:lnTo>
                  <a:lnTo>
                    <a:pt x="205" y="657"/>
                  </a:lnTo>
                  <a:lnTo>
                    <a:pt x="197" y="655"/>
                  </a:lnTo>
                  <a:lnTo>
                    <a:pt x="189" y="653"/>
                  </a:lnTo>
                  <a:lnTo>
                    <a:pt x="182" y="649"/>
                  </a:lnTo>
                  <a:lnTo>
                    <a:pt x="174" y="645"/>
                  </a:lnTo>
                  <a:lnTo>
                    <a:pt x="167" y="640"/>
                  </a:lnTo>
                  <a:lnTo>
                    <a:pt x="160" y="634"/>
                  </a:lnTo>
                  <a:lnTo>
                    <a:pt x="153" y="629"/>
                  </a:lnTo>
                  <a:lnTo>
                    <a:pt x="146" y="622"/>
                  </a:lnTo>
                  <a:lnTo>
                    <a:pt x="141" y="615"/>
                  </a:lnTo>
                  <a:lnTo>
                    <a:pt x="134" y="607"/>
                  </a:lnTo>
                  <a:lnTo>
                    <a:pt x="123" y="590"/>
                  </a:lnTo>
                  <a:lnTo>
                    <a:pt x="114" y="572"/>
                  </a:lnTo>
                  <a:lnTo>
                    <a:pt x="105" y="551"/>
                  </a:lnTo>
                  <a:lnTo>
                    <a:pt x="98" y="530"/>
                  </a:lnTo>
                  <a:lnTo>
                    <a:pt x="91" y="506"/>
                  </a:lnTo>
                  <a:lnTo>
                    <a:pt x="87" y="482"/>
                  </a:lnTo>
                  <a:lnTo>
                    <a:pt x="82" y="457"/>
                  </a:lnTo>
                  <a:lnTo>
                    <a:pt x="79" y="432"/>
                  </a:lnTo>
                  <a:lnTo>
                    <a:pt x="77" y="405"/>
                  </a:lnTo>
                  <a:lnTo>
                    <a:pt x="77" y="378"/>
                  </a:lnTo>
                  <a:lnTo>
                    <a:pt x="78" y="353"/>
                  </a:lnTo>
                  <a:lnTo>
                    <a:pt x="79" y="327"/>
                  </a:lnTo>
                  <a:lnTo>
                    <a:pt x="82" y="303"/>
                  </a:lnTo>
                  <a:lnTo>
                    <a:pt x="87" y="279"/>
                  </a:lnTo>
                  <a:lnTo>
                    <a:pt x="92" y="257"/>
                  </a:lnTo>
                  <a:lnTo>
                    <a:pt x="99" y="234"/>
                  </a:lnTo>
                  <a:lnTo>
                    <a:pt x="107" y="215"/>
                  </a:lnTo>
                  <a:lnTo>
                    <a:pt x="116" y="195"/>
                  </a:lnTo>
                  <a:lnTo>
                    <a:pt x="126" y="178"/>
                  </a:lnTo>
                  <a:lnTo>
                    <a:pt x="136" y="163"/>
                  </a:lnTo>
                  <a:lnTo>
                    <a:pt x="148" y="149"/>
                  </a:lnTo>
                  <a:lnTo>
                    <a:pt x="161" y="138"/>
                  </a:lnTo>
                  <a:lnTo>
                    <a:pt x="168" y="133"/>
                  </a:lnTo>
                  <a:lnTo>
                    <a:pt x="174" y="128"/>
                  </a:lnTo>
                  <a:lnTo>
                    <a:pt x="182" y="125"/>
                  </a:lnTo>
                  <a:lnTo>
                    <a:pt x="188" y="122"/>
                  </a:lnTo>
                  <a:lnTo>
                    <a:pt x="196" y="119"/>
                  </a:lnTo>
                  <a:lnTo>
                    <a:pt x="204" y="118"/>
                  </a:lnTo>
                  <a:lnTo>
                    <a:pt x="212" y="117"/>
                  </a:lnTo>
                  <a:lnTo>
                    <a:pt x="219" y="117"/>
                  </a:lnTo>
                  <a:close/>
                  <a:moveTo>
                    <a:pt x="440" y="20"/>
                  </a:moveTo>
                  <a:lnTo>
                    <a:pt x="365" y="20"/>
                  </a:lnTo>
                  <a:lnTo>
                    <a:pt x="365" y="124"/>
                  </a:lnTo>
                  <a:lnTo>
                    <a:pt x="363" y="124"/>
                  </a:lnTo>
                  <a:lnTo>
                    <a:pt x="356" y="110"/>
                  </a:lnTo>
                  <a:lnTo>
                    <a:pt x="348" y="96"/>
                  </a:lnTo>
                  <a:lnTo>
                    <a:pt x="340" y="84"/>
                  </a:lnTo>
                  <a:lnTo>
                    <a:pt x="333" y="72"/>
                  </a:lnTo>
                  <a:lnTo>
                    <a:pt x="324" y="61"/>
                  </a:lnTo>
                  <a:lnTo>
                    <a:pt x="315" y="51"/>
                  </a:lnTo>
                  <a:lnTo>
                    <a:pt x="306" y="41"/>
                  </a:lnTo>
                  <a:lnTo>
                    <a:pt x="296" y="33"/>
                  </a:lnTo>
                  <a:lnTo>
                    <a:pt x="286" y="25"/>
                  </a:lnTo>
                  <a:lnTo>
                    <a:pt x="277" y="18"/>
                  </a:lnTo>
                  <a:lnTo>
                    <a:pt x="267" y="13"/>
                  </a:lnTo>
                  <a:lnTo>
                    <a:pt x="256" y="9"/>
                  </a:lnTo>
                  <a:lnTo>
                    <a:pt x="245" y="4"/>
                  </a:lnTo>
                  <a:lnTo>
                    <a:pt x="235" y="2"/>
                  </a:lnTo>
                  <a:lnTo>
                    <a:pt x="224" y="0"/>
                  </a:lnTo>
                  <a:lnTo>
                    <a:pt x="212" y="0"/>
                  </a:lnTo>
                  <a:lnTo>
                    <a:pt x="200" y="0"/>
                  </a:lnTo>
                  <a:lnTo>
                    <a:pt x="188" y="1"/>
                  </a:lnTo>
                  <a:lnTo>
                    <a:pt x="176" y="4"/>
                  </a:lnTo>
                  <a:lnTo>
                    <a:pt x="164" y="8"/>
                  </a:lnTo>
                  <a:lnTo>
                    <a:pt x="154" y="12"/>
                  </a:lnTo>
                  <a:lnTo>
                    <a:pt x="143" y="17"/>
                  </a:lnTo>
                  <a:lnTo>
                    <a:pt x="133" y="24"/>
                  </a:lnTo>
                  <a:lnTo>
                    <a:pt x="123" y="31"/>
                  </a:lnTo>
                  <a:lnTo>
                    <a:pt x="114" y="39"/>
                  </a:lnTo>
                  <a:lnTo>
                    <a:pt x="104" y="47"/>
                  </a:lnTo>
                  <a:lnTo>
                    <a:pt x="95" y="57"/>
                  </a:lnTo>
                  <a:lnTo>
                    <a:pt x="87" y="68"/>
                  </a:lnTo>
                  <a:lnTo>
                    <a:pt x="78" y="79"/>
                  </a:lnTo>
                  <a:lnTo>
                    <a:pt x="71" y="91"/>
                  </a:lnTo>
                  <a:lnTo>
                    <a:pt x="63" y="102"/>
                  </a:lnTo>
                  <a:lnTo>
                    <a:pt x="56" y="115"/>
                  </a:lnTo>
                  <a:lnTo>
                    <a:pt x="50" y="129"/>
                  </a:lnTo>
                  <a:lnTo>
                    <a:pt x="44" y="143"/>
                  </a:lnTo>
                  <a:lnTo>
                    <a:pt x="38" y="159"/>
                  </a:lnTo>
                  <a:lnTo>
                    <a:pt x="33" y="174"/>
                  </a:lnTo>
                  <a:lnTo>
                    <a:pt x="23" y="206"/>
                  </a:lnTo>
                  <a:lnTo>
                    <a:pt x="14" y="239"/>
                  </a:lnTo>
                  <a:lnTo>
                    <a:pt x="8" y="275"/>
                  </a:lnTo>
                  <a:lnTo>
                    <a:pt x="4" y="312"/>
                  </a:lnTo>
                  <a:lnTo>
                    <a:pt x="1" y="350"/>
                  </a:lnTo>
                  <a:lnTo>
                    <a:pt x="0" y="388"/>
                  </a:lnTo>
                  <a:lnTo>
                    <a:pt x="1" y="426"/>
                  </a:lnTo>
                  <a:lnTo>
                    <a:pt x="4" y="463"/>
                  </a:lnTo>
                  <a:lnTo>
                    <a:pt x="9" y="498"/>
                  </a:lnTo>
                  <a:lnTo>
                    <a:pt x="15" y="533"/>
                  </a:lnTo>
                  <a:lnTo>
                    <a:pt x="23" y="566"/>
                  </a:lnTo>
                  <a:lnTo>
                    <a:pt x="33" y="599"/>
                  </a:lnTo>
                  <a:lnTo>
                    <a:pt x="38" y="614"/>
                  </a:lnTo>
                  <a:lnTo>
                    <a:pt x="45" y="628"/>
                  </a:lnTo>
                  <a:lnTo>
                    <a:pt x="51" y="642"/>
                  </a:lnTo>
                  <a:lnTo>
                    <a:pt x="58" y="656"/>
                  </a:lnTo>
                  <a:lnTo>
                    <a:pt x="64" y="669"/>
                  </a:lnTo>
                  <a:lnTo>
                    <a:pt x="72" y="682"/>
                  </a:lnTo>
                  <a:lnTo>
                    <a:pt x="80" y="693"/>
                  </a:lnTo>
                  <a:lnTo>
                    <a:pt x="88" y="704"/>
                  </a:lnTo>
                  <a:lnTo>
                    <a:pt x="96" y="714"/>
                  </a:lnTo>
                  <a:lnTo>
                    <a:pt x="105" y="724"/>
                  </a:lnTo>
                  <a:lnTo>
                    <a:pt x="115" y="732"/>
                  </a:lnTo>
                  <a:lnTo>
                    <a:pt x="124" y="741"/>
                  </a:lnTo>
                  <a:lnTo>
                    <a:pt x="134" y="748"/>
                  </a:lnTo>
                  <a:lnTo>
                    <a:pt x="144" y="754"/>
                  </a:lnTo>
                  <a:lnTo>
                    <a:pt x="155" y="759"/>
                  </a:lnTo>
                  <a:lnTo>
                    <a:pt x="166" y="764"/>
                  </a:lnTo>
                  <a:lnTo>
                    <a:pt x="176" y="768"/>
                  </a:lnTo>
                  <a:lnTo>
                    <a:pt x="188" y="770"/>
                  </a:lnTo>
                  <a:lnTo>
                    <a:pt x="200" y="771"/>
                  </a:lnTo>
                  <a:lnTo>
                    <a:pt x="212" y="772"/>
                  </a:lnTo>
                  <a:lnTo>
                    <a:pt x="224" y="772"/>
                  </a:lnTo>
                  <a:lnTo>
                    <a:pt x="235" y="770"/>
                  </a:lnTo>
                  <a:lnTo>
                    <a:pt x="245" y="768"/>
                  </a:lnTo>
                  <a:lnTo>
                    <a:pt x="256" y="765"/>
                  </a:lnTo>
                  <a:lnTo>
                    <a:pt x="266" y="761"/>
                  </a:lnTo>
                  <a:lnTo>
                    <a:pt x="276" y="755"/>
                  </a:lnTo>
                  <a:lnTo>
                    <a:pt x="285" y="750"/>
                  </a:lnTo>
                  <a:lnTo>
                    <a:pt x="295" y="742"/>
                  </a:lnTo>
                  <a:lnTo>
                    <a:pt x="305" y="735"/>
                  </a:lnTo>
                  <a:lnTo>
                    <a:pt x="313" y="725"/>
                  </a:lnTo>
                  <a:lnTo>
                    <a:pt x="323" y="715"/>
                  </a:lnTo>
                  <a:lnTo>
                    <a:pt x="331" y="704"/>
                  </a:lnTo>
                  <a:lnTo>
                    <a:pt x="339" y="693"/>
                  </a:lnTo>
                  <a:lnTo>
                    <a:pt x="348" y="680"/>
                  </a:lnTo>
                  <a:lnTo>
                    <a:pt x="356" y="666"/>
                  </a:lnTo>
                  <a:lnTo>
                    <a:pt x="363" y="651"/>
                  </a:lnTo>
                  <a:lnTo>
                    <a:pt x="365" y="651"/>
                  </a:lnTo>
                  <a:lnTo>
                    <a:pt x="365" y="754"/>
                  </a:lnTo>
                  <a:lnTo>
                    <a:pt x="440" y="754"/>
                  </a:lnTo>
                  <a:lnTo>
                    <a:pt x="440" y="2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42" name="Freeform 8"/>
            <p:cNvSpPr>
              <a:spLocks noChangeAspect="1"/>
            </p:cNvSpPr>
            <p:nvPr/>
          </p:nvSpPr>
          <p:spPr bwMode="black">
            <a:xfrm>
              <a:off x="1557" y="3675"/>
              <a:ext cx="59" cy="215"/>
            </a:xfrm>
            <a:custGeom>
              <a:avLst/>
              <a:gdLst>
                <a:gd name="T0" fmla="*/ 0 w 352"/>
                <a:gd name="T1" fmla="*/ 0 h 1289"/>
                <a:gd name="T2" fmla="*/ 0 w 352"/>
                <a:gd name="T3" fmla="*/ 0 h 1289"/>
                <a:gd name="T4" fmla="*/ 0 w 352"/>
                <a:gd name="T5" fmla="*/ 0 h 1289"/>
                <a:gd name="T6" fmla="*/ 0 w 352"/>
                <a:gd name="T7" fmla="*/ 0 h 1289"/>
                <a:gd name="T8" fmla="*/ 0 w 352"/>
                <a:gd name="T9" fmla="*/ 0 h 1289"/>
                <a:gd name="T10" fmla="*/ 0 w 352"/>
                <a:gd name="T11" fmla="*/ 0 h 1289"/>
                <a:gd name="T12" fmla="*/ 0 w 352"/>
                <a:gd name="T13" fmla="*/ 0 h 1289"/>
                <a:gd name="T14" fmla="*/ 0 w 352"/>
                <a:gd name="T15" fmla="*/ 0 h 1289"/>
                <a:gd name="T16" fmla="*/ 0 w 352"/>
                <a:gd name="T17" fmla="*/ 0 h 1289"/>
                <a:gd name="T18" fmla="*/ 0 w 352"/>
                <a:gd name="T19" fmla="*/ 0 h 1289"/>
                <a:gd name="T20" fmla="*/ 0 w 352"/>
                <a:gd name="T21" fmla="*/ 0 h 1289"/>
                <a:gd name="T22" fmla="*/ 0 w 352"/>
                <a:gd name="T23" fmla="*/ 0 h 1289"/>
                <a:gd name="T24" fmla="*/ 0 w 352"/>
                <a:gd name="T25" fmla="*/ 0 h 1289"/>
                <a:gd name="T26" fmla="*/ 0 w 352"/>
                <a:gd name="T27" fmla="*/ 0 h 1289"/>
                <a:gd name="T28" fmla="*/ 0 w 352"/>
                <a:gd name="T29" fmla="*/ 0 h 1289"/>
                <a:gd name="T30" fmla="*/ 0 w 352"/>
                <a:gd name="T31" fmla="*/ 0 h 1289"/>
                <a:gd name="T32" fmla="*/ 0 w 352"/>
                <a:gd name="T33" fmla="*/ 0 h 1289"/>
                <a:gd name="T34" fmla="*/ 0 w 352"/>
                <a:gd name="T35" fmla="*/ 0 h 1289"/>
                <a:gd name="T36" fmla="*/ 0 w 352"/>
                <a:gd name="T37" fmla="*/ 0 h 1289"/>
                <a:gd name="T38" fmla="*/ 0 w 352"/>
                <a:gd name="T39" fmla="*/ 0 h 1289"/>
                <a:gd name="T40" fmla="*/ 0 w 352"/>
                <a:gd name="T41" fmla="*/ 0 h 1289"/>
                <a:gd name="T42" fmla="*/ 0 w 352"/>
                <a:gd name="T43" fmla="*/ 0 h 1289"/>
                <a:gd name="T44" fmla="*/ 0 w 352"/>
                <a:gd name="T45" fmla="*/ 0 h 1289"/>
                <a:gd name="T46" fmla="*/ 0 w 352"/>
                <a:gd name="T47" fmla="*/ 0 h 1289"/>
                <a:gd name="T48" fmla="*/ 0 w 352"/>
                <a:gd name="T49" fmla="*/ 0 h 1289"/>
                <a:gd name="T50" fmla="*/ 0 w 352"/>
                <a:gd name="T51" fmla="*/ 0 h 1289"/>
                <a:gd name="T52" fmla="*/ 0 w 352"/>
                <a:gd name="T53" fmla="*/ 0 h 1289"/>
                <a:gd name="T54" fmla="*/ 0 w 352"/>
                <a:gd name="T55" fmla="*/ 0 h 1289"/>
                <a:gd name="T56" fmla="*/ 0 w 352"/>
                <a:gd name="T57" fmla="*/ 0 h 1289"/>
                <a:gd name="T58" fmla="*/ 0 w 352"/>
                <a:gd name="T59" fmla="*/ 0 h 1289"/>
                <a:gd name="T60" fmla="*/ 0 w 352"/>
                <a:gd name="T61" fmla="*/ 0 h 1289"/>
                <a:gd name="T62" fmla="*/ 0 w 352"/>
                <a:gd name="T63" fmla="*/ 0 h 1289"/>
                <a:gd name="T64" fmla="*/ 0 w 352"/>
                <a:gd name="T65" fmla="*/ 0 h 1289"/>
                <a:gd name="T66" fmla="*/ 0 w 352"/>
                <a:gd name="T67" fmla="*/ 0 h 1289"/>
                <a:gd name="T68" fmla="*/ 0 w 352"/>
                <a:gd name="T69" fmla="*/ 0 h 1289"/>
                <a:gd name="T70" fmla="*/ 0 w 352"/>
                <a:gd name="T71" fmla="*/ 0 h 1289"/>
                <a:gd name="T72" fmla="*/ 0 w 352"/>
                <a:gd name="T73" fmla="*/ 0 h 1289"/>
                <a:gd name="T74" fmla="*/ 0 w 352"/>
                <a:gd name="T75" fmla="*/ 0 h 1289"/>
                <a:gd name="T76" fmla="*/ 0 w 352"/>
                <a:gd name="T77" fmla="*/ 0 h 1289"/>
                <a:gd name="T78" fmla="*/ 0 w 352"/>
                <a:gd name="T79" fmla="*/ 0 h 1289"/>
                <a:gd name="T80" fmla="*/ 0 w 352"/>
                <a:gd name="T81" fmla="*/ 0 h 1289"/>
                <a:gd name="T82" fmla="*/ 0 w 352"/>
                <a:gd name="T83" fmla="*/ 0 h 1289"/>
                <a:gd name="T84" fmla="*/ 0 w 352"/>
                <a:gd name="T85" fmla="*/ 0 h 1289"/>
                <a:gd name="T86" fmla="*/ 0 w 352"/>
                <a:gd name="T87" fmla="*/ 0 h 12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2" h="1289">
                  <a:moveTo>
                    <a:pt x="77" y="0"/>
                  </a:moveTo>
                  <a:lnTo>
                    <a:pt x="77" y="641"/>
                  </a:lnTo>
                  <a:lnTo>
                    <a:pt x="77" y="643"/>
                  </a:lnTo>
                  <a:lnTo>
                    <a:pt x="88" y="619"/>
                  </a:lnTo>
                  <a:lnTo>
                    <a:pt x="101" y="598"/>
                  </a:lnTo>
                  <a:lnTo>
                    <a:pt x="109" y="588"/>
                  </a:lnTo>
                  <a:lnTo>
                    <a:pt x="115" y="578"/>
                  </a:lnTo>
                  <a:lnTo>
                    <a:pt x="123" y="571"/>
                  </a:lnTo>
                  <a:lnTo>
                    <a:pt x="131" y="563"/>
                  </a:lnTo>
                  <a:lnTo>
                    <a:pt x="139" y="557"/>
                  </a:lnTo>
                  <a:lnTo>
                    <a:pt x="147" y="551"/>
                  </a:lnTo>
                  <a:lnTo>
                    <a:pt x="155" y="546"/>
                  </a:lnTo>
                  <a:lnTo>
                    <a:pt x="165" y="541"/>
                  </a:lnTo>
                  <a:lnTo>
                    <a:pt x="174" y="538"/>
                  </a:lnTo>
                  <a:lnTo>
                    <a:pt x="183" y="536"/>
                  </a:lnTo>
                  <a:lnTo>
                    <a:pt x="193" y="535"/>
                  </a:lnTo>
                  <a:lnTo>
                    <a:pt x="204" y="535"/>
                  </a:lnTo>
                  <a:lnTo>
                    <a:pt x="215" y="535"/>
                  </a:lnTo>
                  <a:lnTo>
                    <a:pt x="226" y="536"/>
                  </a:lnTo>
                  <a:lnTo>
                    <a:pt x="235" y="538"/>
                  </a:lnTo>
                  <a:lnTo>
                    <a:pt x="245" y="541"/>
                  </a:lnTo>
                  <a:lnTo>
                    <a:pt x="254" y="545"/>
                  </a:lnTo>
                  <a:lnTo>
                    <a:pt x="262" y="549"/>
                  </a:lnTo>
                  <a:lnTo>
                    <a:pt x="271" y="554"/>
                  </a:lnTo>
                  <a:lnTo>
                    <a:pt x="278" y="560"/>
                  </a:lnTo>
                  <a:lnTo>
                    <a:pt x="285" y="566"/>
                  </a:lnTo>
                  <a:lnTo>
                    <a:pt x="293" y="574"/>
                  </a:lnTo>
                  <a:lnTo>
                    <a:pt x="298" y="581"/>
                  </a:lnTo>
                  <a:lnTo>
                    <a:pt x="304" y="590"/>
                  </a:lnTo>
                  <a:lnTo>
                    <a:pt x="310" y="599"/>
                  </a:lnTo>
                  <a:lnTo>
                    <a:pt x="314" y="608"/>
                  </a:lnTo>
                  <a:lnTo>
                    <a:pt x="320" y="618"/>
                  </a:lnTo>
                  <a:lnTo>
                    <a:pt x="324" y="629"/>
                  </a:lnTo>
                  <a:lnTo>
                    <a:pt x="331" y="652"/>
                  </a:lnTo>
                  <a:lnTo>
                    <a:pt x="337" y="676"/>
                  </a:lnTo>
                  <a:lnTo>
                    <a:pt x="342" y="702"/>
                  </a:lnTo>
                  <a:lnTo>
                    <a:pt x="345" y="730"/>
                  </a:lnTo>
                  <a:lnTo>
                    <a:pt x="349" y="759"/>
                  </a:lnTo>
                  <a:lnTo>
                    <a:pt x="351" y="790"/>
                  </a:lnTo>
                  <a:lnTo>
                    <a:pt x="352" y="820"/>
                  </a:lnTo>
                  <a:lnTo>
                    <a:pt x="352" y="852"/>
                  </a:lnTo>
                  <a:lnTo>
                    <a:pt x="352" y="1289"/>
                  </a:lnTo>
                  <a:lnTo>
                    <a:pt x="277" y="1289"/>
                  </a:lnTo>
                  <a:lnTo>
                    <a:pt x="277" y="876"/>
                  </a:lnTo>
                  <a:lnTo>
                    <a:pt x="277" y="832"/>
                  </a:lnTo>
                  <a:lnTo>
                    <a:pt x="275" y="791"/>
                  </a:lnTo>
                  <a:lnTo>
                    <a:pt x="274" y="771"/>
                  </a:lnTo>
                  <a:lnTo>
                    <a:pt x="272" y="753"/>
                  </a:lnTo>
                  <a:lnTo>
                    <a:pt x="269" y="735"/>
                  </a:lnTo>
                  <a:lnTo>
                    <a:pt x="264" y="718"/>
                  </a:lnTo>
                  <a:lnTo>
                    <a:pt x="259" y="704"/>
                  </a:lnTo>
                  <a:lnTo>
                    <a:pt x="253" y="690"/>
                  </a:lnTo>
                  <a:lnTo>
                    <a:pt x="249" y="685"/>
                  </a:lnTo>
                  <a:lnTo>
                    <a:pt x="245" y="680"/>
                  </a:lnTo>
                  <a:lnTo>
                    <a:pt x="241" y="674"/>
                  </a:lnTo>
                  <a:lnTo>
                    <a:pt x="236" y="670"/>
                  </a:lnTo>
                  <a:lnTo>
                    <a:pt x="231" y="666"/>
                  </a:lnTo>
                  <a:lnTo>
                    <a:pt x="226" y="661"/>
                  </a:lnTo>
                  <a:lnTo>
                    <a:pt x="220" y="658"/>
                  </a:lnTo>
                  <a:lnTo>
                    <a:pt x="214" y="656"/>
                  </a:lnTo>
                  <a:lnTo>
                    <a:pt x="207" y="654"/>
                  </a:lnTo>
                  <a:lnTo>
                    <a:pt x="201" y="653"/>
                  </a:lnTo>
                  <a:lnTo>
                    <a:pt x="193" y="652"/>
                  </a:lnTo>
                  <a:lnTo>
                    <a:pt x="185" y="652"/>
                  </a:lnTo>
                  <a:lnTo>
                    <a:pt x="176" y="652"/>
                  </a:lnTo>
                  <a:lnTo>
                    <a:pt x="167" y="653"/>
                  </a:lnTo>
                  <a:lnTo>
                    <a:pt x="159" y="655"/>
                  </a:lnTo>
                  <a:lnTo>
                    <a:pt x="151" y="658"/>
                  </a:lnTo>
                  <a:lnTo>
                    <a:pt x="144" y="662"/>
                  </a:lnTo>
                  <a:lnTo>
                    <a:pt x="137" y="667"/>
                  </a:lnTo>
                  <a:lnTo>
                    <a:pt x="131" y="672"/>
                  </a:lnTo>
                  <a:lnTo>
                    <a:pt x="124" y="677"/>
                  </a:lnTo>
                  <a:lnTo>
                    <a:pt x="119" y="685"/>
                  </a:lnTo>
                  <a:lnTo>
                    <a:pt x="114" y="691"/>
                  </a:lnTo>
                  <a:lnTo>
                    <a:pt x="109" y="700"/>
                  </a:lnTo>
                  <a:lnTo>
                    <a:pt x="106" y="708"/>
                  </a:lnTo>
                  <a:lnTo>
                    <a:pt x="98" y="726"/>
                  </a:lnTo>
                  <a:lnTo>
                    <a:pt x="92" y="746"/>
                  </a:lnTo>
                  <a:lnTo>
                    <a:pt x="87" y="768"/>
                  </a:lnTo>
                  <a:lnTo>
                    <a:pt x="83" y="792"/>
                  </a:lnTo>
                  <a:lnTo>
                    <a:pt x="81" y="815"/>
                  </a:lnTo>
                  <a:lnTo>
                    <a:pt x="79" y="839"/>
                  </a:lnTo>
                  <a:lnTo>
                    <a:pt x="77" y="890"/>
                  </a:lnTo>
                  <a:lnTo>
                    <a:pt x="77" y="940"/>
                  </a:lnTo>
                  <a:lnTo>
                    <a:pt x="77" y="1289"/>
                  </a:lnTo>
                  <a:lnTo>
                    <a:pt x="0" y="1289"/>
                  </a:lnTo>
                  <a:lnTo>
                    <a:pt x="0" y="0"/>
                  </a:lnTo>
                  <a:lnTo>
                    <a:pt x="77" y="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43" name="Freeform 9"/>
            <p:cNvSpPr>
              <a:spLocks noChangeAspect="1" noEditPoints="1"/>
            </p:cNvSpPr>
            <p:nvPr/>
          </p:nvSpPr>
          <p:spPr bwMode="black">
            <a:xfrm>
              <a:off x="1633" y="3764"/>
              <a:ext cx="77" cy="129"/>
            </a:xfrm>
            <a:custGeom>
              <a:avLst/>
              <a:gdLst>
                <a:gd name="T0" fmla="*/ 0 w 463"/>
                <a:gd name="T1" fmla="*/ 0 h 772"/>
                <a:gd name="T2" fmla="*/ 0 w 463"/>
                <a:gd name="T3" fmla="*/ 0 h 772"/>
                <a:gd name="T4" fmla="*/ 0 w 463"/>
                <a:gd name="T5" fmla="*/ 0 h 772"/>
                <a:gd name="T6" fmla="*/ 0 w 463"/>
                <a:gd name="T7" fmla="*/ 0 h 772"/>
                <a:gd name="T8" fmla="*/ 0 w 463"/>
                <a:gd name="T9" fmla="*/ 0 h 772"/>
                <a:gd name="T10" fmla="*/ 0 w 463"/>
                <a:gd name="T11" fmla="*/ 0 h 772"/>
                <a:gd name="T12" fmla="*/ 0 w 463"/>
                <a:gd name="T13" fmla="*/ 0 h 772"/>
                <a:gd name="T14" fmla="*/ 0 w 463"/>
                <a:gd name="T15" fmla="*/ 0 h 772"/>
                <a:gd name="T16" fmla="*/ 0 w 463"/>
                <a:gd name="T17" fmla="*/ 0 h 772"/>
                <a:gd name="T18" fmla="*/ 0 w 463"/>
                <a:gd name="T19" fmla="*/ 0 h 772"/>
                <a:gd name="T20" fmla="*/ 0 w 463"/>
                <a:gd name="T21" fmla="*/ 0 h 772"/>
                <a:gd name="T22" fmla="*/ 0 w 463"/>
                <a:gd name="T23" fmla="*/ 0 h 772"/>
                <a:gd name="T24" fmla="*/ 0 w 463"/>
                <a:gd name="T25" fmla="*/ 0 h 772"/>
                <a:gd name="T26" fmla="*/ 0 w 463"/>
                <a:gd name="T27" fmla="*/ 0 h 772"/>
                <a:gd name="T28" fmla="*/ 0 w 463"/>
                <a:gd name="T29" fmla="*/ 0 h 772"/>
                <a:gd name="T30" fmla="*/ 0 w 463"/>
                <a:gd name="T31" fmla="*/ 0 h 772"/>
                <a:gd name="T32" fmla="*/ 0 w 463"/>
                <a:gd name="T33" fmla="*/ 0 h 772"/>
                <a:gd name="T34" fmla="*/ 0 w 463"/>
                <a:gd name="T35" fmla="*/ 0 h 772"/>
                <a:gd name="T36" fmla="*/ 0 w 463"/>
                <a:gd name="T37" fmla="*/ 0 h 772"/>
                <a:gd name="T38" fmla="*/ 0 w 463"/>
                <a:gd name="T39" fmla="*/ 0 h 772"/>
                <a:gd name="T40" fmla="*/ 0 w 463"/>
                <a:gd name="T41" fmla="*/ 0 h 772"/>
                <a:gd name="T42" fmla="*/ 0 w 463"/>
                <a:gd name="T43" fmla="*/ 0 h 772"/>
                <a:gd name="T44" fmla="*/ 0 w 463"/>
                <a:gd name="T45" fmla="*/ 0 h 772"/>
                <a:gd name="T46" fmla="*/ 0 w 463"/>
                <a:gd name="T47" fmla="*/ 0 h 772"/>
                <a:gd name="T48" fmla="*/ 0 w 463"/>
                <a:gd name="T49" fmla="*/ 0 h 772"/>
                <a:gd name="T50" fmla="*/ 0 w 463"/>
                <a:gd name="T51" fmla="*/ 0 h 772"/>
                <a:gd name="T52" fmla="*/ 0 w 463"/>
                <a:gd name="T53" fmla="*/ 0 h 772"/>
                <a:gd name="T54" fmla="*/ 0 w 463"/>
                <a:gd name="T55" fmla="*/ 0 h 772"/>
                <a:gd name="T56" fmla="*/ 0 w 463"/>
                <a:gd name="T57" fmla="*/ 0 h 772"/>
                <a:gd name="T58" fmla="*/ 0 w 463"/>
                <a:gd name="T59" fmla="*/ 0 h 772"/>
                <a:gd name="T60" fmla="*/ 0 w 463"/>
                <a:gd name="T61" fmla="*/ 0 h 772"/>
                <a:gd name="T62" fmla="*/ 0 w 463"/>
                <a:gd name="T63" fmla="*/ 0 h 772"/>
                <a:gd name="T64" fmla="*/ 0 w 463"/>
                <a:gd name="T65" fmla="*/ 0 h 772"/>
                <a:gd name="T66" fmla="*/ 0 w 463"/>
                <a:gd name="T67" fmla="*/ 0 h 772"/>
                <a:gd name="T68" fmla="*/ 0 w 463"/>
                <a:gd name="T69" fmla="*/ 0 h 772"/>
                <a:gd name="T70" fmla="*/ 0 w 463"/>
                <a:gd name="T71" fmla="*/ 0 h 772"/>
                <a:gd name="T72" fmla="*/ 0 w 463"/>
                <a:gd name="T73" fmla="*/ 0 h 772"/>
                <a:gd name="T74" fmla="*/ 0 w 463"/>
                <a:gd name="T75" fmla="*/ 0 h 772"/>
                <a:gd name="T76" fmla="*/ 0 w 463"/>
                <a:gd name="T77" fmla="*/ 0 h 772"/>
                <a:gd name="T78" fmla="*/ 0 w 463"/>
                <a:gd name="T79" fmla="*/ 0 h 772"/>
                <a:gd name="T80" fmla="*/ 0 w 463"/>
                <a:gd name="T81" fmla="*/ 0 h 772"/>
                <a:gd name="T82" fmla="*/ 0 w 463"/>
                <a:gd name="T83" fmla="*/ 0 h 772"/>
                <a:gd name="T84" fmla="*/ 0 w 463"/>
                <a:gd name="T85" fmla="*/ 0 h 772"/>
                <a:gd name="T86" fmla="*/ 0 w 463"/>
                <a:gd name="T87" fmla="*/ 0 h 772"/>
                <a:gd name="T88" fmla="*/ 0 w 463"/>
                <a:gd name="T89" fmla="*/ 0 h 772"/>
                <a:gd name="T90" fmla="*/ 0 w 463"/>
                <a:gd name="T91" fmla="*/ 0 h 772"/>
                <a:gd name="T92" fmla="*/ 0 w 463"/>
                <a:gd name="T93" fmla="*/ 0 h 772"/>
                <a:gd name="T94" fmla="*/ 0 w 463"/>
                <a:gd name="T95" fmla="*/ 0 h 772"/>
                <a:gd name="T96" fmla="*/ 0 w 463"/>
                <a:gd name="T97" fmla="*/ 0 h 772"/>
                <a:gd name="T98" fmla="*/ 0 w 463"/>
                <a:gd name="T99" fmla="*/ 0 h 772"/>
                <a:gd name="T100" fmla="*/ 0 w 463"/>
                <a:gd name="T101" fmla="*/ 0 h 772"/>
                <a:gd name="T102" fmla="*/ 0 w 463"/>
                <a:gd name="T103" fmla="*/ 0 h 772"/>
                <a:gd name="T104" fmla="*/ 0 w 463"/>
                <a:gd name="T105" fmla="*/ 0 h 772"/>
                <a:gd name="T106" fmla="*/ 0 w 463"/>
                <a:gd name="T107" fmla="*/ 0 h 7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3" h="772">
                  <a:moveTo>
                    <a:pt x="233" y="117"/>
                  </a:moveTo>
                  <a:lnTo>
                    <a:pt x="241" y="117"/>
                  </a:lnTo>
                  <a:lnTo>
                    <a:pt x="249" y="118"/>
                  </a:lnTo>
                  <a:lnTo>
                    <a:pt x="258" y="119"/>
                  </a:lnTo>
                  <a:lnTo>
                    <a:pt x="266" y="122"/>
                  </a:lnTo>
                  <a:lnTo>
                    <a:pt x="274" y="124"/>
                  </a:lnTo>
                  <a:lnTo>
                    <a:pt x="281" y="128"/>
                  </a:lnTo>
                  <a:lnTo>
                    <a:pt x="289" y="133"/>
                  </a:lnTo>
                  <a:lnTo>
                    <a:pt x="296" y="137"/>
                  </a:lnTo>
                  <a:lnTo>
                    <a:pt x="303" y="142"/>
                  </a:lnTo>
                  <a:lnTo>
                    <a:pt x="309" y="149"/>
                  </a:lnTo>
                  <a:lnTo>
                    <a:pt x="316" y="155"/>
                  </a:lnTo>
                  <a:lnTo>
                    <a:pt x="322" y="162"/>
                  </a:lnTo>
                  <a:lnTo>
                    <a:pt x="334" y="178"/>
                  </a:lnTo>
                  <a:lnTo>
                    <a:pt x="345" y="195"/>
                  </a:lnTo>
                  <a:lnTo>
                    <a:pt x="355" y="215"/>
                  </a:lnTo>
                  <a:lnTo>
                    <a:pt x="363" y="235"/>
                  </a:lnTo>
                  <a:lnTo>
                    <a:pt x="371" y="258"/>
                  </a:lnTo>
                  <a:lnTo>
                    <a:pt x="377" y="282"/>
                  </a:lnTo>
                  <a:lnTo>
                    <a:pt x="382" y="306"/>
                  </a:lnTo>
                  <a:lnTo>
                    <a:pt x="386" y="332"/>
                  </a:lnTo>
                  <a:lnTo>
                    <a:pt x="388" y="358"/>
                  </a:lnTo>
                  <a:lnTo>
                    <a:pt x="388" y="386"/>
                  </a:lnTo>
                  <a:lnTo>
                    <a:pt x="388" y="414"/>
                  </a:lnTo>
                  <a:lnTo>
                    <a:pt x="386" y="441"/>
                  </a:lnTo>
                  <a:lnTo>
                    <a:pt x="382" y="467"/>
                  </a:lnTo>
                  <a:lnTo>
                    <a:pt x="377" y="492"/>
                  </a:lnTo>
                  <a:lnTo>
                    <a:pt x="371" y="516"/>
                  </a:lnTo>
                  <a:lnTo>
                    <a:pt x="363" y="538"/>
                  </a:lnTo>
                  <a:lnTo>
                    <a:pt x="355" y="560"/>
                  </a:lnTo>
                  <a:lnTo>
                    <a:pt x="345" y="579"/>
                  </a:lnTo>
                  <a:lnTo>
                    <a:pt x="334" y="597"/>
                  </a:lnTo>
                  <a:lnTo>
                    <a:pt x="322" y="612"/>
                  </a:lnTo>
                  <a:lnTo>
                    <a:pt x="316" y="619"/>
                  </a:lnTo>
                  <a:lnTo>
                    <a:pt x="309" y="626"/>
                  </a:lnTo>
                  <a:lnTo>
                    <a:pt x="303" y="632"/>
                  </a:lnTo>
                  <a:lnTo>
                    <a:pt x="296" y="638"/>
                  </a:lnTo>
                  <a:lnTo>
                    <a:pt x="289" y="642"/>
                  </a:lnTo>
                  <a:lnTo>
                    <a:pt x="281" y="646"/>
                  </a:lnTo>
                  <a:lnTo>
                    <a:pt x="274" y="651"/>
                  </a:lnTo>
                  <a:lnTo>
                    <a:pt x="266" y="653"/>
                  </a:lnTo>
                  <a:lnTo>
                    <a:pt x="258" y="656"/>
                  </a:lnTo>
                  <a:lnTo>
                    <a:pt x="249" y="657"/>
                  </a:lnTo>
                  <a:lnTo>
                    <a:pt x="241" y="658"/>
                  </a:lnTo>
                  <a:lnTo>
                    <a:pt x="233" y="658"/>
                  </a:lnTo>
                  <a:lnTo>
                    <a:pt x="224" y="658"/>
                  </a:lnTo>
                  <a:lnTo>
                    <a:pt x="215" y="657"/>
                  </a:lnTo>
                  <a:lnTo>
                    <a:pt x="207" y="656"/>
                  </a:lnTo>
                  <a:lnTo>
                    <a:pt x="199" y="653"/>
                  </a:lnTo>
                  <a:lnTo>
                    <a:pt x="192" y="651"/>
                  </a:lnTo>
                  <a:lnTo>
                    <a:pt x="183" y="646"/>
                  </a:lnTo>
                  <a:lnTo>
                    <a:pt x="177" y="642"/>
                  </a:lnTo>
                  <a:lnTo>
                    <a:pt x="169" y="638"/>
                  </a:lnTo>
                  <a:lnTo>
                    <a:pt x="161" y="632"/>
                  </a:lnTo>
                  <a:lnTo>
                    <a:pt x="155" y="626"/>
                  </a:lnTo>
                  <a:lnTo>
                    <a:pt x="149" y="619"/>
                  </a:lnTo>
                  <a:lnTo>
                    <a:pt x="142" y="612"/>
                  </a:lnTo>
                  <a:lnTo>
                    <a:pt x="130" y="597"/>
                  </a:lnTo>
                  <a:lnTo>
                    <a:pt x="119" y="579"/>
                  </a:lnTo>
                  <a:lnTo>
                    <a:pt x="110" y="560"/>
                  </a:lnTo>
                  <a:lnTo>
                    <a:pt x="101" y="538"/>
                  </a:lnTo>
                  <a:lnTo>
                    <a:pt x="93" y="516"/>
                  </a:lnTo>
                  <a:lnTo>
                    <a:pt x="87" y="492"/>
                  </a:lnTo>
                  <a:lnTo>
                    <a:pt x="83" y="467"/>
                  </a:lnTo>
                  <a:lnTo>
                    <a:pt x="79" y="441"/>
                  </a:lnTo>
                  <a:lnTo>
                    <a:pt x="77" y="414"/>
                  </a:lnTo>
                  <a:lnTo>
                    <a:pt x="76" y="386"/>
                  </a:lnTo>
                  <a:lnTo>
                    <a:pt x="77" y="358"/>
                  </a:lnTo>
                  <a:lnTo>
                    <a:pt x="79" y="332"/>
                  </a:lnTo>
                  <a:lnTo>
                    <a:pt x="83" y="306"/>
                  </a:lnTo>
                  <a:lnTo>
                    <a:pt x="87" y="282"/>
                  </a:lnTo>
                  <a:lnTo>
                    <a:pt x="93" y="258"/>
                  </a:lnTo>
                  <a:lnTo>
                    <a:pt x="101" y="235"/>
                  </a:lnTo>
                  <a:lnTo>
                    <a:pt x="110" y="215"/>
                  </a:lnTo>
                  <a:lnTo>
                    <a:pt x="119" y="195"/>
                  </a:lnTo>
                  <a:lnTo>
                    <a:pt x="130" y="178"/>
                  </a:lnTo>
                  <a:lnTo>
                    <a:pt x="142" y="162"/>
                  </a:lnTo>
                  <a:lnTo>
                    <a:pt x="149" y="155"/>
                  </a:lnTo>
                  <a:lnTo>
                    <a:pt x="155" y="149"/>
                  </a:lnTo>
                  <a:lnTo>
                    <a:pt x="161" y="142"/>
                  </a:lnTo>
                  <a:lnTo>
                    <a:pt x="169" y="137"/>
                  </a:lnTo>
                  <a:lnTo>
                    <a:pt x="177" y="133"/>
                  </a:lnTo>
                  <a:lnTo>
                    <a:pt x="183" y="128"/>
                  </a:lnTo>
                  <a:lnTo>
                    <a:pt x="192" y="124"/>
                  </a:lnTo>
                  <a:lnTo>
                    <a:pt x="199" y="122"/>
                  </a:lnTo>
                  <a:lnTo>
                    <a:pt x="207" y="119"/>
                  </a:lnTo>
                  <a:lnTo>
                    <a:pt x="215" y="118"/>
                  </a:lnTo>
                  <a:lnTo>
                    <a:pt x="224" y="117"/>
                  </a:lnTo>
                  <a:lnTo>
                    <a:pt x="233" y="117"/>
                  </a:lnTo>
                  <a:close/>
                  <a:moveTo>
                    <a:pt x="233" y="772"/>
                  </a:moveTo>
                  <a:lnTo>
                    <a:pt x="245" y="772"/>
                  </a:lnTo>
                  <a:lnTo>
                    <a:pt x="255" y="770"/>
                  </a:lnTo>
                  <a:lnTo>
                    <a:pt x="267" y="768"/>
                  </a:lnTo>
                  <a:lnTo>
                    <a:pt x="279" y="765"/>
                  </a:lnTo>
                  <a:lnTo>
                    <a:pt x="290" y="761"/>
                  </a:lnTo>
                  <a:lnTo>
                    <a:pt x="301" y="755"/>
                  </a:lnTo>
                  <a:lnTo>
                    <a:pt x="312" y="750"/>
                  </a:lnTo>
                  <a:lnTo>
                    <a:pt x="322" y="742"/>
                  </a:lnTo>
                  <a:lnTo>
                    <a:pt x="332" y="735"/>
                  </a:lnTo>
                  <a:lnTo>
                    <a:pt x="342" y="727"/>
                  </a:lnTo>
                  <a:lnTo>
                    <a:pt x="351" y="717"/>
                  </a:lnTo>
                  <a:lnTo>
                    <a:pt x="361" y="708"/>
                  </a:lnTo>
                  <a:lnTo>
                    <a:pt x="370" y="697"/>
                  </a:lnTo>
                  <a:lnTo>
                    <a:pt x="378" y="685"/>
                  </a:lnTo>
                  <a:lnTo>
                    <a:pt x="387" y="673"/>
                  </a:lnTo>
                  <a:lnTo>
                    <a:pt x="396" y="661"/>
                  </a:lnTo>
                  <a:lnTo>
                    <a:pt x="403" y="647"/>
                  </a:lnTo>
                  <a:lnTo>
                    <a:pt x="410" y="633"/>
                  </a:lnTo>
                  <a:lnTo>
                    <a:pt x="417" y="619"/>
                  </a:lnTo>
                  <a:lnTo>
                    <a:pt x="424" y="604"/>
                  </a:lnTo>
                  <a:lnTo>
                    <a:pt x="429" y="589"/>
                  </a:lnTo>
                  <a:lnTo>
                    <a:pt x="435" y="573"/>
                  </a:lnTo>
                  <a:lnTo>
                    <a:pt x="440" y="556"/>
                  </a:lnTo>
                  <a:lnTo>
                    <a:pt x="444" y="539"/>
                  </a:lnTo>
                  <a:lnTo>
                    <a:pt x="449" y="521"/>
                  </a:lnTo>
                  <a:lnTo>
                    <a:pt x="453" y="504"/>
                  </a:lnTo>
                  <a:lnTo>
                    <a:pt x="455" y="485"/>
                  </a:lnTo>
                  <a:lnTo>
                    <a:pt x="458" y="467"/>
                  </a:lnTo>
                  <a:lnTo>
                    <a:pt x="461" y="448"/>
                  </a:lnTo>
                  <a:lnTo>
                    <a:pt x="462" y="428"/>
                  </a:lnTo>
                  <a:lnTo>
                    <a:pt x="463" y="409"/>
                  </a:lnTo>
                  <a:lnTo>
                    <a:pt x="463" y="388"/>
                  </a:lnTo>
                  <a:lnTo>
                    <a:pt x="463" y="368"/>
                  </a:lnTo>
                  <a:lnTo>
                    <a:pt x="462" y="348"/>
                  </a:lnTo>
                  <a:lnTo>
                    <a:pt x="461" y="329"/>
                  </a:lnTo>
                  <a:lnTo>
                    <a:pt x="458" y="310"/>
                  </a:lnTo>
                  <a:lnTo>
                    <a:pt x="456" y="290"/>
                  </a:lnTo>
                  <a:lnTo>
                    <a:pt x="453" y="272"/>
                  </a:lnTo>
                  <a:lnTo>
                    <a:pt x="449" y="254"/>
                  </a:lnTo>
                  <a:lnTo>
                    <a:pt x="445" y="236"/>
                  </a:lnTo>
                  <a:lnTo>
                    <a:pt x="441" y="219"/>
                  </a:lnTo>
                  <a:lnTo>
                    <a:pt x="436" y="202"/>
                  </a:lnTo>
                  <a:lnTo>
                    <a:pt x="430" y="186"/>
                  </a:lnTo>
                  <a:lnTo>
                    <a:pt x="424" y="170"/>
                  </a:lnTo>
                  <a:lnTo>
                    <a:pt x="417" y="155"/>
                  </a:lnTo>
                  <a:lnTo>
                    <a:pt x="411" y="140"/>
                  </a:lnTo>
                  <a:lnTo>
                    <a:pt x="404" y="126"/>
                  </a:lnTo>
                  <a:lnTo>
                    <a:pt x="397" y="112"/>
                  </a:lnTo>
                  <a:lnTo>
                    <a:pt x="388" y="100"/>
                  </a:lnTo>
                  <a:lnTo>
                    <a:pt x="380" y="87"/>
                  </a:lnTo>
                  <a:lnTo>
                    <a:pt x="371" y="77"/>
                  </a:lnTo>
                  <a:lnTo>
                    <a:pt x="362" y="66"/>
                  </a:lnTo>
                  <a:lnTo>
                    <a:pt x="353" y="55"/>
                  </a:lnTo>
                  <a:lnTo>
                    <a:pt x="343" y="46"/>
                  </a:lnTo>
                  <a:lnTo>
                    <a:pt x="333" y="38"/>
                  </a:lnTo>
                  <a:lnTo>
                    <a:pt x="323" y="30"/>
                  </a:lnTo>
                  <a:lnTo>
                    <a:pt x="313" y="23"/>
                  </a:lnTo>
                  <a:lnTo>
                    <a:pt x="302" y="17"/>
                  </a:lnTo>
                  <a:lnTo>
                    <a:pt x="291" y="12"/>
                  </a:lnTo>
                  <a:lnTo>
                    <a:pt x="279" y="8"/>
                  </a:lnTo>
                  <a:lnTo>
                    <a:pt x="268" y="4"/>
                  </a:lnTo>
                  <a:lnTo>
                    <a:pt x="256" y="1"/>
                  </a:lnTo>
                  <a:lnTo>
                    <a:pt x="245" y="0"/>
                  </a:lnTo>
                  <a:lnTo>
                    <a:pt x="233" y="0"/>
                  </a:lnTo>
                  <a:lnTo>
                    <a:pt x="220" y="0"/>
                  </a:lnTo>
                  <a:lnTo>
                    <a:pt x="208" y="1"/>
                  </a:lnTo>
                  <a:lnTo>
                    <a:pt x="197" y="4"/>
                  </a:lnTo>
                  <a:lnTo>
                    <a:pt x="185" y="8"/>
                  </a:lnTo>
                  <a:lnTo>
                    <a:pt x="173" y="12"/>
                  </a:lnTo>
                  <a:lnTo>
                    <a:pt x="163" y="17"/>
                  </a:lnTo>
                  <a:lnTo>
                    <a:pt x="152" y="23"/>
                  </a:lnTo>
                  <a:lnTo>
                    <a:pt x="141" y="30"/>
                  </a:lnTo>
                  <a:lnTo>
                    <a:pt x="131" y="38"/>
                  </a:lnTo>
                  <a:lnTo>
                    <a:pt x="120" y="46"/>
                  </a:lnTo>
                  <a:lnTo>
                    <a:pt x="111" y="55"/>
                  </a:lnTo>
                  <a:lnTo>
                    <a:pt x="102" y="66"/>
                  </a:lnTo>
                  <a:lnTo>
                    <a:pt x="92" y="77"/>
                  </a:lnTo>
                  <a:lnTo>
                    <a:pt x="84" y="87"/>
                  </a:lnTo>
                  <a:lnTo>
                    <a:pt x="75" y="100"/>
                  </a:lnTo>
                  <a:lnTo>
                    <a:pt x="68" y="112"/>
                  </a:lnTo>
                  <a:lnTo>
                    <a:pt x="60" y="126"/>
                  </a:lnTo>
                  <a:lnTo>
                    <a:pt x="52" y="140"/>
                  </a:lnTo>
                  <a:lnTo>
                    <a:pt x="45" y="155"/>
                  </a:lnTo>
                  <a:lnTo>
                    <a:pt x="38" y="170"/>
                  </a:lnTo>
                  <a:lnTo>
                    <a:pt x="33" y="186"/>
                  </a:lnTo>
                  <a:lnTo>
                    <a:pt x="28" y="202"/>
                  </a:lnTo>
                  <a:lnTo>
                    <a:pt x="22" y="219"/>
                  </a:lnTo>
                  <a:lnTo>
                    <a:pt x="18" y="236"/>
                  </a:lnTo>
                  <a:lnTo>
                    <a:pt x="14" y="254"/>
                  </a:lnTo>
                  <a:lnTo>
                    <a:pt x="9" y="272"/>
                  </a:lnTo>
                  <a:lnTo>
                    <a:pt x="6" y="290"/>
                  </a:lnTo>
                  <a:lnTo>
                    <a:pt x="4" y="310"/>
                  </a:lnTo>
                  <a:lnTo>
                    <a:pt x="2" y="329"/>
                  </a:lnTo>
                  <a:lnTo>
                    <a:pt x="1" y="348"/>
                  </a:lnTo>
                  <a:lnTo>
                    <a:pt x="0" y="368"/>
                  </a:lnTo>
                  <a:lnTo>
                    <a:pt x="0" y="388"/>
                  </a:lnTo>
                  <a:lnTo>
                    <a:pt x="0" y="409"/>
                  </a:lnTo>
                  <a:lnTo>
                    <a:pt x="1" y="428"/>
                  </a:lnTo>
                  <a:lnTo>
                    <a:pt x="2" y="448"/>
                  </a:lnTo>
                  <a:lnTo>
                    <a:pt x="4" y="467"/>
                  </a:lnTo>
                  <a:lnTo>
                    <a:pt x="6" y="485"/>
                  </a:lnTo>
                  <a:lnTo>
                    <a:pt x="9" y="504"/>
                  </a:lnTo>
                  <a:lnTo>
                    <a:pt x="14" y="521"/>
                  </a:lnTo>
                  <a:lnTo>
                    <a:pt x="18" y="539"/>
                  </a:lnTo>
                  <a:lnTo>
                    <a:pt x="22" y="556"/>
                  </a:lnTo>
                  <a:lnTo>
                    <a:pt x="28" y="573"/>
                  </a:lnTo>
                  <a:lnTo>
                    <a:pt x="33" y="589"/>
                  </a:lnTo>
                  <a:lnTo>
                    <a:pt x="38" y="604"/>
                  </a:lnTo>
                  <a:lnTo>
                    <a:pt x="45" y="619"/>
                  </a:lnTo>
                  <a:lnTo>
                    <a:pt x="52" y="633"/>
                  </a:lnTo>
                  <a:lnTo>
                    <a:pt x="60" y="647"/>
                  </a:lnTo>
                  <a:lnTo>
                    <a:pt x="68" y="661"/>
                  </a:lnTo>
                  <a:lnTo>
                    <a:pt x="75" y="673"/>
                  </a:lnTo>
                  <a:lnTo>
                    <a:pt x="84" y="685"/>
                  </a:lnTo>
                  <a:lnTo>
                    <a:pt x="92" y="697"/>
                  </a:lnTo>
                  <a:lnTo>
                    <a:pt x="102" y="708"/>
                  </a:lnTo>
                  <a:lnTo>
                    <a:pt x="111" y="717"/>
                  </a:lnTo>
                  <a:lnTo>
                    <a:pt x="120" y="727"/>
                  </a:lnTo>
                  <a:lnTo>
                    <a:pt x="131" y="735"/>
                  </a:lnTo>
                  <a:lnTo>
                    <a:pt x="141" y="742"/>
                  </a:lnTo>
                  <a:lnTo>
                    <a:pt x="152" y="750"/>
                  </a:lnTo>
                  <a:lnTo>
                    <a:pt x="163" y="755"/>
                  </a:lnTo>
                  <a:lnTo>
                    <a:pt x="173" y="761"/>
                  </a:lnTo>
                  <a:lnTo>
                    <a:pt x="185" y="765"/>
                  </a:lnTo>
                  <a:lnTo>
                    <a:pt x="197" y="768"/>
                  </a:lnTo>
                  <a:lnTo>
                    <a:pt x="208" y="770"/>
                  </a:lnTo>
                  <a:lnTo>
                    <a:pt x="220" y="772"/>
                  </a:lnTo>
                  <a:lnTo>
                    <a:pt x="233" y="772"/>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44" name="Freeform 10"/>
            <p:cNvSpPr>
              <a:spLocks noChangeAspect="1"/>
            </p:cNvSpPr>
            <p:nvPr/>
          </p:nvSpPr>
          <p:spPr bwMode="black">
            <a:xfrm>
              <a:off x="1777" y="3685"/>
              <a:ext cx="104" cy="213"/>
            </a:xfrm>
            <a:custGeom>
              <a:avLst/>
              <a:gdLst>
                <a:gd name="T0" fmla="*/ 0 w 628"/>
                <a:gd name="T1" fmla="*/ 0 h 1282"/>
                <a:gd name="T2" fmla="*/ 0 w 628"/>
                <a:gd name="T3" fmla="*/ 0 h 1282"/>
                <a:gd name="T4" fmla="*/ 0 w 628"/>
                <a:gd name="T5" fmla="*/ 0 h 1282"/>
                <a:gd name="T6" fmla="*/ 0 w 628"/>
                <a:gd name="T7" fmla="*/ 0 h 1282"/>
                <a:gd name="T8" fmla="*/ 0 w 628"/>
                <a:gd name="T9" fmla="*/ 0 h 1282"/>
                <a:gd name="T10" fmla="*/ 0 w 628"/>
                <a:gd name="T11" fmla="*/ 0 h 1282"/>
                <a:gd name="T12" fmla="*/ 0 w 628"/>
                <a:gd name="T13" fmla="*/ 0 h 1282"/>
                <a:gd name="T14" fmla="*/ 0 w 628"/>
                <a:gd name="T15" fmla="*/ 0 h 1282"/>
                <a:gd name="T16" fmla="*/ 0 w 628"/>
                <a:gd name="T17" fmla="*/ 0 h 12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8" h="1282">
                  <a:moveTo>
                    <a:pt x="0" y="0"/>
                  </a:moveTo>
                  <a:lnTo>
                    <a:pt x="552" y="964"/>
                  </a:lnTo>
                  <a:lnTo>
                    <a:pt x="552" y="51"/>
                  </a:lnTo>
                  <a:lnTo>
                    <a:pt x="628" y="51"/>
                  </a:lnTo>
                  <a:lnTo>
                    <a:pt x="628" y="1282"/>
                  </a:lnTo>
                  <a:lnTo>
                    <a:pt x="77" y="321"/>
                  </a:lnTo>
                  <a:lnTo>
                    <a:pt x="77" y="1229"/>
                  </a:lnTo>
                  <a:lnTo>
                    <a:pt x="0" y="1229"/>
                  </a:lnTo>
                  <a:lnTo>
                    <a:pt x="0" y="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45" name="Freeform 11"/>
            <p:cNvSpPr>
              <a:spLocks noChangeAspect="1" noEditPoints="1"/>
            </p:cNvSpPr>
            <p:nvPr/>
          </p:nvSpPr>
          <p:spPr bwMode="black">
            <a:xfrm>
              <a:off x="1897" y="3764"/>
              <a:ext cx="73" cy="129"/>
            </a:xfrm>
            <a:custGeom>
              <a:avLst/>
              <a:gdLst>
                <a:gd name="T0" fmla="*/ 0 w 440"/>
                <a:gd name="T1" fmla="*/ 0 h 772"/>
                <a:gd name="T2" fmla="*/ 0 w 440"/>
                <a:gd name="T3" fmla="*/ 0 h 772"/>
                <a:gd name="T4" fmla="*/ 0 w 440"/>
                <a:gd name="T5" fmla="*/ 0 h 772"/>
                <a:gd name="T6" fmla="*/ 0 w 440"/>
                <a:gd name="T7" fmla="*/ 0 h 772"/>
                <a:gd name="T8" fmla="*/ 0 w 440"/>
                <a:gd name="T9" fmla="*/ 0 h 772"/>
                <a:gd name="T10" fmla="*/ 0 w 440"/>
                <a:gd name="T11" fmla="*/ 0 h 772"/>
                <a:gd name="T12" fmla="*/ 0 w 440"/>
                <a:gd name="T13" fmla="*/ 0 h 772"/>
                <a:gd name="T14" fmla="*/ 0 w 440"/>
                <a:gd name="T15" fmla="*/ 0 h 772"/>
                <a:gd name="T16" fmla="*/ 0 w 440"/>
                <a:gd name="T17" fmla="*/ 0 h 772"/>
                <a:gd name="T18" fmla="*/ 0 w 440"/>
                <a:gd name="T19" fmla="*/ 0 h 772"/>
                <a:gd name="T20" fmla="*/ 0 w 440"/>
                <a:gd name="T21" fmla="*/ 0 h 772"/>
                <a:gd name="T22" fmla="*/ 0 w 440"/>
                <a:gd name="T23" fmla="*/ 0 h 772"/>
                <a:gd name="T24" fmla="*/ 0 w 440"/>
                <a:gd name="T25" fmla="*/ 0 h 772"/>
                <a:gd name="T26" fmla="*/ 0 w 440"/>
                <a:gd name="T27" fmla="*/ 0 h 772"/>
                <a:gd name="T28" fmla="*/ 0 w 440"/>
                <a:gd name="T29" fmla="*/ 0 h 772"/>
                <a:gd name="T30" fmla="*/ 0 w 440"/>
                <a:gd name="T31" fmla="*/ 0 h 772"/>
                <a:gd name="T32" fmla="*/ 0 w 440"/>
                <a:gd name="T33" fmla="*/ 0 h 772"/>
                <a:gd name="T34" fmla="*/ 0 w 440"/>
                <a:gd name="T35" fmla="*/ 0 h 772"/>
                <a:gd name="T36" fmla="*/ 0 w 440"/>
                <a:gd name="T37" fmla="*/ 0 h 772"/>
                <a:gd name="T38" fmla="*/ 0 w 440"/>
                <a:gd name="T39" fmla="*/ 0 h 772"/>
                <a:gd name="T40" fmla="*/ 0 w 440"/>
                <a:gd name="T41" fmla="*/ 0 h 772"/>
                <a:gd name="T42" fmla="*/ 0 w 440"/>
                <a:gd name="T43" fmla="*/ 0 h 772"/>
                <a:gd name="T44" fmla="*/ 0 w 440"/>
                <a:gd name="T45" fmla="*/ 0 h 772"/>
                <a:gd name="T46" fmla="*/ 0 w 440"/>
                <a:gd name="T47" fmla="*/ 0 h 772"/>
                <a:gd name="T48" fmla="*/ 0 w 440"/>
                <a:gd name="T49" fmla="*/ 0 h 772"/>
                <a:gd name="T50" fmla="*/ 0 w 440"/>
                <a:gd name="T51" fmla="*/ 0 h 772"/>
                <a:gd name="T52" fmla="*/ 0 w 440"/>
                <a:gd name="T53" fmla="*/ 0 h 772"/>
                <a:gd name="T54" fmla="*/ 0 w 440"/>
                <a:gd name="T55" fmla="*/ 0 h 772"/>
                <a:gd name="T56" fmla="*/ 0 w 440"/>
                <a:gd name="T57" fmla="*/ 0 h 772"/>
                <a:gd name="T58" fmla="*/ 0 w 440"/>
                <a:gd name="T59" fmla="*/ 0 h 772"/>
                <a:gd name="T60" fmla="*/ 0 w 440"/>
                <a:gd name="T61" fmla="*/ 0 h 772"/>
                <a:gd name="T62" fmla="*/ 0 w 440"/>
                <a:gd name="T63" fmla="*/ 0 h 772"/>
                <a:gd name="T64" fmla="*/ 0 w 440"/>
                <a:gd name="T65" fmla="*/ 0 h 772"/>
                <a:gd name="T66" fmla="*/ 0 w 440"/>
                <a:gd name="T67" fmla="*/ 0 h 772"/>
                <a:gd name="T68" fmla="*/ 0 w 440"/>
                <a:gd name="T69" fmla="*/ 0 h 772"/>
                <a:gd name="T70" fmla="*/ 0 w 440"/>
                <a:gd name="T71" fmla="*/ 0 h 772"/>
                <a:gd name="T72" fmla="*/ 0 w 440"/>
                <a:gd name="T73" fmla="*/ 0 h 772"/>
                <a:gd name="T74" fmla="*/ 0 w 440"/>
                <a:gd name="T75" fmla="*/ 0 h 772"/>
                <a:gd name="T76" fmla="*/ 0 w 440"/>
                <a:gd name="T77" fmla="*/ 0 h 772"/>
                <a:gd name="T78" fmla="*/ 0 w 440"/>
                <a:gd name="T79" fmla="*/ 0 h 772"/>
                <a:gd name="T80" fmla="*/ 0 w 440"/>
                <a:gd name="T81" fmla="*/ 0 h 772"/>
                <a:gd name="T82" fmla="*/ 0 w 440"/>
                <a:gd name="T83" fmla="*/ 0 h 772"/>
                <a:gd name="T84" fmla="*/ 0 w 440"/>
                <a:gd name="T85" fmla="*/ 0 h 772"/>
                <a:gd name="T86" fmla="*/ 0 w 440"/>
                <a:gd name="T87" fmla="*/ 0 h 772"/>
                <a:gd name="T88" fmla="*/ 0 w 440"/>
                <a:gd name="T89" fmla="*/ 0 h 772"/>
                <a:gd name="T90" fmla="*/ 0 w 440"/>
                <a:gd name="T91" fmla="*/ 0 h 772"/>
                <a:gd name="T92" fmla="*/ 0 w 440"/>
                <a:gd name="T93" fmla="*/ 0 h 772"/>
                <a:gd name="T94" fmla="*/ 0 w 440"/>
                <a:gd name="T95" fmla="*/ 0 h 772"/>
                <a:gd name="T96" fmla="*/ 0 w 440"/>
                <a:gd name="T97" fmla="*/ 0 h 772"/>
                <a:gd name="T98" fmla="*/ 0 w 440"/>
                <a:gd name="T99" fmla="*/ 0 h 772"/>
                <a:gd name="T100" fmla="*/ 0 w 440"/>
                <a:gd name="T101" fmla="*/ 0 h 772"/>
                <a:gd name="T102" fmla="*/ 0 w 440"/>
                <a:gd name="T103" fmla="*/ 0 h 772"/>
                <a:gd name="T104" fmla="*/ 0 w 440"/>
                <a:gd name="T105" fmla="*/ 0 h 772"/>
                <a:gd name="T106" fmla="*/ 0 w 440"/>
                <a:gd name="T107" fmla="*/ 0 h 772"/>
                <a:gd name="T108" fmla="*/ 0 w 440"/>
                <a:gd name="T109" fmla="*/ 0 h 772"/>
                <a:gd name="T110" fmla="*/ 0 w 440"/>
                <a:gd name="T111" fmla="*/ 0 h 772"/>
                <a:gd name="T112" fmla="*/ 0 w 440"/>
                <a:gd name="T113" fmla="*/ 0 h 772"/>
                <a:gd name="T114" fmla="*/ 0 w 440"/>
                <a:gd name="T115" fmla="*/ 0 h 772"/>
                <a:gd name="T116" fmla="*/ 0 w 440"/>
                <a:gd name="T117" fmla="*/ 0 h 7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 h="772">
                  <a:moveTo>
                    <a:pt x="219" y="117"/>
                  </a:moveTo>
                  <a:lnTo>
                    <a:pt x="228" y="117"/>
                  </a:lnTo>
                  <a:lnTo>
                    <a:pt x="237" y="118"/>
                  </a:lnTo>
                  <a:lnTo>
                    <a:pt x="245" y="119"/>
                  </a:lnTo>
                  <a:lnTo>
                    <a:pt x="253" y="121"/>
                  </a:lnTo>
                  <a:lnTo>
                    <a:pt x="260" y="124"/>
                  </a:lnTo>
                  <a:lnTo>
                    <a:pt x="268" y="127"/>
                  </a:lnTo>
                  <a:lnTo>
                    <a:pt x="275" y="132"/>
                  </a:lnTo>
                  <a:lnTo>
                    <a:pt x="282" y="137"/>
                  </a:lnTo>
                  <a:lnTo>
                    <a:pt x="288" y="141"/>
                  </a:lnTo>
                  <a:lnTo>
                    <a:pt x="295" y="148"/>
                  </a:lnTo>
                  <a:lnTo>
                    <a:pt x="301" y="154"/>
                  </a:lnTo>
                  <a:lnTo>
                    <a:pt x="308" y="161"/>
                  </a:lnTo>
                  <a:lnTo>
                    <a:pt x="319" y="176"/>
                  </a:lnTo>
                  <a:lnTo>
                    <a:pt x="328" y="193"/>
                  </a:lnTo>
                  <a:lnTo>
                    <a:pt x="338" y="211"/>
                  </a:lnTo>
                  <a:lnTo>
                    <a:pt x="346" y="232"/>
                  </a:lnTo>
                  <a:lnTo>
                    <a:pt x="352" y="254"/>
                  </a:lnTo>
                  <a:lnTo>
                    <a:pt x="358" y="277"/>
                  </a:lnTo>
                  <a:lnTo>
                    <a:pt x="362" y="301"/>
                  </a:lnTo>
                  <a:lnTo>
                    <a:pt x="365" y="327"/>
                  </a:lnTo>
                  <a:lnTo>
                    <a:pt x="367" y="353"/>
                  </a:lnTo>
                  <a:lnTo>
                    <a:pt x="368" y="381"/>
                  </a:lnTo>
                  <a:lnTo>
                    <a:pt x="367" y="408"/>
                  </a:lnTo>
                  <a:lnTo>
                    <a:pt x="366" y="435"/>
                  </a:lnTo>
                  <a:lnTo>
                    <a:pt x="363" y="462"/>
                  </a:lnTo>
                  <a:lnTo>
                    <a:pt x="359" y="487"/>
                  </a:lnTo>
                  <a:lnTo>
                    <a:pt x="353" y="511"/>
                  </a:lnTo>
                  <a:lnTo>
                    <a:pt x="347" y="534"/>
                  </a:lnTo>
                  <a:lnTo>
                    <a:pt x="339" y="556"/>
                  </a:lnTo>
                  <a:lnTo>
                    <a:pt x="331" y="575"/>
                  </a:lnTo>
                  <a:lnTo>
                    <a:pt x="321" y="593"/>
                  </a:lnTo>
                  <a:lnTo>
                    <a:pt x="310" y="610"/>
                  </a:lnTo>
                  <a:lnTo>
                    <a:pt x="304" y="617"/>
                  </a:lnTo>
                  <a:lnTo>
                    <a:pt x="297" y="624"/>
                  </a:lnTo>
                  <a:lnTo>
                    <a:pt x="291" y="630"/>
                  </a:lnTo>
                  <a:lnTo>
                    <a:pt x="284" y="636"/>
                  </a:lnTo>
                  <a:lnTo>
                    <a:pt x="278" y="641"/>
                  </a:lnTo>
                  <a:lnTo>
                    <a:pt x="270" y="645"/>
                  </a:lnTo>
                  <a:lnTo>
                    <a:pt x="263" y="649"/>
                  </a:lnTo>
                  <a:lnTo>
                    <a:pt x="254" y="653"/>
                  </a:lnTo>
                  <a:lnTo>
                    <a:pt x="246" y="655"/>
                  </a:lnTo>
                  <a:lnTo>
                    <a:pt x="238" y="657"/>
                  </a:lnTo>
                  <a:lnTo>
                    <a:pt x="229" y="658"/>
                  </a:lnTo>
                  <a:lnTo>
                    <a:pt x="219" y="658"/>
                  </a:lnTo>
                  <a:lnTo>
                    <a:pt x="211" y="658"/>
                  </a:lnTo>
                  <a:lnTo>
                    <a:pt x="203" y="657"/>
                  </a:lnTo>
                  <a:lnTo>
                    <a:pt x="195" y="655"/>
                  </a:lnTo>
                  <a:lnTo>
                    <a:pt x="187" y="653"/>
                  </a:lnTo>
                  <a:lnTo>
                    <a:pt x="179" y="649"/>
                  </a:lnTo>
                  <a:lnTo>
                    <a:pt x="172" y="645"/>
                  </a:lnTo>
                  <a:lnTo>
                    <a:pt x="165" y="640"/>
                  </a:lnTo>
                  <a:lnTo>
                    <a:pt x="158" y="634"/>
                  </a:lnTo>
                  <a:lnTo>
                    <a:pt x="151" y="629"/>
                  </a:lnTo>
                  <a:lnTo>
                    <a:pt x="146" y="622"/>
                  </a:lnTo>
                  <a:lnTo>
                    <a:pt x="139" y="615"/>
                  </a:lnTo>
                  <a:lnTo>
                    <a:pt x="134" y="607"/>
                  </a:lnTo>
                  <a:lnTo>
                    <a:pt x="123" y="590"/>
                  </a:lnTo>
                  <a:lnTo>
                    <a:pt x="114" y="572"/>
                  </a:lnTo>
                  <a:lnTo>
                    <a:pt x="105" y="551"/>
                  </a:lnTo>
                  <a:lnTo>
                    <a:pt x="97" y="530"/>
                  </a:lnTo>
                  <a:lnTo>
                    <a:pt x="91" y="506"/>
                  </a:lnTo>
                  <a:lnTo>
                    <a:pt x="85" y="482"/>
                  </a:lnTo>
                  <a:lnTo>
                    <a:pt x="82" y="457"/>
                  </a:lnTo>
                  <a:lnTo>
                    <a:pt x="79" y="432"/>
                  </a:lnTo>
                  <a:lnTo>
                    <a:pt x="77" y="405"/>
                  </a:lnTo>
                  <a:lnTo>
                    <a:pt x="77" y="378"/>
                  </a:lnTo>
                  <a:lnTo>
                    <a:pt x="77" y="353"/>
                  </a:lnTo>
                  <a:lnTo>
                    <a:pt x="79" y="327"/>
                  </a:lnTo>
                  <a:lnTo>
                    <a:pt x="82" y="303"/>
                  </a:lnTo>
                  <a:lnTo>
                    <a:pt x="87" y="279"/>
                  </a:lnTo>
                  <a:lnTo>
                    <a:pt x="92" y="257"/>
                  </a:lnTo>
                  <a:lnTo>
                    <a:pt x="98" y="234"/>
                  </a:lnTo>
                  <a:lnTo>
                    <a:pt x="107" y="215"/>
                  </a:lnTo>
                  <a:lnTo>
                    <a:pt x="116" y="195"/>
                  </a:lnTo>
                  <a:lnTo>
                    <a:pt x="125" y="178"/>
                  </a:lnTo>
                  <a:lnTo>
                    <a:pt x="136" y="163"/>
                  </a:lnTo>
                  <a:lnTo>
                    <a:pt x="148" y="149"/>
                  </a:lnTo>
                  <a:lnTo>
                    <a:pt x="161" y="138"/>
                  </a:lnTo>
                  <a:lnTo>
                    <a:pt x="168" y="133"/>
                  </a:lnTo>
                  <a:lnTo>
                    <a:pt x="174" y="128"/>
                  </a:lnTo>
                  <a:lnTo>
                    <a:pt x="182" y="125"/>
                  </a:lnTo>
                  <a:lnTo>
                    <a:pt x="188" y="122"/>
                  </a:lnTo>
                  <a:lnTo>
                    <a:pt x="196" y="119"/>
                  </a:lnTo>
                  <a:lnTo>
                    <a:pt x="204" y="118"/>
                  </a:lnTo>
                  <a:lnTo>
                    <a:pt x="212" y="117"/>
                  </a:lnTo>
                  <a:lnTo>
                    <a:pt x="219" y="117"/>
                  </a:lnTo>
                  <a:close/>
                  <a:moveTo>
                    <a:pt x="440" y="20"/>
                  </a:moveTo>
                  <a:lnTo>
                    <a:pt x="363" y="20"/>
                  </a:lnTo>
                  <a:lnTo>
                    <a:pt x="363" y="124"/>
                  </a:lnTo>
                  <a:lnTo>
                    <a:pt x="355" y="110"/>
                  </a:lnTo>
                  <a:lnTo>
                    <a:pt x="348" y="96"/>
                  </a:lnTo>
                  <a:lnTo>
                    <a:pt x="340" y="84"/>
                  </a:lnTo>
                  <a:lnTo>
                    <a:pt x="332" y="72"/>
                  </a:lnTo>
                  <a:lnTo>
                    <a:pt x="323" y="61"/>
                  </a:lnTo>
                  <a:lnTo>
                    <a:pt x="314" y="51"/>
                  </a:lnTo>
                  <a:lnTo>
                    <a:pt x="305" y="41"/>
                  </a:lnTo>
                  <a:lnTo>
                    <a:pt x="295" y="33"/>
                  </a:lnTo>
                  <a:lnTo>
                    <a:pt x="285" y="25"/>
                  </a:lnTo>
                  <a:lnTo>
                    <a:pt x="275" y="18"/>
                  </a:lnTo>
                  <a:lnTo>
                    <a:pt x="265" y="13"/>
                  </a:lnTo>
                  <a:lnTo>
                    <a:pt x="255" y="9"/>
                  </a:lnTo>
                  <a:lnTo>
                    <a:pt x="244" y="4"/>
                  </a:lnTo>
                  <a:lnTo>
                    <a:pt x="233" y="2"/>
                  </a:lnTo>
                  <a:lnTo>
                    <a:pt x="223" y="0"/>
                  </a:lnTo>
                  <a:lnTo>
                    <a:pt x="212" y="0"/>
                  </a:lnTo>
                  <a:lnTo>
                    <a:pt x="200" y="0"/>
                  </a:lnTo>
                  <a:lnTo>
                    <a:pt x="188" y="1"/>
                  </a:lnTo>
                  <a:lnTo>
                    <a:pt x="176" y="4"/>
                  </a:lnTo>
                  <a:lnTo>
                    <a:pt x="164" y="8"/>
                  </a:lnTo>
                  <a:lnTo>
                    <a:pt x="153" y="12"/>
                  </a:lnTo>
                  <a:lnTo>
                    <a:pt x="143" y="17"/>
                  </a:lnTo>
                  <a:lnTo>
                    <a:pt x="133" y="24"/>
                  </a:lnTo>
                  <a:lnTo>
                    <a:pt x="123" y="31"/>
                  </a:lnTo>
                  <a:lnTo>
                    <a:pt x="114" y="39"/>
                  </a:lnTo>
                  <a:lnTo>
                    <a:pt x="104" y="47"/>
                  </a:lnTo>
                  <a:lnTo>
                    <a:pt x="95" y="57"/>
                  </a:lnTo>
                  <a:lnTo>
                    <a:pt x="87" y="68"/>
                  </a:lnTo>
                  <a:lnTo>
                    <a:pt x="78" y="79"/>
                  </a:lnTo>
                  <a:lnTo>
                    <a:pt x="70" y="91"/>
                  </a:lnTo>
                  <a:lnTo>
                    <a:pt x="63" y="102"/>
                  </a:lnTo>
                  <a:lnTo>
                    <a:pt x="56" y="115"/>
                  </a:lnTo>
                  <a:lnTo>
                    <a:pt x="50" y="129"/>
                  </a:lnTo>
                  <a:lnTo>
                    <a:pt x="43" y="143"/>
                  </a:lnTo>
                  <a:lnTo>
                    <a:pt x="38" y="159"/>
                  </a:lnTo>
                  <a:lnTo>
                    <a:pt x="31" y="174"/>
                  </a:lnTo>
                  <a:lnTo>
                    <a:pt x="23" y="206"/>
                  </a:lnTo>
                  <a:lnTo>
                    <a:pt x="14" y="239"/>
                  </a:lnTo>
                  <a:lnTo>
                    <a:pt x="8" y="275"/>
                  </a:lnTo>
                  <a:lnTo>
                    <a:pt x="3" y="312"/>
                  </a:lnTo>
                  <a:lnTo>
                    <a:pt x="1" y="350"/>
                  </a:lnTo>
                  <a:lnTo>
                    <a:pt x="0" y="388"/>
                  </a:lnTo>
                  <a:lnTo>
                    <a:pt x="1" y="426"/>
                  </a:lnTo>
                  <a:lnTo>
                    <a:pt x="3" y="463"/>
                  </a:lnTo>
                  <a:lnTo>
                    <a:pt x="9" y="498"/>
                  </a:lnTo>
                  <a:lnTo>
                    <a:pt x="14" y="533"/>
                  </a:lnTo>
                  <a:lnTo>
                    <a:pt x="23" y="566"/>
                  </a:lnTo>
                  <a:lnTo>
                    <a:pt x="33" y="599"/>
                  </a:lnTo>
                  <a:lnTo>
                    <a:pt x="38" y="614"/>
                  </a:lnTo>
                  <a:lnTo>
                    <a:pt x="44" y="628"/>
                  </a:lnTo>
                  <a:lnTo>
                    <a:pt x="50" y="642"/>
                  </a:lnTo>
                  <a:lnTo>
                    <a:pt x="56" y="656"/>
                  </a:lnTo>
                  <a:lnTo>
                    <a:pt x="64" y="669"/>
                  </a:lnTo>
                  <a:lnTo>
                    <a:pt x="71" y="682"/>
                  </a:lnTo>
                  <a:lnTo>
                    <a:pt x="79" y="693"/>
                  </a:lnTo>
                  <a:lnTo>
                    <a:pt x="87" y="704"/>
                  </a:lnTo>
                  <a:lnTo>
                    <a:pt x="95" y="714"/>
                  </a:lnTo>
                  <a:lnTo>
                    <a:pt x="104" y="724"/>
                  </a:lnTo>
                  <a:lnTo>
                    <a:pt x="114" y="732"/>
                  </a:lnTo>
                  <a:lnTo>
                    <a:pt x="123" y="741"/>
                  </a:lnTo>
                  <a:lnTo>
                    <a:pt x="133" y="748"/>
                  </a:lnTo>
                  <a:lnTo>
                    <a:pt x="143" y="754"/>
                  </a:lnTo>
                  <a:lnTo>
                    <a:pt x="153" y="759"/>
                  </a:lnTo>
                  <a:lnTo>
                    <a:pt x="163" y="764"/>
                  </a:lnTo>
                  <a:lnTo>
                    <a:pt x="175" y="768"/>
                  </a:lnTo>
                  <a:lnTo>
                    <a:pt x="186" y="770"/>
                  </a:lnTo>
                  <a:lnTo>
                    <a:pt x="198" y="771"/>
                  </a:lnTo>
                  <a:lnTo>
                    <a:pt x="210" y="772"/>
                  </a:lnTo>
                  <a:lnTo>
                    <a:pt x="220" y="772"/>
                  </a:lnTo>
                  <a:lnTo>
                    <a:pt x="232" y="770"/>
                  </a:lnTo>
                  <a:lnTo>
                    <a:pt x="243" y="768"/>
                  </a:lnTo>
                  <a:lnTo>
                    <a:pt x="254" y="765"/>
                  </a:lnTo>
                  <a:lnTo>
                    <a:pt x="265" y="761"/>
                  </a:lnTo>
                  <a:lnTo>
                    <a:pt x="275" y="755"/>
                  </a:lnTo>
                  <a:lnTo>
                    <a:pt x="285" y="750"/>
                  </a:lnTo>
                  <a:lnTo>
                    <a:pt x="295" y="742"/>
                  </a:lnTo>
                  <a:lnTo>
                    <a:pt x="305" y="735"/>
                  </a:lnTo>
                  <a:lnTo>
                    <a:pt x="313" y="725"/>
                  </a:lnTo>
                  <a:lnTo>
                    <a:pt x="322" y="715"/>
                  </a:lnTo>
                  <a:lnTo>
                    <a:pt x="331" y="704"/>
                  </a:lnTo>
                  <a:lnTo>
                    <a:pt x="339" y="693"/>
                  </a:lnTo>
                  <a:lnTo>
                    <a:pt x="348" y="680"/>
                  </a:lnTo>
                  <a:lnTo>
                    <a:pt x="355" y="666"/>
                  </a:lnTo>
                  <a:lnTo>
                    <a:pt x="363" y="651"/>
                  </a:lnTo>
                  <a:lnTo>
                    <a:pt x="363" y="754"/>
                  </a:lnTo>
                  <a:lnTo>
                    <a:pt x="440" y="754"/>
                  </a:lnTo>
                  <a:lnTo>
                    <a:pt x="440" y="2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46" name="Freeform 12"/>
            <p:cNvSpPr>
              <a:spLocks noChangeAspect="1"/>
            </p:cNvSpPr>
            <p:nvPr/>
          </p:nvSpPr>
          <p:spPr bwMode="black">
            <a:xfrm>
              <a:off x="1986" y="3723"/>
              <a:ext cx="33" cy="167"/>
            </a:xfrm>
            <a:custGeom>
              <a:avLst/>
              <a:gdLst>
                <a:gd name="T0" fmla="*/ 0 w 198"/>
                <a:gd name="T1" fmla="*/ 0 h 998"/>
                <a:gd name="T2" fmla="*/ 0 w 198"/>
                <a:gd name="T3" fmla="*/ 0 h 998"/>
                <a:gd name="T4" fmla="*/ 0 w 198"/>
                <a:gd name="T5" fmla="*/ 0 h 998"/>
                <a:gd name="T6" fmla="*/ 0 w 198"/>
                <a:gd name="T7" fmla="*/ 0 h 998"/>
                <a:gd name="T8" fmla="*/ 0 w 198"/>
                <a:gd name="T9" fmla="*/ 0 h 998"/>
                <a:gd name="T10" fmla="*/ 0 w 198"/>
                <a:gd name="T11" fmla="*/ 0 h 998"/>
                <a:gd name="T12" fmla="*/ 0 w 198"/>
                <a:gd name="T13" fmla="*/ 0 h 998"/>
                <a:gd name="T14" fmla="*/ 0 w 198"/>
                <a:gd name="T15" fmla="*/ 0 h 998"/>
                <a:gd name="T16" fmla="*/ 0 w 198"/>
                <a:gd name="T17" fmla="*/ 0 h 998"/>
                <a:gd name="T18" fmla="*/ 0 w 198"/>
                <a:gd name="T19" fmla="*/ 0 h 998"/>
                <a:gd name="T20" fmla="*/ 0 w 198"/>
                <a:gd name="T21" fmla="*/ 0 h 998"/>
                <a:gd name="T22" fmla="*/ 0 w 198"/>
                <a:gd name="T23" fmla="*/ 0 h 998"/>
                <a:gd name="T24" fmla="*/ 0 w 198"/>
                <a:gd name="T25" fmla="*/ 0 h 9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 h="998">
                  <a:moveTo>
                    <a:pt x="122" y="998"/>
                  </a:moveTo>
                  <a:lnTo>
                    <a:pt x="45" y="998"/>
                  </a:lnTo>
                  <a:lnTo>
                    <a:pt x="45" y="379"/>
                  </a:lnTo>
                  <a:lnTo>
                    <a:pt x="0" y="379"/>
                  </a:lnTo>
                  <a:lnTo>
                    <a:pt x="0" y="264"/>
                  </a:lnTo>
                  <a:lnTo>
                    <a:pt x="45" y="264"/>
                  </a:lnTo>
                  <a:lnTo>
                    <a:pt x="45" y="0"/>
                  </a:lnTo>
                  <a:lnTo>
                    <a:pt x="122" y="0"/>
                  </a:lnTo>
                  <a:lnTo>
                    <a:pt x="122" y="264"/>
                  </a:lnTo>
                  <a:lnTo>
                    <a:pt x="198" y="264"/>
                  </a:lnTo>
                  <a:lnTo>
                    <a:pt x="198" y="379"/>
                  </a:lnTo>
                  <a:lnTo>
                    <a:pt x="122" y="379"/>
                  </a:lnTo>
                  <a:lnTo>
                    <a:pt x="122" y="998"/>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47" name="Freeform 13"/>
            <p:cNvSpPr>
              <a:spLocks noChangeAspect="1" noEditPoints="1"/>
            </p:cNvSpPr>
            <p:nvPr/>
          </p:nvSpPr>
          <p:spPr bwMode="black">
            <a:xfrm>
              <a:off x="2030" y="3707"/>
              <a:ext cx="18" cy="183"/>
            </a:xfrm>
            <a:custGeom>
              <a:avLst/>
              <a:gdLst>
                <a:gd name="T0" fmla="*/ 0 w 108"/>
                <a:gd name="T1" fmla="*/ 0 h 1098"/>
                <a:gd name="T2" fmla="*/ 0 w 108"/>
                <a:gd name="T3" fmla="*/ 0 h 1098"/>
                <a:gd name="T4" fmla="*/ 0 w 108"/>
                <a:gd name="T5" fmla="*/ 0 h 1098"/>
                <a:gd name="T6" fmla="*/ 0 w 108"/>
                <a:gd name="T7" fmla="*/ 0 h 1098"/>
                <a:gd name="T8" fmla="*/ 0 w 108"/>
                <a:gd name="T9" fmla="*/ 0 h 1098"/>
                <a:gd name="T10" fmla="*/ 0 w 108"/>
                <a:gd name="T11" fmla="*/ 0 h 1098"/>
                <a:gd name="T12" fmla="*/ 0 w 108"/>
                <a:gd name="T13" fmla="*/ 0 h 1098"/>
                <a:gd name="T14" fmla="*/ 0 w 108"/>
                <a:gd name="T15" fmla="*/ 0 h 1098"/>
                <a:gd name="T16" fmla="*/ 0 w 108"/>
                <a:gd name="T17" fmla="*/ 0 h 1098"/>
                <a:gd name="T18" fmla="*/ 0 w 108"/>
                <a:gd name="T19" fmla="*/ 0 h 1098"/>
                <a:gd name="T20" fmla="*/ 0 w 108"/>
                <a:gd name="T21" fmla="*/ 0 h 1098"/>
                <a:gd name="T22" fmla="*/ 0 w 108"/>
                <a:gd name="T23" fmla="*/ 0 h 1098"/>
                <a:gd name="T24" fmla="*/ 0 w 108"/>
                <a:gd name="T25" fmla="*/ 0 h 1098"/>
                <a:gd name="T26" fmla="*/ 0 w 108"/>
                <a:gd name="T27" fmla="*/ 0 h 1098"/>
                <a:gd name="T28" fmla="*/ 0 w 108"/>
                <a:gd name="T29" fmla="*/ 0 h 1098"/>
                <a:gd name="T30" fmla="*/ 0 w 108"/>
                <a:gd name="T31" fmla="*/ 0 h 1098"/>
                <a:gd name="T32" fmla="*/ 0 w 108"/>
                <a:gd name="T33" fmla="*/ 0 h 1098"/>
                <a:gd name="T34" fmla="*/ 0 w 108"/>
                <a:gd name="T35" fmla="*/ 0 h 1098"/>
                <a:gd name="T36" fmla="*/ 0 w 108"/>
                <a:gd name="T37" fmla="*/ 0 h 1098"/>
                <a:gd name="T38" fmla="*/ 0 w 108"/>
                <a:gd name="T39" fmla="*/ 0 h 1098"/>
                <a:gd name="T40" fmla="*/ 0 w 108"/>
                <a:gd name="T41" fmla="*/ 0 h 1098"/>
                <a:gd name="T42" fmla="*/ 0 w 108"/>
                <a:gd name="T43" fmla="*/ 0 h 1098"/>
                <a:gd name="T44" fmla="*/ 0 w 108"/>
                <a:gd name="T45" fmla="*/ 0 h 1098"/>
                <a:gd name="T46" fmla="*/ 0 w 108"/>
                <a:gd name="T47" fmla="*/ 0 h 1098"/>
                <a:gd name="T48" fmla="*/ 0 w 108"/>
                <a:gd name="T49" fmla="*/ 0 h 1098"/>
                <a:gd name="T50" fmla="*/ 0 w 108"/>
                <a:gd name="T51" fmla="*/ 0 h 1098"/>
                <a:gd name="T52" fmla="*/ 0 w 108"/>
                <a:gd name="T53" fmla="*/ 0 h 1098"/>
                <a:gd name="T54" fmla="*/ 0 w 108"/>
                <a:gd name="T55" fmla="*/ 0 h 1098"/>
                <a:gd name="T56" fmla="*/ 0 w 108"/>
                <a:gd name="T57" fmla="*/ 0 h 1098"/>
                <a:gd name="T58" fmla="*/ 0 w 108"/>
                <a:gd name="T59" fmla="*/ 0 h 1098"/>
                <a:gd name="T60" fmla="*/ 0 w 108"/>
                <a:gd name="T61" fmla="*/ 0 h 1098"/>
                <a:gd name="T62" fmla="*/ 0 w 108"/>
                <a:gd name="T63" fmla="*/ 0 h 1098"/>
                <a:gd name="T64" fmla="*/ 0 w 108"/>
                <a:gd name="T65" fmla="*/ 0 h 10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8" h="1098">
                  <a:moveTo>
                    <a:pt x="90" y="1098"/>
                  </a:moveTo>
                  <a:lnTo>
                    <a:pt x="16" y="1098"/>
                  </a:lnTo>
                  <a:lnTo>
                    <a:pt x="16" y="364"/>
                  </a:lnTo>
                  <a:lnTo>
                    <a:pt x="90" y="364"/>
                  </a:lnTo>
                  <a:lnTo>
                    <a:pt x="90" y="1098"/>
                  </a:lnTo>
                  <a:close/>
                  <a:moveTo>
                    <a:pt x="108" y="87"/>
                  </a:moveTo>
                  <a:lnTo>
                    <a:pt x="108" y="96"/>
                  </a:lnTo>
                  <a:lnTo>
                    <a:pt x="107" y="106"/>
                  </a:lnTo>
                  <a:lnTo>
                    <a:pt x="106" y="114"/>
                  </a:lnTo>
                  <a:lnTo>
                    <a:pt x="104" y="122"/>
                  </a:lnTo>
                  <a:lnTo>
                    <a:pt x="102" y="130"/>
                  </a:lnTo>
                  <a:lnTo>
                    <a:pt x="98" y="137"/>
                  </a:lnTo>
                  <a:lnTo>
                    <a:pt x="95" y="144"/>
                  </a:lnTo>
                  <a:lnTo>
                    <a:pt x="92" y="151"/>
                  </a:lnTo>
                  <a:lnTo>
                    <a:pt x="88" y="156"/>
                  </a:lnTo>
                  <a:lnTo>
                    <a:pt x="83" y="162"/>
                  </a:lnTo>
                  <a:lnTo>
                    <a:pt x="79" y="166"/>
                  </a:lnTo>
                  <a:lnTo>
                    <a:pt x="74" y="170"/>
                  </a:lnTo>
                  <a:lnTo>
                    <a:pt x="69" y="172"/>
                  </a:lnTo>
                  <a:lnTo>
                    <a:pt x="64" y="175"/>
                  </a:lnTo>
                  <a:lnTo>
                    <a:pt x="58" y="177"/>
                  </a:lnTo>
                  <a:lnTo>
                    <a:pt x="53" y="177"/>
                  </a:lnTo>
                  <a:lnTo>
                    <a:pt x="48" y="177"/>
                  </a:lnTo>
                  <a:lnTo>
                    <a:pt x="42" y="175"/>
                  </a:lnTo>
                  <a:lnTo>
                    <a:pt x="37" y="172"/>
                  </a:lnTo>
                  <a:lnTo>
                    <a:pt x="33" y="170"/>
                  </a:lnTo>
                  <a:lnTo>
                    <a:pt x="28" y="166"/>
                  </a:lnTo>
                  <a:lnTo>
                    <a:pt x="23" y="162"/>
                  </a:lnTo>
                  <a:lnTo>
                    <a:pt x="20" y="156"/>
                  </a:lnTo>
                  <a:lnTo>
                    <a:pt x="15" y="151"/>
                  </a:lnTo>
                  <a:lnTo>
                    <a:pt x="12" y="144"/>
                  </a:lnTo>
                  <a:lnTo>
                    <a:pt x="9" y="137"/>
                  </a:lnTo>
                  <a:lnTo>
                    <a:pt x="7" y="130"/>
                  </a:lnTo>
                  <a:lnTo>
                    <a:pt x="5" y="122"/>
                  </a:lnTo>
                  <a:lnTo>
                    <a:pt x="1" y="106"/>
                  </a:lnTo>
                  <a:lnTo>
                    <a:pt x="0" y="87"/>
                  </a:lnTo>
                  <a:lnTo>
                    <a:pt x="1" y="69"/>
                  </a:lnTo>
                  <a:lnTo>
                    <a:pt x="5" y="53"/>
                  </a:lnTo>
                  <a:lnTo>
                    <a:pt x="7" y="45"/>
                  </a:lnTo>
                  <a:lnTo>
                    <a:pt x="9" y="39"/>
                  </a:lnTo>
                  <a:lnTo>
                    <a:pt x="12" y="31"/>
                  </a:lnTo>
                  <a:lnTo>
                    <a:pt x="15" y="26"/>
                  </a:lnTo>
                  <a:lnTo>
                    <a:pt x="20" y="19"/>
                  </a:lnTo>
                  <a:lnTo>
                    <a:pt x="23" y="15"/>
                  </a:lnTo>
                  <a:lnTo>
                    <a:pt x="28" y="10"/>
                  </a:lnTo>
                  <a:lnTo>
                    <a:pt x="33" y="6"/>
                  </a:lnTo>
                  <a:lnTo>
                    <a:pt x="37" y="3"/>
                  </a:lnTo>
                  <a:lnTo>
                    <a:pt x="42" y="1"/>
                  </a:lnTo>
                  <a:lnTo>
                    <a:pt x="48" y="0"/>
                  </a:lnTo>
                  <a:lnTo>
                    <a:pt x="53" y="0"/>
                  </a:lnTo>
                  <a:lnTo>
                    <a:pt x="58" y="0"/>
                  </a:lnTo>
                  <a:lnTo>
                    <a:pt x="64" y="1"/>
                  </a:lnTo>
                  <a:lnTo>
                    <a:pt x="69" y="3"/>
                  </a:lnTo>
                  <a:lnTo>
                    <a:pt x="74" y="6"/>
                  </a:lnTo>
                  <a:lnTo>
                    <a:pt x="79" y="10"/>
                  </a:lnTo>
                  <a:lnTo>
                    <a:pt x="83" y="15"/>
                  </a:lnTo>
                  <a:lnTo>
                    <a:pt x="88" y="19"/>
                  </a:lnTo>
                  <a:lnTo>
                    <a:pt x="92" y="26"/>
                  </a:lnTo>
                  <a:lnTo>
                    <a:pt x="95" y="31"/>
                  </a:lnTo>
                  <a:lnTo>
                    <a:pt x="98" y="39"/>
                  </a:lnTo>
                  <a:lnTo>
                    <a:pt x="102" y="45"/>
                  </a:lnTo>
                  <a:lnTo>
                    <a:pt x="104" y="53"/>
                  </a:lnTo>
                  <a:lnTo>
                    <a:pt x="106" y="61"/>
                  </a:lnTo>
                  <a:lnTo>
                    <a:pt x="107" y="69"/>
                  </a:lnTo>
                  <a:lnTo>
                    <a:pt x="108" y="78"/>
                  </a:lnTo>
                  <a:lnTo>
                    <a:pt x="108" y="87"/>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48" name="Freeform 14"/>
            <p:cNvSpPr>
              <a:spLocks noChangeAspect="1" noEditPoints="1"/>
            </p:cNvSpPr>
            <p:nvPr/>
          </p:nvSpPr>
          <p:spPr bwMode="black">
            <a:xfrm>
              <a:off x="2062" y="3764"/>
              <a:ext cx="77" cy="129"/>
            </a:xfrm>
            <a:custGeom>
              <a:avLst/>
              <a:gdLst>
                <a:gd name="T0" fmla="*/ 0 w 461"/>
                <a:gd name="T1" fmla="*/ 0 h 772"/>
                <a:gd name="T2" fmla="*/ 0 w 461"/>
                <a:gd name="T3" fmla="*/ 0 h 772"/>
                <a:gd name="T4" fmla="*/ 0 w 461"/>
                <a:gd name="T5" fmla="*/ 0 h 772"/>
                <a:gd name="T6" fmla="*/ 0 w 461"/>
                <a:gd name="T7" fmla="*/ 0 h 772"/>
                <a:gd name="T8" fmla="*/ 0 w 461"/>
                <a:gd name="T9" fmla="*/ 0 h 772"/>
                <a:gd name="T10" fmla="*/ 0 w 461"/>
                <a:gd name="T11" fmla="*/ 0 h 772"/>
                <a:gd name="T12" fmla="*/ 0 w 461"/>
                <a:gd name="T13" fmla="*/ 0 h 772"/>
                <a:gd name="T14" fmla="*/ 0 w 461"/>
                <a:gd name="T15" fmla="*/ 0 h 772"/>
                <a:gd name="T16" fmla="*/ 0 w 461"/>
                <a:gd name="T17" fmla="*/ 0 h 772"/>
                <a:gd name="T18" fmla="*/ 0 w 461"/>
                <a:gd name="T19" fmla="*/ 0 h 772"/>
                <a:gd name="T20" fmla="*/ 0 w 461"/>
                <a:gd name="T21" fmla="*/ 0 h 772"/>
                <a:gd name="T22" fmla="*/ 0 w 461"/>
                <a:gd name="T23" fmla="*/ 0 h 772"/>
                <a:gd name="T24" fmla="*/ 0 w 461"/>
                <a:gd name="T25" fmla="*/ 0 h 772"/>
                <a:gd name="T26" fmla="*/ 0 w 461"/>
                <a:gd name="T27" fmla="*/ 0 h 772"/>
                <a:gd name="T28" fmla="*/ 0 w 461"/>
                <a:gd name="T29" fmla="*/ 0 h 772"/>
                <a:gd name="T30" fmla="*/ 0 w 461"/>
                <a:gd name="T31" fmla="*/ 0 h 772"/>
                <a:gd name="T32" fmla="*/ 0 w 461"/>
                <a:gd name="T33" fmla="*/ 0 h 772"/>
                <a:gd name="T34" fmla="*/ 0 w 461"/>
                <a:gd name="T35" fmla="*/ 0 h 772"/>
                <a:gd name="T36" fmla="*/ 0 w 461"/>
                <a:gd name="T37" fmla="*/ 0 h 772"/>
                <a:gd name="T38" fmla="*/ 0 w 461"/>
                <a:gd name="T39" fmla="*/ 0 h 772"/>
                <a:gd name="T40" fmla="*/ 0 w 461"/>
                <a:gd name="T41" fmla="*/ 0 h 772"/>
                <a:gd name="T42" fmla="*/ 0 w 461"/>
                <a:gd name="T43" fmla="*/ 0 h 772"/>
                <a:gd name="T44" fmla="*/ 0 w 461"/>
                <a:gd name="T45" fmla="*/ 0 h 772"/>
                <a:gd name="T46" fmla="*/ 0 w 461"/>
                <a:gd name="T47" fmla="*/ 0 h 772"/>
                <a:gd name="T48" fmla="*/ 0 w 461"/>
                <a:gd name="T49" fmla="*/ 0 h 772"/>
                <a:gd name="T50" fmla="*/ 0 w 461"/>
                <a:gd name="T51" fmla="*/ 0 h 772"/>
                <a:gd name="T52" fmla="*/ 0 w 461"/>
                <a:gd name="T53" fmla="*/ 0 h 772"/>
                <a:gd name="T54" fmla="*/ 0 w 461"/>
                <a:gd name="T55" fmla="*/ 0 h 772"/>
                <a:gd name="T56" fmla="*/ 0 w 461"/>
                <a:gd name="T57" fmla="*/ 0 h 772"/>
                <a:gd name="T58" fmla="*/ 0 w 461"/>
                <a:gd name="T59" fmla="*/ 0 h 772"/>
                <a:gd name="T60" fmla="*/ 0 w 461"/>
                <a:gd name="T61" fmla="*/ 0 h 772"/>
                <a:gd name="T62" fmla="*/ 0 w 461"/>
                <a:gd name="T63" fmla="*/ 0 h 772"/>
                <a:gd name="T64" fmla="*/ 0 w 461"/>
                <a:gd name="T65" fmla="*/ 0 h 772"/>
                <a:gd name="T66" fmla="*/ 0 w 461"/>
                <a:gd name="T67" fmla="*/ 0 h 772"/>
                <a:gd name="T68" fmla="*/ 0 w 461"/>
                <a:gd name="T69" fmla="*/ 0 h 772"/>
                <a:gd name="T70" fmla="*/ 0 w 461"/>
                <a:gd name="T71" fmla="*/ 0 h 772"/>
                <a:gd name="T72" fmla="*/ 0 w 461"/>
                <a:gd name="T73" fmla="*/ 0 h 772"/>
                <a:gd name="T74" fmla="*/ 0 w 461"/>
                <a:gd name="T75" fmla="*/ 0 h 772"/>
                <a:gd name="T76" fmla="*/ 0 w 461"/>
                <a:gd name="T77" fmla="*/ 0 h 772"/>
                <a:gd name="T78" fmla="*/ 0 w 461"/>
                <a:gd name="T79" fmla="*/ 0 h 772"/>
                <a:gd name="T80" fmla="*/ 0 w 461"/>
                <a:gd name="T81" fmla="*/ 0 h 772"/>
                <a:gd name="T82" fmla="*/ 0 w 461"/>
                <a:gd name="T83" fmla="*/ 0 h 772"/>
                <a:gd name="T84" fmla="*/ 0 w 461"/>
                <a:gd name="T85" fmla="*/ 0 h 772"/>
                <a:gd name="T86" fmla="*/ 0 w 461"/>
                <a:gd name="T87" fmla="*/ 0 h 772"/>
                <a:gd name="T88" fmla="*/ 0 w 461"/>
                <a:gd name="T89" fmla="*/ 0 h 772"/>
                <a:gd name="T90" fmla="*/ 0 w 461"/>
                <a:gd name="T91" fmla="*/ 0 h 772"/>
                <a:gd name="T92" fmla="*/ 0 w 461"/>
                <a:gd name="T93" fmla="*/ 0 h 772"/>
                <a:gd name="T94" fmla="*/ 0 w 461"/>
                <a:gd name="T95" fmla="*/ 0 h 772"/>
                <a:gd name="T96" fmla="*/ 0 w 461"/>
                <a:gd name="T97" fmla="*/ 0 h 772"/>
                <a:gd name="T98" fmla="*/ 0 w 461"/>
                <a:gd name="T99" fmla="*/ 0 h 772"/>
                <a:gd name="T100" fmla="*/ 0 w 461"/>
                <a:gd name="T101" fmla="*/ 0 h 772"/>
                <a:gd name="T102" fmla="*/ 0 w 461"/>
                <a:gd name="T103" fmla="*/ 0 h 772"/>
                <a:gd name="T104" fmla="*/ 0 w 461"/>
                <a:gd name="T105" fmla="*/ 0 h 772"/>
                <a:gd name="T106" fmla="*/ 0 w 461"/>
                <a:gd name="T107" fmla="*/ 0 h 7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1" h="772">
                  <a:moveTo>
                    <a:pt x="231" y="117"/>
                  </a:moveTo>
                  <a:lnTo>
                    <a:pt x="240" y="117"/>
                  </a:lnTo>
                  <a:lnTo>
                    <a:pt x="249" y="118"/>
                  </a:lnTo>
                  <a:lnTo>
                    <a:pt x="256" y="119"/>
                  </a:lnTo>
                  <a:lnTo>
                    <a:pt x="265" y="122"/>
                  </a:lnTo>
                  <a:lnTo>
                    <a:pt x="272" y="124"/>
                  </a:lnTo>
                  <a:lnTo>
                    <a:pt x="280" y="128"/>
                  </a:lnTo>
                  <a:lnTo>
                    <a:pt x="287" y="133"/>
                  </a:lnTo>
                  <a:lnTo>
                    <a:pt x="295" y="137"/>
                  </a:lnTo>
                  <a:lnTo>
                    <a:pt x="301" y="142"/>
                  </a:lnTo>
                  <a:lnTo>
                    <a:pt x="309" y="149"/>
                  </a:lnTo>
                  <a:lnTo>
                    <a:pt x="315" y="155"/>
                  </a:lnTo>
                  <a:lnTo>
                    <a:pt x="321" y="162"/>
                  </a:lnTo>
                  <a:lnTo>
                    <a:pt x="333" y="178"/>
                  </a:lnTo>
                  <a:lnTo>
                    <a:pt x="345" y="195"/>
                  </a:lnTo>
                  <a:lnTo>
                    <a:pt x="354" y="215"/>
                  </a:lnTo>
                  <a:lnTo>
                    <a:pt x="363" y="235"/>
                  </a:lnTo>
                  <a:lnTo>
                    <a:pt x="369" y="258"/>
                  </a:lnTo>
                  <a:lnTo>
                    <a:pt x="376" y="282"/>
                  </a:lnTo>
                  <a:lnTo>
                    <a:pt x="381" y="306"/>
                  </a:lnTo>
                  <a:lnTo>
                    <a:pt x="385" y="332"/>
                  </a:lnTo>
                  <a:lnTo>
                    <a:pt x="387" y="358"/>
                  </a:lnTo>
                  <a:lnTo>
                    <a:pt x="388" y="386"/>
                  </a:lnTo>
                  <a:lnTo>
                    <a:pt x="387" y="414"/>
                  </a:lnTo>
                  <a:lnTo>
                    <a:pt x="385" y="441"/>
                  </a:lnTo>
                  <a:lnTo>
                    <a:pt x="381" y="467"/>
                  </a:lnTo>
                  <a:lnTo>
                    <a:pt x="376" y="492"/>
                  </a:lnTo>
                  <a:lnTo>
                    <a:pt x="369" y="516"/>
                  </a:lnTo>
                  <a:lnTo>
                    <a:pt x="363" y="538"/>
                  </a:lnTo>
                  <a:lnTo>
                    <a:pt x="354" y="560"/>
                  </a:lnTo>
                  <a:lnTo>
                    <a:pt x="345" y="579"/>
                  </a:lnTo>
                  <a:lnTo>
                    <a:pt x="333" y="597"/>
                  </a:lnTo>
                  <a:lnTo>
                    <a:pt x="321" y="612"/>
                  </a:lnTo>
                  <a:lnTo>
                    <a:pt x="315" y="619"/>
                  </a:lnTo>
                  <a:lnTo>
                    <a:pt x="309" y="626"/>
                  </a:lnTo>
                  <a:lnTo>
                    <a:pt x="301" y="632"/>
                  </a:lnTo>
                  <a:lnTo>
                    <a:pt x="295" y="638"/>
                  </a:lnTo>
                  <a:lnTo>
                    <a:pt x="287" y="642"/>
                  </a:lnTo>
                  <a:lnTo>
                    <a:pt x="280" y="646"/>
                  </a:lnTo>
                  <a:lnTo>
                    <a:pt x="272" y="651"/>
                  </a:lnTo>
                  <a:lnTo>
                    <a:pt x="265" y="653"/>
                  </a:lnTo>
                  <a:lnTo>
                    <a:pt x="256" y="656"/>
                  </a:lnTo>
                  <a:lnTo>
                    <a:pt x="249" y="657"/>
                  </a:lnTo>
                  <a:lnTo>
                    <a:pt x="240" y="658"/>
                  </a:lnTo>
                  <a:lnTo>
                    <a:pt x="231" y="658"/>
                  </a:lnTo>
                  <a:lnTo>
                    <a:pt x="223" y="658"/>
                  </a:lnTo>
                  <a:lnTo>
                    <a:pt x="214" y="657"/>
                  </a:lnTo>
                  <a:lnTo>
                    <a:pt x="206" y="656"/>
                  </a:lnTo>
                  <a:lnTo>
                    <a:pt x="198" y="653"/>
                  </a:lnTo>
                  <a:lnTo>
                    <a:pt x="190" y="651"/>
                  </a:lnTo>
                  <a:lnTo>
                    <a:pt x="183" y="646"/>
                  </a:lnTo>
                  <a:lnTo>
                    <a:pt x="175" y="642"/>
                  </a:lnTo>
                  <a:lnTo>
                    <a:pt x="168" y="638"/>
                  </a:lnTo>
                  <a:lnTo>
                    <a:pt x="161" y="632"/>
                  </a:lnTo>
                  <a:lnTo>
                    <a:pt x="154" y="626"/>
                  </a:lnTo>
                  <a:lnTo>
                    <a:pt x="147" y="619"/>
                  </a:lnTo>
                  <a:lnTo>
                    <a:pt x="141" y="612"/>
                  </a:lnTo>
                  <a:lnTo>
                    <a:pt x="129" y="597"/>
                  </a:lnTo>
                  <a:lnTo>
                    <a:pt x="118" y="579"/>
                  </a:lnTo>
                  <a:lnTo>
                    <a:pt x="108" y="560"/>
                  </a:lnTo>
                  <a:lnTo>
                    <a:pt x="100" y="538"/>
                  </a:lnTo>
                  <a:lnTo>
                    <a:pt x="92" y="516"/>
                  </a:lnTo>
                  <a:lnTo>
                    <a:pt x="87" y="492"/>
                  </a:lnTo>
                  <a:lnTo>
                    <a:pt x="81" y="467"/>
                  </a:lnTo>
                  <a:lnTo>
                    <a:pt x="78" y="441"/>
                  </a:lnTo>
                  <a:lnTo>
                    <a:pt x="76" y="414"/>
                  </a:lnTo>
                  <a:lnTo>
                    <a:pt x="75" y="386"/>
                  </a:lnTo>
                  <a:lnTo>
                    <a:pt x="76" y="358"/>
                  </a:lnTo>
                  <a:lnTo>
                    <a:pt x="78" y="332"/>
                  </a:lnTo>
                  <a:lnTo>
                    <a:pt x="81" y="306"/>
                  </a:lnTo>
                  <a:lnTo>
                    <a:pt x="87" y="282"/>
                  </a:lnTo>
                  <a:lnTo>
                    <a:pt x="92" y="258"/>
                  </a:lnTo>
                  <a:lnTo>
                    <a:pt x="100" y="235"/>
                  </a:lnTo>
                  <a:lnTo>
                    <a:pt x="108" y="215"/>
                  </a:lnTo>
                  <a:lnTo>
                    <a:pt x="118" y="195"/>
                  </a:lnTo>
                  <a:lnTo>
                    <a:pt x="129" y="178"/>
                  </a:lnTo>
                  <a:lnTo>
                    <a:pt x="141" y="162"/>
                  </a:lnTo>
                  <a:lnTo>
                    <a:pt x="147" y="155"/>
                  </a:lnTo>
                  <a:lnTo>
                    <a:pt x="154" y="149"/>
                  </a:lnTo>
                  <a:lnTo>
                    <a:pt x="161" y="142"/>
                  </a:lnTo>
                  <a:lnTo>
                    <a:pt x="168" y="137"/>
                  </a:lnTo>
                  <a:lnTo>
                    <a:pt x="175" y="133"/>
                  </a:lnTo>
                  <a:lnTo>
                    <a:pt x="183" y="128"/>
                  </a:lnTo>
                  <a:lnTo>
                    <a:pt x="190" y="124"/>
                  </a:lnTo>
                  <a:lnTo>
                    <a:pt x="198" y="122"/>
                  </a:lnTo>
                  <a:lnTo>
                    <a:pt x="206" y="119"/>
                  </a:lnTo>
                  <a:lnTo>
                    <a:pt x="214" y="118"/>
                  </a:lnTo>
                  <a:lnTo>
                    <a:pt x="223" y="117"/>
                  </a:lnTo>
                  <a:lnTo>
                    <a:pt x="231" y="117"/>
                  </a:lnTo>
                  <a:close/>
                  <a:moveTo>
                    <a:pt x="231" y="772"/>
                  </a:moveTo>
                  <a:lnTo>
                    <a:pt x="243" y="772"/>
                  </a:lnTo>
                  <a:lnTo>
                    <a:pt x="255" y="770"/>
                  </a:lnTo>
                  <a:lnTo>
                    <a:pt x="266" y="768"/>
                  </a:lnTo>
                  <a:lnTo>
                    <a:pt x="278" y="765"/>
                  </a:lnTo>
                  <a:lnTo>
                    <a:pt x="288" y="761"/>
                  </a:lnTo>
                  <a:lnTo>
                    <a:pt x="299" y="755"/>
                  </a:lnTo>
                  <a:lnTo>
                    <a:pt x="310" y="750"/>
                  </a:lnTo>
                  <a:lnTo>
                    <a:pt x="321" y="742"/>
                  </a:lnTo>
                  <a:lnTo>
                    <a:pt x="331" y="735"/>
                  </a:lnTo>
                  <a:lnTo>
                    <a:pt x="341" y="727"/>
                  </a:lnTo>
                  <a:lnTo>
                    <a:pt x="351" y="717"/>
                  </a:lnTo>
                  <a:lnTo>
                    <a:pt x="360" y="708"/>
                  </a:lnTo>
                  <a:lnTo>
                    <a:pt x="369" y="697"/>
                  </a:lnTo>
                  <a:lnTo>
                    <a:pt x="378" y="685"/>
                  </a:lnTo>
                  <a:lnTo>
                    <a:pt x="386" y="673"/>
                  </a:lnTo>
                  <a:lnTo>
                    <a:pt x="394" y="661"/>
                  </a:lnTo>
                  <a:lnTo>
                    <a:pt x="402" y="647"/>
                  </a:lnTo>
                  <a:lnTo>
                    <a:pt x="409" y="633"/>
                  </a:lnTo>
                  <a:lnTo>
                    <a:pt x="416" y="619"/>
                  </a:lnTo>
                  <a:lnTo>
                    <a:pt x="422" y="604"/>
                  </a:lnTo>
                  <a:lnTo>
                    <a:pt x="428" y="589"/>
                  </a:lnTo>
                  <a:lnTo>
                    <a:pt x="434" y="573"/>
                  </a:lnTo>
                  <a:lnTo>
                    <a:pt x="439" y="556"/>
                  </a:lnTo>
                  <a:lnTo>
                    <a:pt x="444" y="539"/>
                  </a:lnTo>
                  <a:lnTo>
                    <a:pt x="447" y="521"/>
                  </a:lnTo>
                  <a:lnTo>
                    <a:pt x="451" y="504"/>
                  </a:lnTo>
                  <a:lnTo>
                    <a:pt x="455" y="485"/>
                  </a:lnTo>
                  <a:lnTo>
                    <a:pt x="457" y="467"/>
                  </a:lnTo>
                  <a:lnTo>
                    <a:pt x="459" y="448"/>
                  </a:lnTo>
                  <a:lnTo>
                    <a:pt x="460" y="428"/>
                  </a:lnTo>
                  <a:lnTo>
                    <a:pt x="461" y="409"/>
                  </a:lnTo>
                  <a:lnTo>
                    <a:pt x="461" y="388"/>
                  </a:lnTo>
                  <a:lnTo>
                    <a:pt x="461" y="368"/>
                  </a:lnTo>
                  <a:lnTo>
                    <a:pt x="460" y="348"/>
                  </a:lnTo>
                  <a:lnTo>
                    <a:pt x="459" y="329"/>
                  </a:lnTo>
                  <a:lnTo>
                    <a:pt x="457" y="310"/>
                  </a:lnTo>
                  <a:lnTo>
                    <a:pt x="455" y="290"/>
                  </a:lnTo>
                  <a:lnTo>
                    <a:pt x="451" y="272"/>
                  </a:lnTo>
                  <a:lnTo>
                    <a:pt x="448" y="254"/>
                  </a:lnTo>
                  <a:lnTo>
                    <a:pt x="444" y="236"/>
                  </a:lnTo>
                  <a:lnTo>
                    <a:pt x="440" y="219"/>
                  </a:lnTo>
                  <a:lnTo>
                    <a:pt x="434" y="202"/>
                  </a:lnTo>
                  <a:lnTo>
                    <a:pt x="429" y="186"/>
                  </a:lnTo>
                  <a:lnTo>
                    <a:pt x="423" y="170"/>
                  </a:lnTo>
                  <a:lnTo>
                    <a:pt x="417" y="155"/>
                  </a:lnTo>
                  <a:lnTo>
                    <a:pt x="409" y="140"/>
                  </a:lnTo>
                  <a:lnTo>
                    <a:pt x="403" y="126"/>
                  </a:lnTo>
                  <a:lnTo>
                    <a:pt x="395" y="112"/>
                  </a:lnTo>
                  <a:lnTo>
                    <a:pt x="387" y="100"/>
                  </a:lnTo>
                  <a:lnTo>
                    <a:pt x="379" y="87"/>
                  </a:lnTo>
                  <a:lnTo>
                    <a:pt x="371" y="77"/>
                  </a:lnTo>
                  <a:lnTo>
                    <a:pt x="361" y="66"/>
                  </a:lnTo>
                  <a:lnTo>
                    <a:pt x="352" y="55"/>
                  </a:lnTo>
                  <a:lnTo>
                    <a:pt x="342" y="46"/>
                  </a:lnTo>
                  <a:lnTo>
                    <a:pt x="333" y="38"/>
                  </a:lnTo>
                  <a:lnTo>
                    <a:pt x="322" y="30"/>
                  </a:lnTo>
                  <a:lnTo>
                    <a:pt x="311" y="23"/>
                  </a:lnTo>
                  <a:lnTo>
                    <a:pt x="300" y="17"/>
                  </a:lnTo>
                  <a:lnTo>
                    <a:pt x="290" y="12"/>
                  </a:lnTo>
                  <a:lnTo>
                    <a:pt x="279" y="8"/>
                  </a:lnTo>
                  <a:lnTo>
                    <a:pt x="267" y="4"/>
                  </a:lnTo>
                  <a:lnTo>
                    <a:pt x="255" y="1"/>
                  </a:lnTo>
                  <a:lnTo>
                    <a:pt x="243" y="0"/>
                  </a:lnTo>
                  <a:lnTo>
                    <a:pt x="231" y="0"/>
                  </a:lnTo>
                  <a:lnTo>
                    <a:pt x="219" y="0"/>
                  </a:lnTo>
                  <a:lnTo>
                    <a:pt x="207" y="1"/>
                  </a:lnTo>
                  <a:lnTo>
                    <a:pt x="196" y="4"/>
                  </a:lnTo>
                  <a:lnTo>
                    <a:pt x="184" y="8"/>
                  </a:lnTo>
                  <a:lnTo>
                    <a:pt x="173" y="12"/>
                  </a:lnTo>
                  <a:lnTo>
                    <a:pt x="162" y="17"/>
                  </a:lnTo>
                  <a:lnTo>
                    <a:pt x="151" y="23"/>
                  </a:lnTo>
                  <a:lnTo>
                    <a:pt x="141" y="30"/>
                  </a:lnTo>
                  <a:lnTo>
                    <a:pt x="130" y="38"/>
                  </a:lnTo>
                  <a:lnTo>
                    <a:pt x="120" y="46"/>
                  </a:lnTo>
                  <a:lnTo>
                    <a:pt x="110" y="55"/>
                  </a:lnTo>
                  <a:lnTo>
                    <a:pt x="102" y="66"/>
                  </a:lnTo>
                  <a:lnTo>
                    <a:pt x="92" y="77"/>
                  </a:lnTo>
                  <a:lnTo>
                    <a:pt x="83" y="87"/>
                  </a:lnTo>
                  <a:lnTo>
                    <a:pt x="75" y="100"/>
                  </a:lnTo>
                  <a:lnTo>
                    <a:pt x="67" y="112"/>
                  </a:lnTo>
                  <a:lnTo>
                    <a:pt x="60" y="126"/>
                  </a:lnTo>
                  <a:lnTo>
                    <a:pt x="52" y="140"/>
                  </a:lnTo>
                  <a:lnTo>
                    <a:pt x="46" y="155"/>
                  </a:lnTo>
                  <a:lnTo>
                    <a:pt x="39" y="170"/>
                  </a:lnTo>
                  <a:lnTo>
                    <a:pt x="34" y="186"/>
                  </a:lnTo>
                  <a:lnTo>
                    <a:pt x="28" y="202"/>
                  </a:lnTo>
                  <a:lnTo>
                    <a:pt x="23" y="219"/>
                  </a:lnTo>
                  <a:lnTo>
                    <a:pt x="19" y="236"/>
                  </a:lnTo>
                  <a:lnTo>
                    <a:pt x="14" y="254"/>
                  </a:lnTo>
                  <a:lnTo>
                    <a:pt x="11" y="272"/>
                  </a:lnTo>
                  <a:lnTo>
                    <a:pt x="8" y="290"/>
                  </a:lnTo>
                  <a:lnTo>
                    <a:pt x="6" y="310"/>
                  </a:lnTo>
                  <a:lnTo>
                    <a:pt x="3" y="329"/>
                  </a:lnTo>
                  <a:lnTo>
                    <a:pt x="2" y="348"/>
                  </a:lnTo>
                  <a:lnTo>
                    <a:pt x="1" y="368"/>
                  </a:lnTo>
                  <a:lnTo>
                    <a:pt x="0" y="388"/>
                  </a:lnTo>
                  <a:lnTo>
                    <a:pt x="1" y="409"/>
                  </a:lnTo>
                  <a:lnTo>
                    <a:pt x="2" y="428"/>
                  </a:lnTo>
                  <a:lnTo>
                    <a:pt x="3" y="448"/>
                  </a:lnTo>
                  <a:lnTo>
                    <a:pt x="6" y="467"/>
                  </a:lnTo>
                  <a:lnTo>
                    <a:pt x="8" y="485"/>
                  </a:lnTo>
                  <a:lnTo>
                    <a:pt x="11" y="504"/>
                  </a:lnTo>
                  <a:lnTo>
                    <a:pt x="14" y="521"/>
                  </a:lnTo>
                  <a:lnTo>
                    <a:pt x="19" y="539"/>
                  </a:lnTo>
                  <a:lnTo>
                    <a:pt x="24" y="556"/>
                  </a:lnTo>
                  <a:lnTo>
                    <a:pt x="28" y="573"/>
                  </a:lnTo>
                  <a:lnTo>
                    <a:pt x="34" y="589"/>
                  </a:lnTo>
                  <a:lnTo>
                    <a:pt x="40" y="604"/>
                  </a:lnTo>
                  <a:lnTo>
                    <a:pt x="47" y="619"/>
                  </a:lnTo>
                  <a:lnTo>
                    <a:pt x="53" y="633"/>
                  </a:lnTo>
                  <a:lnTo>
                    <a:pt x="61" y="647"/>
                  </a:lnTo>
                  <a:lnTo>
                    <a:pt x="68" y="661"/>
                  </a:lnTo>
                  <a:lnTo>
                    <a:pt x="76" y="673"/>
                  </a:lnTo>
                  <a:lnTo>
                    <a:pt x="84" y="685"/>
                  </a:lnTo>
                  <a:lnTo>
                    <a:pt x="93" y="697"/>
                  </a:lnTo>
                  <a:lnTo>
                    <a:pt x="103" y="708"/>
                  </a:lnTo>
                  <a:lnTo>
                    <a:pt x="111" y="717"/>
                  </a:lnTo>
                  <a:lnTo>
                    <a:pt x="121" y="727"/>
                  </a:lnTo>
                  <a:lnTo>
                    <a:pt x="131" y="735"/>
                  </a:lnTo>
                  <a:lnTo>
                    <a:pt x="142" y="742"/>
                  </a:lnTo>
                  <a:lnTo>
                    <a:pt x="152" y="750"/>
                  </a:lnTo>
                  <a:lnTo>
                    <a:pt x="162" y="755"/>
                  </a:lnTo>
                  <a:lnTo>
                    <a:pt x="174" y="761"/>
                  </a:lnTo>
                  <a:lnTo>
                    <a:pt x="185" y="765"/>
                  </a:lnTo>
                  <a:lnTo>
                    <a:pt x="196" y="768"/>
                  </a:lnTo>
                  <a:lnTo>
                    <a:pt x="207" y="770"/>
                  </a:lnTo>
                  <a:lnTo>
                    <a:pt x="219" y="772"/>
                  </a:lnTo>
                  <a:lnTo>
                    <a:pt x="231" y="772"/>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49" name="Freeform 15"/>
            <p:cNvSpPr>
              <a:spLocks noChangeAspect="1"/>
            </p:cNvSpPr>
            <p:nvPr/>
          </p:nvSpPr>
          <p:spPr bwMode="black">
            <a:xfrm>
              <a:off x="2153" y="3764"/>
              <a:ext cx="59" cy="126"/>
            </a:xfrm>
            <a:custGeom>
              <a:avLst/>
              <a:gdLst>
                <a:gd name="T0" fmla="*/ 0 w 352"/>
                <a:gd name="T1" fmla="*/ 0 h 754"/>
                <a:gd name="T2" fmla="*/ 0 w 352"/>
                <a:gd name="T3" fmla="*/ 0 h 754"/>
                <a:gd name="T4" fmla="*/ 0 w 352"/>
                <a:gd name="T5" fmla="*/ 0 h 754"/>
                <a:gd name="T6" fmla="*/ 0 w 352"/>
                <a:gd name="T7" fmla="*/ 0 h 754"/>
                <a:gd name="T8" fmla="*/ 0 w 352"/>
                <a:gd name="T9" fmla="*/ 0 h 754"/>
                <a:gd name="T10" fmla="*/ 0 w 352"/>
                <a:gd name="T11" fmla="*/ 0 h 754"/>
                <a:gd name="T12" fmla="*/ 0 w 352"/>
                <a:gd name="T13" fmla="*/ 0 h 754"/>
                <a:gd name="T14" fmla="*/ 0 w 352"/>
                <a:gd name="T15" fmla="*/ 0 h 754"/>
                <a:gd name="T16" fmla="*/ 0 w 352"/>
                <a:gd name="T17" fmla="*/ 0 h 754"/>
                <a:gd name="T18" fmla="*/ 0 w 352"/>
                <a:gd name="T19" fmla="*/ 0 h 754"/>
                <a:gd name="T20" fmla="*/ 0 w 352"/>
                <a:gd name="T21" fmla="*/ 0 h 754"/>
                <a:gd name="T22" fmla="*/ 0 w 352"/>
                <a:gd name="T23" fmla="*/ 0 h 754"/>
                <a:gd name="T24" fmla="*/ 0 w 352"/>
                <a:gd name="T25" fmla="*/ 0 h 754"/>
                <a:gd name="T26" fmla="*/ 0 w 352"/>
                <a:gd name="T27" fmla="*/ 0 h 754"/>
                <a:gd name="T28" fmla="*/ 0 w 352"/>
                <a:gd name="T29" fmla="*/ 0 h 754"/>
                <a:gd name="T30" fmla="*/ 0 w 352"/>
                <a:gd name="T31" fmla="*/ 0 h 754"/>
                <a:gd name="T32" fmla="*/ 0 w 352"/>
                <a:gd name="T33" fmla="*/ 0 h 754"/>
                <a:gd name="T34" fmla="*/ 0 w 352"/>
                <a:gd name="T35" fmla="*/ 0 h 754"/>
                <a:gd name="T36" fmla="*/ 0 w 352"/>
                <a:gd name="T37" fmla="*/ 0 h 754"/>
                <a:gd name="T38" fmla="*/ 0 w 352"/>
                <a:gd name="T39" fmla="*/ 0 h 754"/>
                <a:gd name="T40" fmla="*/ 0 w 352"/>
                <a:gd name="T41" fmla="*/ 0 h 754"/>
                <a:gd name="T42" fmla="*/ 0 w 352"/>
                <a:gd name="T43" fmla="*/ 0 h 754"/>
                <a:gd name="T44" fmla="*/ 0 w 352"/>
                <a:gd name="T45" fmla="*/ 0 h 754"/>
                <a:gd name="T46" fmla="*/ 0 w 352"/>
                <a:gd name="T47" fmla="*/ 0 h 754"/>
                <a:gd name="T48" fmla="*/ 0 w 352"/>
                <a:gd name="T49" fmla="*/ 0 h 754"/>
                <a:gd name="T50" fmla="*/ 0 w 352"/>
                <a:gd name="T51" fmla="*/ 0 h 754"/>
                <a:gd name="T52" fmla="*/ 0 w 352"/>
                <a:gd name="T53" fmla="*/ 0 h 754"/>
                <a:gd name="T54" fmla="*/ 0 w 352"/>
                <a:gd name="T55" fmla="*/ 0 h 754"/>
                <a:gd name="T56" fmla="*/ 0 w 352"/>
                <a:gd name="T57" fmla="*/ 0 h 754"/>
                <a:gd name="T58" fmla="*/ 0 w 352"/>
                <a:gd name="T59" fmla="*/ 0 h 754"/>
                <a:gd name="T60" fmla="*/ 0 w 352"/>
                <a:gd name="T61" fmla="*/ 0 h 754"/>
                <a:gd name="T62" fmla="*/ 0 w 352"/>
                <a:gd name="T63" fmla="*/ 0 h 754"/>
                <a:gd name="T64" fmla="*/ 0 w 352"/>
                <a:gd name="T65" fmla="*/ 0 h 754"/>
                <a:gd name="T66" fmla="*/ 0 w 352"/>
                <a:gd name="T67" fmla="*/ 0 h 754"/>
                <a:gd name="T68" fmla="*/ 0 w 352"/>
                <a:gd name="T69" fmla="*/ 0 h 754"/>
                <a:gd name="T70" fmla="*/ 0 w 352"/>
                <a:gd name="T71" fmla="*/ 0 h 754"/>
                <a:gd name="T72" fmla="*/ 0 w 352"/>
                <a:gd name="T73" fmla="*/ 0 h 754"/>
                <a:gd name="T74" fmla="*/ 0 w 352"/>
                <a:gd name="T75" fmla="*/ 0 h 754"/>
                <a:gd name="T76" fmla="*/ 0 w 352"/>
                <a:gd name="T77" fmla="*/ 0 h 754"/>
                <a:gd name="T78" fmla="*/ 0 w 352"/>
                <a:gd name="T79" fmla="*/ 0 h 754"/>
                <a:gd name="T80" fmla="*/ 0 w 352"/>
                <a:gd name="T81" fmla="*/ 0 h 754"/>
                <a:gd name="T82" fmla="*/ 0 w 352"/>
                <a:gd name="T83" fmla="*/ 0 h 754"/>
                <a:gd name="T84" fmla="*/ 0 w 352"/>
                <a:gd name="T85" fmla="*/ 0 h 7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2" h="754">
                  <a:moveTo>
                    <a:pt x="77" y="108"/>
                  </a:moveTo>
                  <a:lnTo>
                    <a:pt x="90" y="84"/>
                  </a:lnTo>
                  <a:lnTo>
                    <a:pt x="103" y="63"/>
                  </a:lnTo>
                  <a:lnTo>
                    <a:pt x="110" y="53"/>
                  </a:lnTo>
                  <a:lnTo>
                    <a:pt x="117" y="43"/>
                  </a:lnTo>
                  <a:lnTo>
                    <a:pt x="125" y="36"/>
                  </a:lnTo>
                  <a:lnTo>
                    <a:pt x="132" y="28"/>
                  </a:lnTo>
                  <a:lnTo>
                    <a:pt x="140" y="22"/>
                  </a:lnTo>
                  <a:lnTo>
                    <a:pt x="148" y="16"/>
                  </a:lnTo>
                  <a:lnTo>
                    <a:pt x="157" y="11"/>
                  </a:lnTo>
                  <a:lnTo>
                    <a:pt x="166" y="6"/>
                  </a:lnTo>
                  <a:lnTo>
                    <a:pt x="174" y="3"/>
                  </a:lnTo>
                  <a:lnTo>
                    <a:pt x="184" y="1"/>
                  </a:lnTo>
                  <a:lnTo>
                    <a:pt x="194" y="0"/>
                  </a:lnTo>
                  <a:lnTo>
                    <a:pt x="205" y="0"/>
                  </a:lnTo>
                  <a:lnTo>
                    <a:pt x="215" y="0"/>
                  </a:lnTo>
                  <a:lnTo>
                    <a:pt x="226" y="1"/>
                  </a:lnTo>
                  <a:lnTo>
                    <a:pt x="236" y="3"/>
                  </a:lnTo>
                  <a:lnTo>
                    <a:pt x="246" y="6"/>
                  </a:lnTo>
                  <a:lnTo>
                    <a:pt x="255" y="10"/>
                  </a:lnTo>
                  <a:lnTo>
                    <a:pt x="263" y="14"/>
                  </a:lnTo>
                  <a:lnTo>
                    <a:pt x="271" y="19"/>
                  </a:lnTo>
                  <a:lnTo>
                    <a:pt x="279" y="25"/>
                  </a:lnTo>
                  <a:lnTo>
                    <a:pt x="287" y="31"/>
                  </a:lnTo>
                  <a:lnTo>
                    <a:pt x="293" y="39"/>
                  </a:lnTo>
                  <a:lnTo>
                    <a:pt x="300" y="46"/>
                  </a:lnTo>
                  <a:lnTo>
                    <a:pt x="305" y="55"/>
                  </a:lnTo>
                  <a:lnTo>
                    <a:pt x="310" y="64"/>
                  </a:lnTo>
                  <a:lnTo>
                    <a:pt x="316" y="73"/>
                  </a:lnTo>
                  <a:lnTo>
                    <a:pt x="320" y="83"/>
                  </a:lnTo>
                  <a:lnTo>
                    <a:pt x="324" y="94"/>
                  </a:lnTo>
                  <a:lnTo>
                    <a:pt x="332" y="117"/>
                  </a:lnTo>
                  <a:lnTo>
                    <a:pt x="338" y="141"/>
                  </a:lnTo>
                  <a:lnTo>
                    <a:pt x="343" y="167"/>
                  </a:lnTo>
                  <a:lnTo>
                    <a:pt x="347" y="195"/>
                  </a:lnTo>
                  <a:lnTo>
                    <a:pt x="349" y="224"/>
                  </a:lnTo>
                  <a:lnTo>
                    <a:pt x="351" y="255"/>
                  </a:lnTo>
                  <a:lnTo>
                    <a:pt x="352" y="285"/>
                  </a:lnTo>
                  <a:lnTo>
                    <a:pt x="352" y="317"/>
                  </a:lnTo>
                  <a:lnTo>
                    <a:pt x="352" y="754"/>
                  </a:lnTo>
                  <a:lnTo>
                    <a:pt x="279" y="754"/>
                  </a:lnTo>
                  <a:lnTo>
                    <a:pt x="279" y="341"/>
                  </a:lnTo>
                  <a:lnTo>
                    <a:pt x="278" y="297"/>
                  </a:lnTo>
                  <a:lnTo>
                    <a:pt x="277" y="256"/>
                  </a:lnTo>
                  <a:lnTo>
                    <a:pt x="275" y="236"/>
                  </a:lnTo>
                  <a:lnTo>
                    <a:pt x="273" y="218"/>
                  </a:lnTo>
                  <a:lnTo>
                    <a:pt x="269" y="200"/>
                  </a:lnTo>
                  <a:lnTo>
                    <a:pt x="265" y="183"/>
                  </a:lnTo>
                  <a:lnTo>
                    <a:pt x="260" y="169"/>
                  </a:lnTo>
                  <a:lnTo>
                    <a:pt x="253" y="155"/>
                  </a:lnTo>
                  <a:lnTo>
                    <a:pt x="250" y="150"/>
                  </a:lnTo>
                  <a:lnTo>
                    <a:pt x="247" y="145"/>
                  </a:lnTo>
                  <a:lnTo>
                    <a:pt x="242" y="139"/>
                  </a:lnTo>
                  <a:lnTo>
                    <a:pt x="237" y="135"/>
                  </a:lnTo>
                  <a:lnTo>
                    <a:pt x="233" y="131"/>
                  </a:lnTo>
                  <a:lnTo>
                    <a:pt x="227" y="126"/>
                  </a:lnTo>
                  <a:lnTo>
                    <a:pt x="221" y="123"/>
                  </a:lnTo>
                  <a:lnTo>
                    <a:pt x="215" y="121"/>
                  </a:lnTo>
                  <a:lnTo>
                    <a:pt x="209" y="119"/>
                  </a:lnTo>
                  <a:lnTo>
                    <a:pt x="201" y="118"/>
                  </a:lnTo>
                  <a:lnTo>
                    <a:pt x="194" y="117"/>
                  </a:lnTo>
                  <a:lnTo>
                    <a:pt x="186" y="117"/>
                  </a:lnTo>
                  <a:lnTo>
                    <a:pt x="176" y="117"/>
                  </a:lnTo>
                  <a:lnTo>
                    <a:pt x="168" y="118"/>
                  </a:lnTo>
                  <a:lnTo>
                    <a:pt x="159" y="120"/>
                  </a:lnTo>
                  <a:lnTo>
                    <a:pt x="152" y="123"/>
                  </a:lnTo>
                  <a:lnTo>
                    <a:pt x="144" y="127"/>
                  </a:lnTo>
                  <a:lnTo>
                    <a:pt x="138" y="132"/>
                  </a:lnTo>
                  <a:lnTo>
                    <a:pt x="131" y="137"/>
                  </a:lnTo>
                  <a:lnTo>
                    <a:pt x="126" y="142"/>
                  </a:lnTo>
                  <a:lnTo>
                    <a:pt x="120" y="150"/>
                  </a:lnTo>
                  <a:lnTo>
                    <a:pt x="115" y="156"/>
                  </a:lnTo>
                  <a:lnTo>
                    <a:pt x="111" y="165"/>
                  </a:lnTo>
                  <a:lnTo>
                    <a:pt x="106" y="173"/>
                  </a:lnTo>
                  <a:lnTo>
                    <a:pt x="99" y="191"/>
                  </a:lnTo>
                  <a:lnTo>
                    <a:pt x="93" y="211"/>
                  </a:lnTo>
                  <a:lnTo>
                    <a:pt x="88" y="233"/>
                  </a:lnTo>
                  <a:lnTo>
                    <a:pt x="85" y="257"/>
                  </a:lnTo>
                  <a:lnTo>
                    <a:pt x="81" y="280"/>
                  </a:lnTo>
                  <a:lnTo>
                    <a:pt x="79" y="304"/>
                  </a:lnTo>
                  <a:lnTo>
                    <a:pt x="78" y="355"/>
                  </a:lnTo>
                  <a:lnTo>
                    <a:pt x="77" y="405"/>
                  </a:lnTo>
                  <a:lnTo>
                    <a:pt x="77" y="754"/>
                  </a:lnTo>
                  <a:lnTo>
                    <a:pt x="0" y="754"/>
                  </a:lnTo>
                  <a:lnTo>
                    <a:pt x="0" y="20"/>
                  </a:lnTo>
                  <a:lnTo>
                    <a:pt x="77" y="20"/>
                  </a:lnTo>
                  <a:lnTo>
                    <a:pt x="77" y="108"/>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50" name="Freeform 16"/>
            <p:cNvSpPr>
              <a:spLocks noChangeAspect="1" noEditPoints="1"/>
            </p:cNvSpPr>
            <p:nvPr/>
          </p:nvSpPr>
          <p:spPr bwMode="black">
            <a:xfrm>
              <a:off x="2226" y="3764"/>
              <a:ext cx="74" cy="129"/>
            </a:xfrm>
            <a:custGeom>
              <a:avLst/>
              <a:gdLst>
                <a:gd name="T0" fmla="*/ 0 w 440"/>
                <a:gd name="T1" fmla="*/ 0 h 772"/>
                <a:gd name="T2" fmla="*/ 0 w 440"/>
                <a:gd name="T3" fmla="*/ 0 h 772"/>
                <a:gd name="T4" fmla="*/ 0 w 440"/>
                <a:gd name="T5" fmla="*/ 0 h 772"/>
                <a:gd name="T6" fmla="*/ 0 w 440"/>
                <a:gd name="T7" fmla="*/ 0 h 772"/>
                <a:gd name="T8" fmla="*/ 0 w 440"/>
                <a:gd name="T9" fmla="*/ 0 h 772"/>
                <a:gd name="T10" fmla="*/ 0 w 440"/>
                <a:gd name="T11" fmla="*/ 0 h 772"/>
                <a:gd name="T12" fmla="*/ 0 w 440"/>
                <a:gd name="T13" fmla="*/ 0 h 772"/>
                <a:gd name="T14" fmla="*/ 0 w 440"/>
                <a:gd name="T15" fmla="*/ 0 h 772"/>
                <a:gd name="T16" fmla="*/ 0 w 440"/>
                <a:gd name="T17" fmla="*/ 0 h 772"/>
                <a:gd name="T18" fmla="*/ 0 w 440"/>
                <a:gd name="T19" fmla="*/ 0 h 772"/>
                <a:gd name="T20" fmla="*/ 0 w 440"/>
                <a:gd name="T21" fmla="*/ 0 h 772"/>
                <a:gd name="T22" fmla="*/ 0 w 440"/>
                <a:gd name="T23" fmla="*/ 0 h 772"/>
                <a:gd name="T24" fmla="*/ 0 w 440"/>
                <a:gd name="T25" fmla="*/ 0 h 772"/>
                <a:gd name="T26" fmla="*/ 0 w 440"/>
                <a:gd name="T27" fmla="*/ 0 h 772"/>
                <a:gd name="T28" fmla="*/ 0 w 440"/>
                <a:gd name="T29" fmla="*/ 0 h 772"/>
                <a:gd name="T30" fmla="*/ 0 w 440"/>
                <a:gd name="T31" fmla="*/ 0 h 772"/>
                <a:gd name="T32" fmla="*/ 0 w 440"/>
                <a:gd name="T33" fmla="*/ 0 h 772"/>
                <a:gd name="T34" fmla="*/ 0 w 440"/>
                <a:gd name="T35" fmla="*/ 0 h 772"/>
                <a:gd name="T36" fmla="*/ 0 w 440"/>
                <a:gd name="T37" fmla="*/ 0 h 772"/>
                <a:gd name="T38" fmla="*/ 0 w 440"/>
                <a:gd name="T39" fmla="*/ 0 h 772"/>
                <a:gd name="T40" fmla="*/ 0 w 440"/>
                <a:gd name="T41" fmla="*/ 0 h 772"/>
                <a:gd name="T42" fmla="*/ 0 w 440"/>
                <a:gd name="T43" fmla="*/ 0 h 772"/>
                <a:gd name="T44" fmla="*/ 0 w 440"/>
                <a:gd name="T45" fmla="*/ 0 h 772"/>
                <a:gd name="T46" fmla="*/ 0 w 440"/>
                <a:gd name="T47" fmla="*/ 0 h 772"/>
                <a:gd name="T48" fmla="*/ 0 w 440"/>
                <a:gd name="T49" fmla="*/ 0 h 772"/>
                <a:gd name="T50" fmla="*/ 0 w 440"/>
                <a:gd name="T51" fmla="*/ 0 h 772"/>
                <a:gd name="T52" fmla="*/ 0 w 440"/>
                <a:gd name="T53" fmla="*/ 0 h 772"/>
                <a:gd name="T54" fmla="*/ 0 w 440"/>
                <a:gd name="T55" fmla="*/ 0 h 772"/>
                <a:gd name="T56" fmla="*/ 0 w 440"/>
                <a:gd name="T57" fmla="*/ 0 h 772"/>
                <a:gd name="T58" fmla="*/ 0 w 440"/>
                <a:gd name="T59" fmla="*/ 0 h 772"/>
                <a:gd name="T60" fmla="*/ 0 w 440"/>
                <a:gd name="T61" fmla="*/ 0 h 772"/>
                <a:gd name="T62" fmla="*/ 0 w 440"/>
                <a:gd name="T63" fmla="*/ 0 h 772"/>
                <a:gd name="T64" fmla="*/ 0 w 440"/>
                <a:gd name="T65" fmla="*/ 0 h 772"/>
                <a:gd name="T66" fmla="*/ 0 w 440"/>
                <a:gd name="T67" fmla="*/ 0 h 772"/>
                <a:gd name="T68" fmla="*/ 0 w 440"/>
                <a:gd name="T69" fmla="*/ 0 h 772"/>
                <a:gd name="T70" fmla="*/ 0 w 440"/>
                <a:gd name="T71" fmla="*/ 0 h 772"/>
                <a:gd name="T72" fmla="*/ 0 w 440"/>
                <a:gd name="T73" fmla="*/ 0 h 772"/>
                <a:gd name="T74" fmla="*/ 0 w 440"/>
                <a:gd name="T75" fmla="*/ 0 h 772"/>
                <a:gd name="T76" fmla="*/ 0 w 440"/>
                <a:gd name="T77" fmla="*/ 0 h 772"/>
                <a:gd name="T78" fmla="*/ 0 w 440"/>
                <a:gd name="T79" fmla="*/ 0 h 772"/>
                <a:gd name="T80" fmla="*/ 0 w 440"/>
                <a:gd name="T81" fmla="*/ 0 h 772"/>
                <a:gd name="T82" fmla="*/ 0 w 440"/>
                <a:gd name="T83" fmla="*/ 0 h 772"/>
                <a:gd name="T84" fmla="*/ 0 w 440"/>
                <a:gd name="T85" fmla="*/ 0 h 772"/>
                <a:gd name="T86" fmla="*/ 0 w 440"/>
                <a:gd name="T87" fmla="*/ 0 h 772"/>
                <a:gd name="T88" fmla="*/ 0 w 440"/>
                <a:gd name="T89" fmla="*/ 0 h 772"/>
                <a:gd name="T90" fmla="*/ 0 w 440"/>
                <a:gd name="T91" fmla="*/ 0 h 772"/>
                <a:gd name="T92" fmla="*/ 0 w 440"/>
                <a:gd name="T93" fmla="*/ 0 h 772"/>
                <a:gd name="T94" fmla="*/ 0 w 440"/>
                <a:gd name="T95" fmla="*/ 0 h 772"/>
                <a:gd name="T96" fmla="*/ 0 w 440"/>
                <a:gd name="T97" fmla="*/ 0 h 772"/>
                <a:gd name="T98" fmla="*/ 0 w 440"/>
                <a:gd name="T99" fmla="*/ 0 h 772"/>
                <a:gd name="T100" fmla="*/ 0 w 440"/>
                <a:gd name="T101" fmla="*/ 0 h 772"/>
                <a:gd name="T102" fmla="*/ 0 w 440"/>
                <a:gd name="T103" fmla="*/ 0 h 772"/>
                <a:gd name="T104" fmla="*/ 0 w 440"/>
                <a:gd name="T105" fmla="*/ 0 h 772"/>
                <a:gd name="T106" fmla="*/ 0 w 440"/>
                <a:gd name="T107" fmla="*/ 0 h 772"/>
                <a:gd name="T108" fmla="*/ 0 w 440"/>
                <a:gd name="T109" fmla="*/ 0 h 772"/>
                <a:gd name="T110" fmla="*/ 0 w 440"/>
                <a:gd name="T111" fmla="*/ 0 h 772"/>
                <a:gd name="T112" fmla="*/ 0 w 440"/>
                <a:gd name="T113" fmla="*/ 0 h 772"/>
                <a:gd name="T114" fmla="*/ 0 w 440"/>
                <a:gd name="T115" fmla="*/ 0 h 772"/>
                <a:gd name="T116" fmla="*/ 0 w 440"/>
                <a:gd name="T117" fmla="*/ 0 h 7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 h="772">
                  <a:moveTo>
                    <a:pt x="220" y="117"/>
                  </a:moveTo>
                  <a:lnTo>
                    <a:pt x="229" y="117"/>
                  </a:lnTo>
                  <a:lnTo>
                    <a:pt x="237" y="118"/>
                  </a:lnTo>
                  <a:lnTo>
                    <a:pt x="245" y="119"/>
                  </a:lnTo>
                  <a:lnTo>
                    <a:pt x="254" y="121"/>
                  </a:lnTo>
                  <a:lnTo>
                    <a:pt x="261" y="124"/>
                  </a:lnTo>
                  <a:lnTo>
                    <a:pt x="269" y="127"/>
                  </a:lnTo>
                  <a:lnTo>
                    <a:pt x="275" y="132"/>
                  </a:lnTo>
                  <a:lnTo>
                    <a:pt x="283" y="137"/>
                  </a:lnTo>
                  <a:lnTo>
                    <a:pt x="289" y="141"/>
                  </a:lnTo>
                  <a:lnTo>
                    <a:pt x="296" y="148"/>
                  </a:lnTo>
                  <a:lnTo>
                    <a:pt x="302" y="154"/>
                  </a:lnTo>
                  <a:lnTo>
                    <a:pt x="308" y="161"/>
                  </a:lnTo>
                  <a:lnTo>
                    <a:pt x="319" y="176"/>
                  </a:lnTo>
                  <a:lnTo>
                    <a:pt x="329" y="193"/>
                  </a:lnTo>
                  <a:lnTo>
                    <a:pt x="338" y="211"/>
                  </a:lnTo>
                  <a:lnTo>
                    <a:pt x="346" y="232"/>
                  </a:lnTo>
                  <a:lnTo>
                    <a:pt x="353" y="254"/>
                  </a:lnTo>
                  <a:lnTo>
                    <a:pt x="358" y="277"/>
                  </a:lnTo>
                  <a:lnTo>
                    <a:pt x="363" y="301"/>
                  </a:lnTo>
                  <a:lnTo>
                    <a:pt x="366" y="327"/>
                  </a:lnTo>
                  <a:lnTo>
                    <a:pt x="368" y="353"/>
                  </a:lnTo>
                  <a:lnTo>
                    <a:pt x="368" y="381"/>
                  </a:lnTo>
                  <a:lnTo>
                    <a:pt x="368" y="408"/>
                  </a:lnTo>
                  <a:lnTo>
                    <a:pt x="366" y="435"/>
                  </a:lnTo>
                  <a:lnTo>
                    <a:pt x="363" y="462"/>
                  </a:lnTo>
                  <a:lnTo>
                    <a:pt x="359" y="487"/>
                  </a:lnTo>
                  <a:lnTo>
                    <a:pt x="354" y="511"/>
                  </a:lnTo>
                  <a:lnTo>
                    <a:pt x="348" y="534"/>
                  </a:lnTo>
                  <a:lnTo>
                    <a:pt x="340" y="556"/>
                  </a:lnTo>
                  <a:lnTo>
                    <a:pt x="331" y="575"/>
                  </a:lnTo>
                  <a:lnTo>
                    <a:pt x="322" y="593"/>
                  </a:lnTo>
                  <a:lnTo>
                    <a:pt x="310" y="610"/>
                  </a:lnTo>
                  <a:lnTo>
                    <a:pt x="304" y="617"/>
                  </a:lnTo>
                  <a:lnTo>
                    <a:pt x="298" y="624"/>
                  </a:lnTo>
                  <a:lnTo>
                    <a:pt x="291" y="630"/>
                  </a:lnTo>
                  <a:lnTo>
                    <a:pt x="285" y="636"/>
                  </a:lnTo>
                  <a:lnTo>
                    <a:pt x="277" y="641"/>
                  </a:lnTo>
                  <a:lnTo>
                    <a:pt x="270" y="645"/>
                  </a:lnTo>
                  <a:lnTo>
                    <a:pt x="262" y="649"/>
                  </a:lnTo>
                  <a:lnTo>
                    <a:pt x="255" y="653"/>
                  </a:lnTo>
                  <a:lnTo>
                    <a:pt x="246" y="655"/>
                  </a:lnTo>
                  <a:lnTo>
                    <a:pt x="237" y="657"/>
                  </a:lnTo>
                  <a:lnTo>
                    <a:pt x="229" y="658"/>
                  </a:lnTo>
                  <a:lnTo>
                    <a:pt x="220" y="658"/>
                  </a:lnTo>
                  <a:lnTo>
                    <a:pt x="212" y="658"/>
                  </a:lnTo>
                  <a:lnTo>
                    <a:pt x="203" y="657"/>
                  </a:lnTo>
                  <a:lnTo>
                    <a:pt x="195" y="655"/>
                  </a:lnTo>
                  <a:lnTo>
                    <a:pt x="188" y="653"/>
                  </a:lnTo>
                  <a:lnTo>
                    <a:pt x="180" y="649"/>
                  </a:lnTo>
                  <a:lnTo>
                    <a:pt x="173" y="645"/>
                  </a:lnTo>
                  <a:lnTo>
                    <a:pt x="165" y="640"/>
                  </a:lnTo>
                  <a:lnTo>
                    <a:pt x="159" y="634"/>
                  </a:lnTo>
                  <a:lnTo>
                    <a:pt x="152" y="629"/>
                  </a:lnTo>
                  <a:lnTo>
                    <a:pt x="146" y="622"/>
                  </a:lnTo>
                  <a:lnTo>
                    <a:pt x="140" y="615"/>
                  </a:lnTo>
                  <a:lnTo>
                    <a:pt x="134" y="607"/>
                  </a:lnTo>
                  <a:lnTo>
                    <a:pt x="123" y="590"/>
                  </a:lnTo>
                  <a:lnTo>
                    <a:pt x="113" y="572"/>
                  </a:lnTo>
                  <a:lnTo>
                    <a:pt x="106" y="551"/>
                  </a:lnTo>
                  <a:lnTo>
                    <a:pt x="98" y="530"/>
                  </a:lnTo>
                  <a:lnTo>
                    <a:pt x="92" y="506"/>
                  </a:lnTo>
                  <a:lnTo>
                    <a:pt x="86" y="482"/>
                  </a:lnTo>
                  <a:lnTo>
                    <a:pt x="82" y="457"/>
                  </a:lnTo>
                  <a:lnTo>
                    <a:pt x="80" y="432"/>
                  </a:lnTo>
                  <a:lnTo>
                    <a:pt x="78" y="405"/>
                  </a:lnTo>
                  <a:lnTo>
                    <a:pt x="77" y="378"/>
                  </a:lnTo>
                  <a:lnTo>
                    <a:pt x="78" y="353"/>
                  </a:lnTo>
                  <a:lnTo>
                    <a:pt x="80" y="327"/>
                  </a:lnTo>
                  <a:lnTo>
                    <a:pt x="83" y="303"/>
                  </a:lnTo>
                  <a:lnTo>
                    <a:pt x="87" y="279"/>
                  </a:lnTo>
                  <a:lnTo>
                    <a:pt x="93" y="257"/>
                  </a:lnTo>
                  <a:lnTo>
                    <a:pt x="99" y="234"/>
                  </a:lnTo>
                  <a:lnTo>
                    <a:pt x="107" y="215"/>
                  </a:lnTo>
                  <a:lnTo>
                    <a:pt x="115" y="195"/>
                  </a:lnTo>
                  <a:lnTo>
                    <a:pt x="125" y="178"/>
                  </a:lnTo>
                  <a:lnTo>
                    <a:pt x="136" y="163"/>
                  </a:lnTo>
                  <a:lnTo>
                    <a:pt x="148" y="149"/>
                  </a:lnTo>
                  <a:lnTo>
                    <a:pt x="161" y="138"/>
                  </a:lnTo>
                  <a:lnTo>
                    <a:pt x="167" y="133"/>
                  </a:lnTo>
                  <a:lnTo>
                    <a:pt x="175" y="128"/>
                  </a:lnTo>
                  <a:lnTo>
                    <a:pt x="181" y="125"/>
                  </a:lnTo>
                  <a:lnTo>
                    <a:pt x="189" y="122"/>
                  </a:lnTo>
                  <a:lnTo>
                    <a:pt x="196" y="119"/>
                  </a:lnTo>
                  <a:lnTo>
                    <a:pt x="204" y="118"/>
                  </a:lnTo>
                  <a:lnTo>
                    <a:pt x="212" y="117"/>
                  </a:lnTo>
                  <a:lnTo>
                    <a:pt x="220" y="117"/>
                  </a:lnTo>
                  <a:close/>
                  <a:moveTo>
                    <a:pt x="440" y="20"/>
                  </a:moveTo>
                  <a:lnTo>
                    <a:pt x="363" y="20"/>
                  </a:lnTo>
                  <a:lnTo>
                    <a:pt x="363" y="124"/>
                  </a:lnTo>
                  <a:lnTo>
                    <a:pt x="356" y="110"/>
                  </a:lnTo>
                  <a:lnTo>
                    <a:pt x="349" y="96"/>
                  </a:lnTo>
                  <a:lnTo>
                    <a:pt x="340" y="84"/>
                  </a:lnTo>
                  <a:lnTo>
                    <a:pt x="332" y="72"/>
                  </a:lnTo>
                  <a:lnTo>
                    <a:pt x="324" y="61"/>
                  </a:lnTo>
                  <a:lnTo>
                    <a:pt x="314" y="51"/>
                  </a:lnTo>
                  <a:lnTo>
                    <a:pt x="305" y="41"/>
                  </a:lnTo>
                  <a:lnTo>
                    <a:pt x="296" y="33"/>
                  </a:lnTo>
                  <a:lnTo>
                    <a:pt x="286" y="25"/>
                  </a:lnTo>
                  <a:lnTo>
                    <a:pt x="276" y="18"/>
                  </a:lnTo>
                  <a:lnTo>
                    <a:pt x="265" y="13"/>
                  </a:lnTo>
                  <a:lnTo>
                    <a:pt x="255" y="9"/>
                  </a:lnTo>
                  <a:lnTo>
                    <a:pt x="245" y="4"/>
                  </a:lnTo>
                  <a:lnTo>
                    <a:pt x="234" y="2"/>
                  </a:lnTo>
                  <a:lnTo>
                    <a:pt x="223" y="0"/>
                  </a:lnTo>
                  <a:lnTo>
                    <a:pt x="213" y="0"/>
                  </a:lnTo>
                  <a:lnTo>
                    <a:pt x="200" y="0"/>
                  </a:lnTo>
                  <a:lnTo>
                    <a:pt x="188" y="1"/>
                  </a:lnTo>
                  <a:lnTo>
                    <a:pt x="176" y="4"/>
                  </a:lnTo>
                  <a:lnTo>
                    <a:pt x="165" y="8"/>
                  </a:lnTo>
                  <a:lnTo>
                    <a:pt x="154" y="12"/>
                  </a:lnTo>
                  <a:lnTo>
                    <a:pt x="143" y="17"/>
                  </a:lnTo>
                  <a:lnTo>
                    <a:pt x="133" y="24"/>
                  </a:lnTo>
                  <a:lnTo>
                    <a:pt x="123" y="31"/>
                  </a:lnTo>
                  <a:lnTo>
                    <a:pt x="113" y="39"/>
                  </a:lnTo>
                  <a:lnTo>
                    <a:pt x="105" y="47"/>
                  </a:lnTo>
                  <a:lnTo>
                    <a:pt x="95" y="57"/>
                  </a:lnTo>
                  <a:lnTo>
                    <a:pt x="87" y="68"/>
                  </a:lnTo>
                  <a:lnTo>
                    <a:pt x="79" y="79"/>
                  </a:lnTo>
                  <a:lnTo>
                    <a:pt x="71" y="91"/>
                  </a:lnTo>
                  <a:lnTo>
                    <a:pt x="64" y="102"/>
                  </a:lnTo>
                  <a:lnTo>
                    <a:pt x="56" y="115"/>
                  </a:lnTo>
                  <a:lnTo>
                    <a:pt x="50" y="129"/>
                  </a:lnTo>
                  <a:lnTo>
                    <a:pt x="44" y="143"/>
                  </a:lnTo>
                  <a:lnTo>
                    <a:pt x="38" y="159"/>
                  </a:lnTo>
                  <a:lnTo>
                    <a:pt x="32" y="174"/>
                  </a:lnTo>
                  <a:lnTo>
                    <a:pt x="23" y="206"/>
                  </a:lnTo>
                  <a:lnTo>
                    <a:pt x="15" y="239"/>
                  </a:lnTo>
                  <a:lnTo>
                    <a:pt x="9" y="275"/>
                  </a:lnTo>
                  <a:lnTo>
                    <a:pt x="4" y="312"/>
                  </a:lnTo>
                  <a:lnTo>
                    <a:pt x="1" y="350"/>
                  </a:lnTo>
                  <a:lnTo>
                    <a:pt x="0" y="388"/>
                  </a:lnTo>
                  <a:lnTo>
                    <a:pt x="1" y="426"/>
                  </a:lnTo>
                  <a:lnTo>
                    <a:pt x="4" y="463"/>
                  </a:lnTo>
                  <a:lnTo>
                    <a:pt x="9" y="498"/>
                  </a:lnTo>
                  <a:lnTo>
                    <a:pt x="15" y="533"/>
                  </a:lnTo>
                  <a:lnTo>
                    <a:pt x="24" y="566"/>
                  </a:lnTo>
                  <a:lnTo>
                    <a:pt x="33" y="599"/>
                  </a:lnTo>
                  <a:lnTo>
                    <a:pt x="39" y="614"/>
                  </a:lnTo>
                  <a:lnTo>
                    <a:pt x="44" y="628"/>
                  </a:lnTo>
                  <a:lnTo>
                    <a:pt x="51" y="642"/>
                  </a:lnTo>
                  <a:lnTo>
                    <a:pt x="57" y="656"/>
                  </a:lnTo>
                  <a:lnTo>
                    <a:pt x="65" y="669"/>
                  </a:lnTo>
                  <a:lnTo>
                    <a:pt x="71" y="682"/>
                  </a:lnTo>
                  <a:lnTo>
                    <a:pt x="80" y="693"/>
                  </a:lnTo>
                  <a:lnTo>
                    <a:pt x="87" y="704"/>
                  </a:lnTo>
                  <a:lnTo>
                    <a:pt x="96" y="714"/>
                  </a:lnTo>
                  <a:lnTo>
                    <a:pt x="105" y="724"/>
                  </a:lnTo>
                  <a:lnTo>
                    <a:pt x="113" y="732"/>
                  </a:lnTo>
                  <a:lnTo>
                    <a:pt x="123" y="741"/>
                  </a:lnTo>
                  <a:lnTo>
                    <a:pt x="133" y="748"/>
                  </a:lnTo>
                  <a:lnTo>
                    <a:pt x="143" y="754"/>
                  </a:lnTo>
                  <a:lnTo>
                    <a:pt x="153" y="759"/>
                  </a:lnTo>
                  <a:lnTo>
                    <a:pt x="164" y="764"/>
                  </a:lnTo>
                  <a:lnTo>
                    <a:pt x="175" y="768"/>
                  </a:lnTo>
                  <a:lnTo>
                    <a:pt x="187" y="770"/>
                  </a:lnTo>
                  <a:lnTo>
                    <a:pt x="197" y="771"/>
                  </a:lnTo>
                  <a:lnTo>
                    <a:pt x="209" y="772"/>
                  </a:lnTo>
                  <a:lnTo>
                    <a:pt x="221" y="772"/>
                  </a:lnTo>
                  <a:lnTo>
                    <a:pt x="233" y="770"/>
                  </a:lnTo>
                  <a:lnTo>
                    <a:pt x="244" y="768"/>
                  </a:lnTo>
                  <a:lnTo>
                    <a:pt x="255" y="765"/>
                  </a:lnTo>
                  <a:lnTo>
                    <a:pt x="265" y="761"/>
                  </a:lnTo>
                  <a:lnTo>
                    <a:pt x="275" y="755"/>
                  </a:lnTo>
                  <a:lnTo>
                    <a:pt x="286" y="750"/>
                  </a:lnTo>
                  <a:lnTo>
                    <a:pt x="296" y="742"/>
                  </a:lnTo>
                  <a:lnTo>
                    <a:pt x="304" y="735"/>
                  </a:lnTo>
                  <a:lnTo>
                    <a:pt x="314" y="725"/>
                  </a:lnTo>
                  <a:lnTo>
                    <a:pt x="323" y="715"/>
                  </a:lnTo>
                  <a:lnTo>
                    <a:pt x="331" y="704"/>
                  </a:lnTo>
                  <a:lnTo>
                    <a:pt x="340" y="693"/>
                  </a:lnTo>
                  <a:lnTo>
                    <a:pt x="348" y="680"/>
                  </a:lnTo>
                  <a:lnTo>
                    <a:pt x="355" y="666"/>
                  </a:lnTo>
                  <a:lnTo>
                    <a:pt x="363" y="651"/>
                  </a:lnTo>
                  <a:lnTo>
                    <a:pt x="363" y="754"/>
                  </a:lnTo>
                  <a:lnTo>
                    <a:pt x="440" y="754"/>
                  </a:lnTo>
                  <a:lnTo>
                    <a:pt x="440" y="2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51" name="Rectangle 17"/>
            <p:cNvSpPr>
              <a:spLocks noChangeAspect="1" noChangeArrowheads="1"/>
            </p:cNvSpPr>
            <p:nvPr/>
          </p:nvSpPr>
          <p:spPr bwMode="black">
            <a:xfrm>
              <a:off x="2322" y="3675"/>
              <a:ext cx="13" cy="216"/>
            </a:xfrm>
            <a:prstGeom prst="rect">
              <a:avLst/>
            </a:prstGeom>
            <a:solidFill>
              <a:srgbClr val="005B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dirty="0" smtClean="0">
                <a:solidFill>
                  <a:srgbClr val="000000"/>
                </a:solidFill>
                <a:ea typeface="MS PGothic" pitchFamily="34" charset="-128"/>
              </a:endParaRPr>
            </a:p>
          </p:txBody>
        </p:sp>
        <p:sp>
          <p:nvSpPr>
            <p:cNvPr id="1052" name="Freeform 18"/>
            <p:cNvSpPr>
              <a:spLocks noChangeAspect="1"/>
            </p:cNvSpPr>
            <p:nvPr/>
          </p:nvSpPr>
          <p:spPr bwMode="black">
            <a:xfrm>
              <a:off x="2406" y="3693"/>
              <a:ext cx="46" cy="197"/>
            </a:xfrm>
            <a:custGeom>
              <a:avLst/>
              <a:gdLst>
                <a:gd name="T0" fmla="*/ 0 w 276"/>
                <a:gd name="T1" fmla="*/ 0 h 1178"/>
                <a:gd name="T2" fmla="*/ 0 w 276"/>
                <a:gd name="T3" fmla="*/ 0 h 1178"/>
                <a:gd name="T4" fmla="*/ 0 w 276"/>
                <a:gd name="T5" fmla="*/ 0 h 1178"/>
                <a:gd name="T6" fmla="*/ 0 w 276"/>
                <a:gd name="T7" fmla="*/ 0 h 1178"/>
                <a:gd name="T8" fmla="*/ 0 w 276"/>
                <a:gd name="T9" fmla="*/ 0 h 1178"/>
                <a:gd name="T10" fmla="*/ 0 w 276"/>
                <a:gd name="T11" fmla="*/ 0 h 1178"/>
                <a:gd name="T12" fmla="*/ 0 w 276"/>
                <a:gd name="T13" fmla="*/ 0 h 1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6" h="1178">
                  <a:moveTo>
                    <a:pt x="80" y="1056"/>
                  </a:moveTo>
                  <a:lnTo>
                    <a:pt x="276" y="1056"/>
                  </a:lnTo>
                  <a:lnTo>
                    <a:pt x="276" y="1178"/>
                  </a:lnTo>
                  <a:lnTo>
                    <a:pt x="0" y="1178"/>
                  </a:lnTo>
                  <a:lnTo>
                    <a:pt x="0" y="0"/>
                  </a:lnTo>
                  <a:lnTo>
                    <a:pt x="80" y="0"/>
                  </a:lnTo>
                  <a:lnTo>
                    <a:pt x="80" y="1056"/>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53" name="Freeform 19"/>
            <p:cNvSpPr>
              <a:spLocks noChangeAspect="1" noEditPoints="1"/>
            </p:cNvSpPr>
            <p:nvPr/>
          </p:nvSpPr>
          <p:spPr bwMode="black">
            <a:xfrm>
              <a:off x="2458" y="3764"/>
              <a:ext cx="74" cy="129"/>
            </a:xfrm>
            <a:custGeom>
              <a:avLst/>
              <a:gdLst>
                <a:gd name="T0" fmla="*/ 0 w 439"/>
                <a:gd name="T1" fmla="*/ 0 h 772"/>
                <a:gd name="T2" fmla="*/ 0 w 439"/>
                <a:gd name="T3" fmla="*/ 0 h 772"/>
                <a:gd name="T4" fmla="*/ 0 w 439"/>
                <a:gd name="T5" fmla="*/ 0 h 772"/>
                <a:gd name="T6" fmla="*/ 0 w 439"/>
                <a:gd name="T7" fmla="*/ 0 h 772"/>
                <a:gd name="T8" fmla="*/ 0 w 439"/>
                <a:gd name="T9" fmla="*/ 0 h 772"/>
                <a:gd name="T10" fmla="*/ 0 w 439"/>
                <a:gd name="T11" fmla="*/ 0 h 772"/>
                <a:gd name="T12" fmla="*/ 0 w 439"/>
                <a:gd name="T13" fmla="*/ 0 h 772"/>
                <a:gd name="T14" fmla="*/ 0 w 439"/>
                <a:gd name="T15" fmla="*/ 0 h 772"/>
                <a:gd name="T16" fmla="*/ 0 w 439"/>
                <a:gd name="T17" fmla="*/ 0 h 772"/>
                <a:gd name="T18" fmla="*/ 0 w 439"/>
                <a:gd name="T19" fmla="*/ 0 h 772"/>
                <a:gd name="T20" fmla="*/ 0 w 439"/>
                <a:gd name="T21" fmla="*/ 0 h 772"/>
                <a:gd name="T22" fmla="*/ 0 w 439"/>
                <a:gd name="T23" fmla="*/ 0 h 772"/>
                <a:gd name="T24" fmla="*/ 0 w 439"/>
                <a:gd name="T25" fmla="*/ 0 h 772"/>
                <a:gd name="T26" fmla="*/ 0 w 439"/>
                <a:gd name="T27" fmla="*/ 0 h 772"/>
                <a:gd name="T28" fmla="*/ 0 w 439"/>
                <a:gd name="T29" fmla="*/ 0 h 772"/>
                <a:gd name="T30" fmla="*/ 0 w 439"/>
                <a:gd name="T31" fmla="*/ 0 h 772"/>
                <a:gd name="T32" fmla="*/ 0 w 439"/>
                <a:gd name="T33" fmla="*/ 0 h 772"/>
                <a:gd name="T34" fmla="*/ 0 w 439"/>
                <a:gd name="T35" fmla="*/ 0 h 772"/>
                <a:gd name="T36" fmla="*/ 0 w 439"/>
                <a:gd name="T37" fmla="*/ 0 h 772"/>
                <a:gd name="T38" fmla="*/ 0 w 439"/>
                <a:gd name="T39" fmla="*/ 0 h 772"/>
                <a:gd name="T40" fmla="*/ 0 w 439"/>
                <a:gd name="T41" fmla="*/ 0 h 772"/>
                <a:gd name="T42" fmla="*/ 0 w 439"/>
                <a:gd name="T43" fmla="*/ 0 h 772"/>
                <a:gd name="T44" fmla="*/ 0 w 439"/>
                <a:gd name="T45" fmla="*/ 0 h 772"/>
                <a:gd name="T46" fmla="*/ 0 w 439"/>
                <a:gd name="T47" fmla="*/ 0 h 772"/>
                <a:gd name="T48" fmla="*/ 0 w 439"/>
                <a:gd name="T49" fmla="*/ 0 h 772"/>
                <a:gd name="T50" fmla="*/ 0 w 439"/>
                <a:gd name="T51" fmla="*/ 0 h 772"/>
                <a:gd name="T52" fmla="*/ 0 w 439"/>
                <a:gd name="T53" fmla="*/ 0 h 772"/>
                <a:gd name="T54" fmla="*/ 0 w 439"/>
                <a:gd name="T55" fmla="*/ 0 h 772"/>
                <a:gd name="T56" fmla="*/ 0 w 439"/>
                <a:gd name="T57" fmla="*/ 0 h 772"/>
                <a:gd name="T58" fmla="*/ 0 w 439"/>
                <a:gd name="T59" fmla="*/ 0 h 772"/>
                <a:gd name="T60" fmla="*/ 0 w 439"/>
                <a:gd name="T61" fmla="*/ 0 h 772"/>
                <a:gd name="T62" fmla="*/ 0 w 439"/>
                <a:gd name="T63" fmla="*/ 0 h 772"/>
                <a:gd name="T64" fmla="*/ 0 w 439"/>
                <a:gd name="T65" fmla="*/ 0 h 772"/>
                <a:gd name="T66" fmla="*/ 0 w 439"/>
                <a:gd name="T67" fmla="*/ 0 h 772"/>
                <a:gd name="T68" fmla="*/ 0 w 439"/>
                <a:gd name="T69" fmla="*/ 0 h 772"/>
                <a:gd name="T70" fmla="*/ 0 w 439"/>
                <a:gd name="T71" fmla="*/ 0 h 772"/>
                <a:gd name="T72" fmla="*/ 0 w 439"/>
                <a:gd name="T73" fmla="*/ 0 h 772"/>
                <a:gd name="T74" fmla="*/ 0 w 439"/>
                <a:gd name="T75" fmla="*/ 0 h 772"/>
                <a:gd name="T76" fmla="*/ 0 w 439"/>
                <a:gd name="T77" fmla="*/ 0 h 772"/>
                <a:gd name="T78" fmla="*/ 0 w 439"/>
                <a:gd name="T79" fmla="*/ 0 h 772"/>
                <a:gd name="T80" fmla="*/ 0 w 439"/>
                <a:gd name="T81" fmla="*/ 0 h 772"/>
                <a:gd name="T82" fmla="*/ 0 w 439"/>
                <a:gd name="T83" fmla="*/ 0 h 772"/>
                <a:gd name="T84" fmla="*/ 0 w 439"/>
                <a:gd name="T85" fmla="*/ 0 h 772"/>
                <a:gd name="T86" fmla="*/ 0 w 439"/>
                <a:gd name="T87" fmla="*/ 0 h 772"/>
                <a:gd name="T88" fmla="*/ 0 w 439"/>
                <a:gd name="T89" fmla="*/ 0 h 772"/>
                <a:gd name="T90" fmla="*/ 0 w 439"/>
                <a:gd name="T91" fmla="*/ 0 h 772"/>
                <a:gd name="T92" fmla="*/ 0 w 439"/>
                <a:gd name="T93" fmla="*/ 0 h 772"/>
                <a:gd name="T94" fmla="*/ 0 w 439"/>
                <a:gd name="T95" fmla="*/ 0 h 772"/>
                <a:gd name="T96" fmla="*/ 0 w 439"/>
                <a:gd name="T97" fmla="*/ 0 h 772"/>
                <a:gd name="T98" fmla="*/ 0 w 439"/>
                <a:gd name="T99" fmla="*/ 0 h 772"/>
                <a:gd name="T100" fmla="*/ 0 w 439"/>
                <a:gd name="T101" fmla="*/ 0 h 772"/>
                <a:gd name="T102" fmla="*/ 0 w 439"/>
                <a:gd name="T103" fmla="*/ 0 h 772"/>
                <a:gd name="T104" fmla="*/ 0 w 439"/>
                <a:gd name="T105" fmla="*/ 0 h 772"/>
                <a:gd name="T106" fmla="*/ 0 w 439"/>
                <a:gd name="T107" fmla="*/ 0 h 772"/>
                <a:gd name="T108" fmla="*/ 0 w 439"/>
                <a:gd name="T109" fmla="*/ 0 h 772"/>
                <a:gd name="T110" fmla="*/ 0 w 439"/>
                <a:gd name="T111" fmla="*/ 0 h 772"/>
                <a:gd name="T112" fmla="*/ 0 w 439"/>
                <a:gd name="T113" fmla="*/ 0 h 772"/>
                <a:gd name="T114" fmla="*/ 0 w 439"/>
                <a:gd name="T115" fmla="*/ 0 h 772"/>
                <a:gd name="T116" fmla="*/ 0 w 439"/>
                <a:gd name="T117" fmla="*/ 0 h 7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39" h="772">
                  <a:moveTo>
                    <a:pt x="220" y="117"/>
                  </a:moveTo>
                  <a:lnTo>
                    <a:pt x="229" y="117"/>
                  </a:lnTo>
                  <a:lnTo>
                    <a:pt x="236" y="118"/>
                  </a:lnTo>
                  <a:lnTo>
                    <a:pt x="245" y="119"/>
                  </a:lnTo>
                  <a:lnTo>
                    <a:pt x="252" y="121"/>
                  </a:lnTo>
                  <a:lnTo>
                    <a:pt x="260" y="124"/>
                  </a:lnTo>
                  <a:lnTo>
                    <a:pt x="267" y="127"/>
                  </a:lnTo>
                  <a:lnTo>
                    <a:pt x="275" y="132"/>
                  </a:lnTo>
                  <a:lnTo>
                    <a:pt x="281" y="137"/>
                  </a:lnTo>
                  <a:lnTo>
                    <a:pt x="289" y="141"/>
                  </a:lnTo>
                  <a:lnTo>
                    <a:pt x="296" y="148"/>
                  </a:lnTo>
                  <a:lnTo>
                    <a:pt x="301" y="154"/>
                  </a:lnTo>
                  <a:lnTo>
                    <a:pt x="307" y="161"/>
                  </a:lnTo>
                  <a:lnTo>
                    <a:pt x="318" y="176"/>
                  </a:lnTo>
                  <a:lnTo>
                    <a:pt x="329" y="193"/>
                  </a:lnTo>
                  <a:lnTo>
                    <a:pt x="338" y="211"/>
                  </a:lnTo>
                  <a:lnTo>
                    <a:pt x="345" y="232"/>
                  </a:lnTo>
                  <a:lnTo>
                    <a:pt x="353" y="254"/>
                  </a:lnTo>
                  <a:lnTo>
                    <a:pt x="358" y="277"/>
                  </a:lnTo>
                  <a:lnTo>
                    <a:pt x="362" y="301"/>
                  </a:lnTo>
                  <a:lnTo>
                    <a:pt x="366" y="327"/>
                  </a:lnTo>
                  <a:lnTo>
                    <a:pt x="368" y="353"/>
                  </a:lnTo>
                  <a:lnTo>
                    <a:pt x="368" y="381"/>
                  </a:lnTo>
                  <a:lnTo>
                    <a:pt x="368" y="408"/>
                  </a:lnTo>
                  <a:lnTo>
                    <a:pt x="366" y="435"/>
                  </a:lnTo>
                  <a:lnTo>
                    <a:pt x="362" y="462"/>
                  </a:lnTo>
                  <a:lnTo>
                    <a:pt x="358" y="487"/>
                  </a:lnTo>
                  <a:lnTo>
                    <a:pt x="354" y="511"/>
                  </a:lnTo>
                  <a:lnTo>
                    <a:pt x="347" y="534"/>
                  </a:lnTo>
                  <a:lnTo>
                    <a:pt x="340" y="556"/>
                  </a:lnTo>
                  <a:lnTo>
                    <a:pt x="330" y="575"/>
                  </a:lnTo>
                  <a:lnTo>
                    <a:pt x="320" y="593"/>
                  </a:lnTo>
                  <a:lnTo>
                    <a:pt x="310" y="610"/>
                  </a:lnTo>
                  <a:lnTo>
                    <a:pt x="304" y="617"/>
                  </a:lnTo>
                  <a:lnTo>
                    <a:pt x="298" y="624"/>
                  </a:lnTo>
                  <a:lnTo>
                    <a:pt x="291" y="630"/>
                  </a:lnTo>
                  <a:lnTo>
                    <a:pt x="284" y="636"/>
                  </a:lnTo>
                  <a:lnTo>
                    <a:pt x="277" y="641"/>
                  </a:lnTo>
                  <a:lnTo>
                    <a:pt x="270" y="645"/>
                  </a:lnTo>
                  <a:lnTo>
                    <a:pt x="262" y="649"/>
                  </a:lnTo>
                  <a:lnTo>
                    <a:pt x="254" y="653"/>
                  </a:lnTo>
                  <a:lnTo>
                    <a:pt x="246" y="655"/>
                  </a:lnTo>
                  <a:lnTo>
                    <a:pt x="237" y="657"/>
                  </a:lnTo>
                  <a:lnTo>
                    <a:pt x="229" y="658"/>
                  </a:lnTo>
                  <a:lnTo>
                    <a:pt x="220" y="658"/>
                  </a:lnTo>
                  <a:lnTo>
                    <a:pt x="211" y="658"/>
                  </a:lnTo>
                  <a:lnTo>
                    <a:pt x="203" y="657"/>
                  </a:lnTo>
                  <a:lnTo>
                    <a:pt x="195" y="655"/>
                  </a:lnTo>
                  <a:lnTo>
                    <a:pt x="186" y="653"/>
                  </a:lnTo>
                  <a:lnTo>
                    <a:pt x="179" y="649"/>
                  </a:lnTo>
                  <a:lnTo>
                    <a:pt x="172" y="645"/>
                  </a:lnTo>
                  <a:lnTo>
                    <a:pt x="165" y="640"/>
                  </a:lnTo>
                  <a:lnTo>
                    <a:pt x="158" y="634"/>
                  </a:lnTo>
                  <a:lnTo>
                    <a:pt x="152" y="629"/>
                  </a:lnTo>
                  <a:lnTo>
                    <a:pt x="145" y="622"/>
                  </a:lnTo>
                  <a:lnTo>
                    <a:pt x="139" y="615"/>
                  </a:lnTo>
                  <a:lnTo>
                    <a:pt x="134" y="607"/>
                  </a:lnTo>
                  <a:lnTo>
                    <a:pt x="123" y="590"/>
                  </a:lnTo>
                  <a:lnTo>
                    <a:pt x="113" y="572"/>
                  </a:lnTo>
                  <a:lnTo>
                    <a:pt x="104" y="551"/>
                  </a:lnTo>
                  <a:lnTo>
                    <a:pt x="97" y="530"/>
                  </a:lnTo>
                  <a:lnTo>
                    <a:pt x="91" y="506"/>
                  </a:lnTo>
                  <a:lnTo>
                    <a:pt x="86" y="482"/>
                  </a:lnTo>
                  <a:lnTo>
                    <a:pt x="82" y="457"/>
                  </a:lnTo>
                  <a:lnTo>
                    <a:pt x="79" y="432"/>
                  </a:lnTo>
                  <a:lnTo>
                    <a:pt x="77" y="405"/>
                  </a:lnTo>
                  <a:lnTo>
                    <a:pt x="76" y="378"/>
                  </a:lnTo>
                  <a:lnTo>
                    <a:pt x="77" y="353"/>
                  </a:lnTo>
                  <a:lnTo>
                    <a:pt x="80" y="327"/>
                  </a:lnTo>
                  <a:lnTo>
                    <a:pt x="82" y="303"/>
                  </a:lnTo>
                  <a:lnTo>
                    <a:pt x="86" y="279"/>
                  </a:lnTo>
                  <a:lnTo>
                    <a:pt x="93" y="257"/>
                  </a:lnTo>
                  <a:lnTo>
                    <a:pt x="99" y="234"/>
                  </a:lnTo>
                  <a:lnTo>
                    <a:pt x="107" y="215"/>
                  </a:lnTo>
                  <a:lnTo>
                    <a:pt x="115" y="195"/>
                  </a:lnTo>
                  <a:lnTo>
                    <a:pt x="125" y="178"/>
                  </a:lnTo>
                  <a:lnTo>
                    <a:pt x="136" y="163"/>
                  </a:lnTo>
                  <a:lnTo>
                    <a:pt x="148" y="149"/>
                  </a:lnTo>
                  <a:lnTo>
                    <a:pt x="161" y="138"/>
                  </a:lnTo>
                  <a:lnTo>
                    <a:pt x="167" y="133"/>
                  </a:lnTo>
                  <a:lnTo>
                    <a:pt x="174" y="128"/>
                  </a:lnTo>
                  <a:lnTo>
                    <a:pt x="181" y="125"/>
                  </a:lnTo>
                  <a:lnTo>
                    <a:pt x="189" y="122"/>
                  </a:lnTo>
                  <a:lnTo>
                    <a:pt x="196" y="119"/>
                  </a:lnTo>
                  <a:lnTo>
                    <a:pt x="204" y="118"/>
                  </a:lnTo>
                  <a:lnTo>
                    <a:pt x="211" y="117"/>
                  </a:lnTo>
                  <a:lnTo>
                    <a:pt x="220" y="117"/>
                  </a:lnTo>
                  <a:close/>
                  <a:moveTo>
                    <a:pt x="439" y="20"/>
                  </a:moveTo>
                  <a:lnTo>
                    <a:pt x="366" y="20"/>
                  </a:lnTo>
                  <a:lnTo>
                    <a:pt x="366" y="124"/>
                  </a:lnTo>
                  <a:lnTo>
                    <a:pt x="362" y="124"/>
                  </a:lnTo>
                  <a:lnTo>
                    <a:pt x="356" y="110"/>
                  </a:lnTo>
                  <a:lnTo>
                    <a:pt x="348" y="96"/>
                  </a:lnTo>
                  <a:lnTo>
                    <a:pt x="340" y="84"/>
                  </a:lnTo>
                  <a:lnTo>
                    <a:pt x="332" y="72"/>
                  </a:lnTo>
                  <a:lnTo>
                    <a:pt x="324" y="61"/>
                  </a:lnTo>
                  <a:lnTo>
                    <a:pt x="315" y="51"/>
                  </a:lnTo>
                  <a:lnTo>
                    <a:pt x="305" y="41"/>
                  </a:lnTo>
                  <a:lnTo>
                    <a:pt x="297" y="33"/>
                  </a:lnTo>
                  <a:lnTo>
                    <a:pt x="287" y="25"/>
                  </a:lnTo>
                  <a:lnTo>
                    <a:pt x="276" y="18"/>
                  </a:lnTo>
                  <a:lnTo>
                    <a:pt x="266" y="13"/>
                  </a:lnTo>
                  <a:lnTo>
                    <a:pt x="256" y="9"/>
                  </a:lnTo>
                  <a:lnTo>
                    <a:pt x="245" y="4"/>
                  </a:lnTo>
                  <a:lnTo>
                    <a:pt x="234" y="2"/>
                  </a:lnTo>
                  <a:lnTo>
                    <a:pt x="223" y="0"/>
                  </a:lnTo>
                  <a:lnTo>
                    <a:pt x="211" y="0"/>
                  </a:lnTo>
                  <a:lnTo>
                    <a:pt x="199" y="0"/>
                  </a:lnTo>
                  <a:lnTo>
                    <a:pt x="188" y="1"/>
                  </a:lnTo>
                  <a:lnTo>
                    <a:pt x="176" y="4"/>
                  </a:lnTo>
                  <a:lnTo>
                    <a:pt x="165" y="8"/>
                  </a:lnTo>
                  <a:lnTo>
                    <a:pt x="154" y="12"/>
                  </a:lnTo>
                  <a:lnTo>
                    <a:pt x="143" y="17"/>
                  </a:lnTo>
                  <a:lnTo>
                    <a:pt x="132" y="24"/>
                  </a:lnTo>
                  <a:lnTo>
                    <a:pt x="123" y="31"/>
                  </a:lnTo>
                  <a:lnTo>
                    <a:pt x="113" y="39"/>
                  </a:lnTo>
                  <a:lnTo>
                    <a:pt x="103" y="47"/>
                  </a:lnTo>
                  <a:lnTo>
                    <a:pt x="95" y="57"/>
                  </a:lnTo>
                  <a:lnTo>
                    <a:pt x="86" y="68"/>
                  </a:lnTo>
                  <a:lnTo>
                    <a:pt x="79" y="79"/>
                  </a:lnTo>
                  <a:lnTo>
                    <a:pt x="71" y="91"/>
                  </a:lnTo>
                  <a:lnTo>
                    <a:pt x="63" y="102"/>
                  </a:lnTo>
                  <a:lnTo>
                    <a:pt x="56" y="115"/>
                  </a:lnTo>
                  <a:lnTo>
                    <a:pt x="49" y="129"/>
                  </a:lnTo>
                  <a:lnTo>
                    <a:pt x="43" y="143"/>
                  </a:lnTo>
                  <a:lnTo>
                    <a:pt x="37" y="159"/>
                  </a:lnTo>
                  <a:lnTo>
                    <a:pt x="32" y="174"/>
                  </a:lnTo>
                  <a:lnTo>
                    <a:pt x="22" y="206"/>
                  </a:lnTo>
                  <a:lnTo>
                    <a:pt x="14" y="239"/>
                  </a:lnTo>
                  <a:lnTo>
                    <a:pt x="8" y="275"/>
                  </a:lnTo>
                  <a:lnTo>
                    <a:pt x="3" y="312"/>
                  </a:lnTo>
                  <a:lnTo>
                    <a:pt x="1" y="350"/>
                  </a:lnTo>
                  <a:lnTo>
                    <a:pt x="0" y="388"/>
                  </a:lnTo>
                  <a:lnTo>
                    <a:pt x="1" y="426"/>
                  </a:lnTo>
                  <a:lnTo>
                    <a:pt x="4" y="463"/>
                  </a:lnTo>
                  <a:lnTo>
                    <a:pt x="8" y="498"/>
                  </a:lnTo>
                  <a:lnTo>
                    <a:pt x="15" y="533"/>
                  </a:lnTo>
                  <a:lnTo>
                    <a:pt x="22" y="566"/>
                  </a:lnTo>
                  <a:lnTo>
                    <a:pt x="32" y="599"/>
                  </a:lnTo>
                  <a:lnTo>
                    <a:pt x="37" y="614"/>
                  </a:lnTo>
                  <a:lnTo>
                    <a:pt x="44" y="628"/>
                  </a:lnTo>
                  <a:lnTo>
                    <a:pt x="50" y="642"/>
                  </a:lnTo>
                  <a:lnTo>
                    <a:pt x="57" y="656"/>
                  </a:lnTo>
                  <a:lnTo>
                    <a:pt x="63" y="669"/>
                  </a:lnTo>
                  <a:lnTo>
                    <a:pt x="71" y="682"/>
                  </a:lnTo>
                  <a:lnTo>
                    <a:pt x="79" y="693"/>
                  </a:lnTo>
                  <a:lnTo>
                    <a:pt x="87" y="704"/>
                  </a:lnTo>
                  <a:lnTo>
                    <a:pt x="96" y="714"/>
                  </a:lnTo>
                  <a:lnTo>
                    <a:pt x="104" y="724"/>
                  </a:lnTo>
                  <a:lnTo>
                    <a:pt x="113" y="732"/>
                  </a:lnTo>
                  <a:lnTo>
                    <a:pt x="123" y="741"/>
                  </a:lnTo>
                  <a:lnTo>
                    <a:pt x="132" y="748"/>
                  </a:lnTo>
                  <a:lnTo>
                    <a:pt x="142" y="754"/>
                  </a:lnTo>
                  <a:lnTo>
                    <a:pt x="153" y="759"/>
                  </a:lnTo>
                  <a:lnTo>
                    <a:pt x="164" y="764"/>
                  </a:lnTo>
                  <a:lnTo>
                    <a:pt x="175" y="768"/>
                  </a:lnTo>
                  <a:lnTo>
                    <a:pt x="185" y="770"/>
                  </a:lnTo>
                  <a:lnTo>
                    <a:pt x="197" y="771"/>
                  </a:lnTo>
                  <a:lnTo>
                    <a:pt x="209" y="772"/>
                  </a:lnTo>
                  <a:lnTo>
                    <a:pt x="221" y="772"/>
                  </a:lnTo>
                  <a:lnTo>
                    <a:pt x="232" y="770"/>
                  </a:lnTo>
                  <a:lnTo>
                    <a:pt x="244" y="768"/>
                  </a:lnTo>
                  <a:lnTo>
                    <a:pt x="254" y="765"/>
                  </a:lnTo>
                  <a:lnTo>
                    <a:pt x="265" y="761"/>
                  </a:lnTo>
                  <a:lnTo>
                    <a:pt x="275" y="755"/>
                  </a:lnTo>
                  <a:lnTo>
                    <a:pt x="285" y="750"/>
                  </a:lnTo>
                  <a:lnTo>
                    <a:pt x="294" y="742"/>
                  </a:lnTo>
                  <a:lnTo>
                    <a:pt x="304" y="735"/>
                  </a:lnTo>
                  <a:lnTo>
                    <a:pt x="314" y="725"/>
                  </a:lnTo>
                  <a:lnTo>
                    <a:pt x="323" y="715"/>
                  </a:lnTo>
                  <a:lnTo>
                    <a:pt x="331" y="704"/>
                  </a:lnTo>
                  <a:lnTo>
                    <a:pt x="339" y="693"/>
                  </a:lnTo>
                  <a:lnTo>
                    <a:pt x="347" y="680"/>
                  </a:lnTo>
                  <a:lnTo>
                    <a:pt x="355" y="666"/>
                  </a:lnTo>
                  <a:lnTo>
                    <a:pt x="362" y="651"/>
                  </a:lnTo>
                  <a:lnTo>
                    <a:pt x="366" y="651"/>
                  </a:lnTo>
                  <a:lnTo>
                    <a:pt x="366" y="754"/>
                  </a:lnTo>
                  <a:lnTo>
                    <a:pt x="439" y="754"/>
                  </a:lnTo>
                  <a:lnTo>
                    <a:pt x="439" y="2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54" name="Freeform 20"/>
            <p:cNvSpPr>
              <a:spLocks noChangeAspect="1" noEditPoints="1"/>
            </p:cNvSpPr>
            <p:nvPr/>
          </p:nvSpPr>
          <p:spPr bwMode="black">
            <a:xfrm>
              <a:off x="2554" y="3675"/>
              <a:ext cx="74" cy="218"/>
            </a:xfrm>
            <a:custGeom>
              <a:avLst/>
              <a:gdLst>
                <a:gd name="T0" fmla="*/ 0 w 440"/>
                <a:gd name="T1" fmla="*/ 0 h 1307"/>
                <a:gd name="T2" fmla="*/ 0 w 440"/>
                <a:gd name="T3" fmla="*/ 0 h 1307"/>
                <a:gd name="T4" fmla="*/ 0 w 440"/>
                <a:gd name="T5" fmla="*/ 0 h 1307"/>
                <a:gd name="T6" fmla="*/ 0 w 440"/>
                <a:gd name="T7" fmla="*/ 0 h 1307"/>
                <a:gd name="T8" fmla="*/ 0 w 440"/>
                <a:gd name="T9" fmla="*/ 0 h 1307"/>
                <a:gd name="T10" fmla="*/ 0 w 440"/>
                <a:gd name="T11" fmla="*/ 0 h 1307"/>
                <a:gd name="T12" fmla="*/ 0 w 440"/>
                <a:gd name="T13" fmla="*/ 0 h 1307"/>
                <a:gd name="T14" fmla="*/ 0 w 440"/>
                <a:gd name="T15" fmla="*/ 0 h 1307"/>
                <a:gd name="T16" fmla="*/ 0 w 440"/>
                <a:gd name="T17" fmla="*/ 0 h 1307"/>
                <a:gd name="T18" fmla="*/ 0 w 440"/>
                <a:gd name="T19" fmla="*/ 0 h 1307"/>
                <a:gd name="T20" fmla="*/ 0 w 440"/>
                <a:gd name="T21" fmla="*/ 0 h 1307"/>
                <a:gd name="T22" fmla="*/ 0 w 440"/>
                <a:gd name="T23" fmla="*/ 0 h 1307"/>
                <a:gd name="T24" fmla="*/ 0 w 440"/>
                <a:gd name="T25" fmla="*/ 0 h 1307"/>
                <a:gd name="T26" fmla="*/ 0 w 440"/>
                <a:gd name="T27" fmla="*/ 0 h 1307"/>
                <a:gd name="T28" fmla="*/ 0 w 440"/>
                <a:gd name="T29" fmla="*/ 0 h 1307"/>
                <a:gd name="T30" fmla="*/ 0 w 440"/>
                <a:gd name="T31" fmla="*/ 0 h 1307"/>
                <a:gd name="T32" fmla="*/ 0 w 440"/>
                <a:gd name="T33" fmla="*/ 0 h 1307"/>
                <a:gd name="T34" fmla="*/ 0 w 440"/>
                <a:gd name="T35" fmla="*/ 0 h 1307"/>
                <a:gd name="T36" fmla="*/ 0 w 440"/>
                <a:gd name="T37" fmla="*/ 0 h 1307"/>
                <a:gd name="T38" fmla="*/ 0 w 440"/>
                <a:gd name="T39" fmla="*/ 0 h 1307"/>
                <a:gd name="T40" fmla="*/ 0 w 440"/>
                <a:gd name="T41" fmla="*/ 0 h 1307"/>
                <a:gd name="T42" fmla="*/ 0 w 440"/>
                <a:gd name="T43" fmla="*/ 0 h 1307"/>
                <a:gd name="T44" fmla="*/ 0 w 440"/>
                <a:gd name="T45" fmla="*/ 0 h 1307"/>
                <a:gd name="T46" fmla="*/ 0 w 440"/>
                <a:gd name="T47" fmla="*/ 0 h 1307"/>
                <a:gd name="T48" fmla="*/ 0 w 440"/>
                <a:gd name="T49" fmla="*/ 0 h 1307"/>
                <a:gd name="T50" fmla="*/ 0 w 440"/>
                <a:gd name="T51" fmla="*/ 0 h 1307"/>
                <a:gd name="T52" fmla="*/ 0 w 440"/>
                <a:gd name="T53" fmla="*/ 0 h 1307"/>
                <a:gd name="T54" fmla="*/ 0 w 440"/>
                <a:gd name="T55" fmla="*/ 0 h 1307"/>
                <a:gd name="T56" fmla="*/ 0 w 440"/>
                <a:gd name="T57" fmla="*/ 0 h 1307"/>
                <a:gd name="T58" fmla="*/ 0 w 440"/>
                <a:gd name="T59" fmla="*/ 0 h 1307"/>
                <a:gd name="T60" fmla="*/ 0 w 440"/>
                <a:gd name="T61" fmla="*/ 0 h 1307"/>
                <a:gd name="T62" fmla="*/ 0 w 440"/>
                <a:gd name="T63" fmla="*/ 0 h 1307"/>
                <a:gd name="T64" fmla="*/ 0 w 440"/>
                <a:gd name="T65" fmla="*/ 0 h 1307"/>
                <a:gd name="T66" fmla="*/ 0 w 440"/>
                <a:gd name="T67" fmla="*/ 0 h 1307"/>
                <a:gd name="T68" fmla="*/ 0 w 440"/>
                <a:gd name="T69" fmla="*/ 0 h 1307"/>
                <a:gd name="T70" fmla="*/ 0 w 440"/>
                <a:gd name="T71" fmla="*/ 0 h 1307"/>
                <a:gd name="T72" fmla="*/ 0 w 440"/>
                <a:gd name="T73" fmla="*/ 0 h 1307"/>
                <a:gd name="T74" fmla="*/ 0 w 440"/>
                <a:gd name="T75" fmla="*/ 0 h 1307"/>
                <a:gd name="T76" fmla="*/ 0 w 440"/>
                <a:gd name="T77" fmla="*/ 0 h 1307"/>
                <a:gd name="T78" fmla="*/ 0 w 440"/>
                <a:gd name="T79" fmla="*/ 0 h 1307"/>
                <a:gd name="T80" fmla="*/ 0 w 440"/>
                <a:gd name="T81" fmla="*/ 0 h 1307"/>
                <a:gd name="T82" fmla="*/ 0 w 440"/>
                <a:gd name="T83" fmla="*/ 0 h 1307"/>
                <a:gd name="T84" fmla="*/ 0 w 440"/>
                <a:gd name="T85" fmla="*/ 0 h 1307"/>
                <a:gd name="T86" fmla="*/ 0 w 440"/>
                <a:gd name="T87" fmla="*/ 0 h 1307"/>
                <a:gd name="T88" fmla="*/ 0 w 440"/>
                <a:gd name="T89" fmla="*/ 0 h 1307"/>
                <a:gd name="T90" fmla="*/ 0 w 440"/>
                <a:gd name="T91" fmla="*/ 0 h 1307"/>
                <a:gd name="T92" fmla="*/ 0 w 440"/>
                <a:gd name="T93" fmla="*/ 0 h 1307"/>
                <a:gd name="T94" fmla="*/ 0 w 440"/>
                <a:gd name="T95" fmla="*/ 0 h 1307"/>
                <a:gd name="T96" fmla="*/ 0 w 440"/>
                <a:gd name="T97" fmla="*/ 0 h 1307"/>
                <a:gd name="T98" fmla="*/ 0 w 440"/>
                <a:gd name="T99" fmla="*/ 0 h 1307"/>
                <a:gd name="T100" fmla="*/ 0 w 440"/>
                <a:gd name="T101" fmla="*/ 0 h 1307"/>
                <a:gd name="T102" fmla="*/ 0 w 440"/>
                <a:gd name="T103" fmla="*/ 0 h 1307"/>
                <a:gd name="T104" fmla="*/ 0 w 440"/>
                <a:gd name="T105" fmla="*/ 0 h 1307"/>
                <a:gd name="T106" fmla="*/ 0 w 440"/>
                <a:gd name="T107" fmla="*/ 0 h 1307"/>
                <a:gd name="T108" fmla="*/ 0 w 440"/>
                <a:gd name="T109" fmla="*/ 0 h 1307"/>
                <a:gd name="T110" fmla="*/ 0 w 440"/>
                <a:gd name="T111" fmla="*/ 0 h 1307"/>
                <a:gd name="T112" fmla="*/ 0 w 440"/>
                <a:gd name="T113" fmla="*/ 0 h 1307"/>
                <a:gd name="T114" fmla="*/ 0 w 440"/>
                <a:gd name="T115" fmla="*/ 0 h 1307"/>
                <a:gd name="T116" fmla="*/ 0 w 440"/>
                <a:gd name="T117" fmla="*/ 0 h 13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 h="1307">
                  <a:moveTo>
                    <a:pt x="214" y="652"/>
                  </a:moveTo>
                  <a:lnTo>
                    <a:pt x="223" y="652"/>
                  </a:lnTo>
                  <a:lnTo>
                    <a:pt x="231" y="653"/>
                  </a:lnTo>
                  <a:lnTo>
                    <a:pt x="240" y="654"/>
                  </a:lnTo>
                  <a:lnTo>
                    <a:pt x="247" y="656"/>
                  </a:lnTo>
                  <a:lnTo>
                    <a:pt x="255" y="659"/>
                  </a:lnTo>
                  <a:lnTo>
                    <a:pt x="262" y="662"/>
                  </a:lnTo>
                  <a:lnTo>
                    <a:pt x="270" y="667"/>
                  </a:lnTo>
                  <a:lnTo>
                    <a:pt x="277" y="672"/>
                  </a:lnTo>
                  <a:lnTo>
                    <a:pt x="283" y="676"/>
                  </a:lnTo>
                  <a:lnTo>
                    <a:pt x="289" y="683"/>
                  </a:lnTo>
                  <a:lnTo>
                    <a:pt x="296" y="689"/>
                  </a:lnTo>
                  <a:lnTo>
                    <a:pt x="301" y="696"/>
                  </a:lnTo>
                  <a:lnTo>
                    <a:pt x="313" y="711"/>
                  </a:lnTo>
                  <a:lnTo>
                    <a:pt x="323" y="728"/>
                  </a:lnTo>
                  <a:lnTo>
                    <a:pt x="333" y="746"/>
                  </a:lnTo>
                  <a:lnTo>
                    <a:pt x="340" y="767"/>
                  </a:lnTo>
                  <a:lnTo>
                    <a:pt x="347" y="789"/>
                  </a:lnTo>
                  <a:lnTo>
                    <a:pt x="352" y="812"/>
                  </a:lnTo>
                  <a:lnTo>
                    <a:pt x="356" y="836"/>
                  </a:lnTo>
                  <a:lnTo>
                    <a:pt x="360" y="862"/>
                  </a:lnTo>
                  <a:lnTo>
                    <a:pt x="362" y="888"/>
                  </a:lnTo>
                  <a:lnTo>
                    <a:pt x="363" y="916"/>
                  </a:lnTo>
                  <a:lnTo>
                    <a:pt x="362" y="943"/>
                  </a:lnTo>
                  <a:lnTo>
                    <a:pt x="361" y="970"/>
                  </a:lnTo>
                  <a:lnTo>
                    <a:pt x="357" y="997"/>
                  </a:lnTo>
                  <a:lnTo>
                    <a:pt x="353" y="1022"/>
                  </a:lnTo>
                  <a:lnTo>
                    <a:pt x="348" y="1046"/>
                  </a:lnTo>
                  <a:lnTo>
                    <a:pt x="341" y="1069"/>
                  </a:lnTo>
                  <a:lnTo>
                    <a:pt x="334" y="1091"/>
                  </a:lnTo>
                  <a:lnTo>
                    <a:pt x="325" y="1110"/>
                  </a:lnTo>
                  <a:lnTo>
                    <a:pt x="315" y="1128"/>
                  </a:lnTo>
                  <a:lnTo>
                    <a:pt x="305" y="1145"/>
                  </a:lnTo>
                  <a:lnTo>
                    <a:pt x="298" y="1152"/>
                  </a:lnTo>
                  <a:lnTo>
                    <a:pt x="292" y="1159"/>
                  </a:lnTo>
                  <a:lnTo>
                    <a:pt x="285" y="1165"/>
                  </a:lnTo>
                  <a:lnTo>
                    <a:pt x="279" y="1171"/>
                  </a:lnTo>
                  <a:lnTo>
                    <a:pt x="271" y="1176"/>
                  </a:lnTo>
                  <a:lnTo>
                    <a:pt x="265" y="1180"/>
                  </a:lnTo>
                  <a:lnTo>
                    <a:pt x="257" y="1184"/>
                  </a:lnTo>
                  <a:lnTo>
                    <a:pt x="248" y="1188"/>
                  </a:lnTo>
                  <a:lnTo>
                    <a:pt x="241" y="1190"/>
                  </a:lnTo>
                  <a:lnTo>
                    <a:pt x="232" y="1192"/>
                  </a:lnTo>
                  <a:lnTo>
                    <a:pt x="224" y="1193"/>
                  </a:lnTo>
                  <a:lnTo>
                    <a:pt x="214" y="1193"/>
                  </a:lnTo>
                  <a:lnTo>
                    <a:pt x="205" y="1193"/>
                  </a:lnTo>
                  <a:lnTo>
                    <a:pt x="198" y="1192"/>
                  </a:lnTo>
                  <a:lnTo>
                    <a:pt x="189" y="1190"/>
                  </a:lnTo>
                  <a:lnTo>
                    <a:pt x="182" y="1188"/>
                  </a:lnTo>
                  <a:lnTo>
                    <a:pt x="174" y="1184"/>
                  </a:lnTo>
                  <a:lnTo>
                    <a:pt x="166" y="1180"/>
                  </a:lnTo>
                  <a:lnTo>
                    <a:pt x="160" y="1175"/>
                  </a:lnTo>
                  <a:lnTo>
                    <a:pt x="152" y="1169"/>
                  </a:lnTo>
                  <a:lnTo>
                    <a:pt x="146" y="1164"/>
                  </a:lnTo>
                  <a:lnTo>
                    <a:pt x="139" y="1157"/>
                  </a:lnTo>
                  <a:lnTo>
                    <a:pt x="134" y="1150"/>
                  </a:lnTo>
                  <a:lnTo>
                    <a:pt x="129" y="1142"/>
                  </a:lnTo>
                  <a:lnTo>
                    <a:pt x="118" y="1125"/>
                  </a:lnTo>
                  <a:lnTo>
                    <a:pt x="108" y="1107"/>
                  </a:lnTo>
                  <a:lnTo>
                    <a:pt x="99" y="1086"/>
                  </a:lnTo>
                  <a:lnTo>
                    <a:pt x="92" y="1065"/>
                  </a:lnTo>
                  <a:lnTo>
                    <a:pt x="85" y="1041"/>
                  </a:lnTo>
                  <a:lnTo>
                    <a:pt x="80" y="1017"/>
                  </a:lnTo>
                  <a:lnTo>
                    <a:pt x="77" y="992"/>
                  </a:lnTo>
                  <a:lnTo>
                    <a:pt x="74" y="967"/>
                  </a:lnTo>
                  <a:lnTo>
                    <a:pt x="71" y="940"/>
                  </a:lnTo>
                  <a:lnTo>
                    <a:pt x="71" y="913"/>
                  </a:lnTo>
                  <a:lnTo>
                    <a:pt x="71" y="888"/>
                  </a:lnTo>
                  <a:lnTo>
                    <a:pt x="74" y="862"/>
                  </a:lnTo>
                  <a:lnTo>
                    <a:pt x="77" y="838"/>
                  </a:lnTo>
                  <a:lnTo>
                    <a:pt x="81" y="814"/>
                  </a:lnTo>
                  <a:lnTo>
                    <a:pt x="87" y="792"/>
                  </a:lnTo>
                  <a:lnTo>
                    <a:pt x="93" y="769"/>
                  </a:lnTo>
                  <a:lnTo>
                    <a:pt x="102" y="750"/>
                  </a:lnTo>
                  <a:lnTo>
                    <a:pt x="110" y="730"/>
                  </a:lnTo>
                  <a:lnTo>
                    <a:pt x="120" y="713"/>
                  </a:lnTo>
                  <a:lnTo>
                    <a:pt x="131" y="698"/>
                  </a:lnTo>
                  <a:lnTo>
                    <a:pt x="143" y="684"/>
                  </a:lnTo>
                  <a:lnTo>
                    <a:pt x="155" y="673"/>
                  </a:lnTo>
                  <a:lnTo>
                    <a:pt x="162" y="668"/>
                  </a:lnTo>
                  <a:lnTo>
                    <a:pt x="169" y="663"/>
                  </a:lnTo>
                  <a:lnTo>
                    <a:pt x="176" y="660"/>
                  </a:lnTo>
                  <a:lnTo>
                    <a:pt x="183" y="657"/>
                  </a:lnTo>
                  <a:lnTo>
                    <a:pt x="190" y="654"/>
                  </a:lnTo>
                  <a:lnTo>
                    <a:pt x="198" y="653"/>
                  </a:lnTo>
                  <a:lnTo>
                    <a:pt x="206" y="652"/>
                  </a:lnTo>
                  <a:lnTo>
                    <a:pt x="214" y="652"/>
                  </a:lnTo>
                  <a:close/>
                  <a:moveTo>
                    <a:pt x="0" y="1289"/>
                  </a:moveTo>
                  <a:lnTo>
                    <a:pt x="74" y="1289"/>
                  </a:lnTo>
                  <a:lnTo>
                    <a:pt x="74" y="1186"/>
                  </a:lnTo>
                  <a:lnTo>
                    <a:pt x="77" y="1186"/>
                  </a:lnTo>
                  <a:lnTo>
                    <a:pt x="83" y="1201"/>
                  </a:lnTo>
                  <a:lnTo>
                    <a:pt x="91" y="1215"/>
                  </a:lnTo>
                  <a:lnTo>
                    <a:pt x="98" y="1228"/>
                  </a:lnTo>
                  <a:lnTo>
                    <a:pt x="106" y="1239"/>
                  </a:lnTo>
                  <a:lnTo>
                    <a:pt x="115" y="1250"/>
                  </a:lnTo>
                  <a:lnTo>
                    <a:pt x="123" y="1260"/>
                  </a:lnTo>
                  <a:lnTo>
                    <a:pt x="133" y="1270"/>
                  </a:lnTo>
                  <a:lnTo>
                    <a:pt x="142" y="1277"/>
                  </a:lnTo>
                  <a:lnTo>
                    <a:pt x="152" y="1285"/>
                  </a:lnTo>
                  <a:lnTo>
                    <a:pt x="162" y="1290"/>
                  </a:lnTo>
                  <a:lnTo>
                    <a:pt x="173" y="1296"/>
                  </a:lnTo>
                  <a:lnTo>
                    <a:pt x="183" y="1300"/>
                  </a:lnTo>
                  <a:lnTo>
                    <a:pt x="193" y="1303"/>
                  </a:lnTo>
                  <a:lnTo>
                    <a:pt x="205" y="1305"/>
                  </a:lnTo>
                  <a:lnTo>
                    <a:pt x="216" y="1307"/>
                  </a:lnTo>
                  <a:lnTo>
                    <a:pt x="228" y="1307"/>
                  </a:lnTo>
                  <a:lnTo>
                    <a:pt x="240" y="1306"/>
                  </a:lnTo>
                  <a:lnTo>
                    <a:pt x="252" y="1305"/>
                  </a:lnTo>
                  <a:lnTo>
                    <a:pt x="262" y="1303"/>
                  </a:lnTo>
                  <a:lnTo>
                    <a:pt x="273" y="1299"/>
                  </a:lnTo>
                  <a:lnTo>
                    <a:pt x="285" y="1294"/>
                  </a:lnTo>
                  <a:lnTo>
                    <a:pt x="295" y="1289"/>
                  </a:lnTo>
                  <a:lnTo>
                    <a:pt x="306" y="1283"/>
                  </a:lnTo>
                  <a:lnTo>
                    <a:pt x="315" y="1276"/>
                  </a:lnTo>
                  <a:lnTo>
                    <a:pt x="325" y="1267"/>
                  </a:lnTo>
                  <a:lnTo>
                    <a:pt x="334" y="1259"/>
                  </a:lnTo>
                  <a:lnTo>
                    <a:pt x="343" y="1249"/>
                  </a:lnTo>
                  <a:lnTo>
                    <a:pt x="351" y="1238"/>
                  </a:lnTo>
                  <a:lnTo>
                    <a:pt x="360" y="1228"/>
                  </a:lnTo>
                  <a:lnTo>
                    <a:pt x="367" y="1216"/>
                  </a:lnTo>
                  <a:lnTo>
                    <a:pt x="375" y="1204"/>
                  </a:lnTo>
                  <a:lnTo>
                    <a:pt x="382" y="1191"/>
                  </a:lnTo>
                  <a:lnTo>
                    <a:pt x="389" y="1177"/>
                  </a:lnTo>
                  <a:lnTo>
                    <a:pt x="395" y="1163"/>
                  </a:lnTo>
                  <a:lnTo>
                    <a:pt x="401" y="1148"/>
                  </a:lnTo>
                  <a:lnTo>
                    <a:pt x="406" y="1133"/>
                  </a:lnTo>
                  <a:lnTo>
                    <a:pt x="417" y="1101"/>
                  </a:lnTo>
                  <a:lnTo>
                    <a:pt x="424" y="1067"/>
                  </a:lnTo>
                  <a:lnTo>
                    <a:pt x="431" y="1032"/>
                  </a:lnTo>
                  <a:lnTo>
                    <a:pt x="435" y="996"/>
                  </a:lnTo>
                  <a:lnTo>
                    <a:pt x="438" y="959"/>
                  </a:lnTo>
                  <a:lnTo>
                    <a:pt x="440" y="921"/>
                  </a:lnTo>
                  <a:lnTo>
                    <a:pt x="438" y="882"/>
                  </a:lnTo>
                  <a:lnTo>
                    <a:pt x="435" y="845"/>
                  </a:lnTo>
                  <a:lnTo>
                    <a:pt x="431" y="809"/>
                  </a:lnTo>
                  <a:lnTo>
                    <a:pt x="424" y="773"/>
                  </a:lnTo>
                  <a:lnTo>
                    <a:pt x="417" y="740"/>
                  </a:lnTo>
                  <a:lnTo>
                    <a:pt x="406" y="708"/>
                  </a:lnTo>
                  <a:lnTo>
                    <a:pt x="401" y="692"/>
                  </a:lnTo>
                  <a:lnTo>
                    <a:pt x="395" y="678"/>
                  </a:lnTo>
                  <a:lnTo>
                    <a:pt x="389" y="663"/>
                  </a:lnTo>
                  <a:lnTo>
                    <a:pt x="382" y="650"/>
                  </a:lnTo>
                  <a:lnTo>
                    <a:pt x="375" y="637"/>
                  </a:lnTo>
                  <a:lnTo>
                    <a:pt x="367" y="625"/>
                  </a:lnTo>
                  <a:lnTo>
                    <a:pt x="360" y="614"/>
                  </a:lnTo>
                  <a:lnTo>
                    <a:pt x="351" y="602"/>
                  </a:lnTo>
                  <a:lnTo>
                    <a:pt x="343" y="592"/>
                  </a:lnTo>
                  <a:lnTo>
                    <a:pt x="334" y="582"/>
                  </a:lnTo>
                  <a:lnTo>
                    <a:pt x="325" y="574"/>
                  </a:lnTo>
                  <a:lnTo>
                    <a:pt x="315" y="566"/>
                  </a:lnTo>
                  <a:lnTo>
                    <a:pt x="306" y="559"/>
                  </a:lnTo>
                  <a:lnTo>
                    <a:pt x="295" y="552"/>
                  </a:lnTo>
                  <a:lnTo>
                    <a:pt x="285" y="547"/>
                  </a:lnTo>
                  <a:lnTo>
                    <a:pt x="273" y="543"/>
                  </a:lnTo>
                  <a:lnTo>
                    <a:pt x="262" y="539"/>
                  </a:lnTo>
                  <a:lnTo>
                    <a:pt x="252" y="536"/>
                  </a:lnTo>
                  <a:lnTo>
                    <a:pt x="240" y="535"/>
                  </a:lnTo>
                  <a:lnTo>
                    <a:pt x="228" y="535"/>
                  </a:lnTo>
                  <a:lnTo>
                    <a:pt x="216" y="535"/>
                  </a:lnTo>
                  <a:lnTo>
                    <a:pt x="205" y="537"/>
                  </a:lnTo>
                  <a:lnTo>
                    <a:pt x="193" y="539"/>
                  </a:lnTo>
                  <a:lnTo>
                    <a:pt x="183" y="544"/>
                  </a:lnTo>
                  <a:lnTo>
                    <a:pt x="173" y="548"/>
                  </a:lnTo>
                  <a:lnTo>
                    <a:pt x="162" y="553"/>
                  </a:lnTo>
                  <a:lnTo>
                    <a:pt x="152" y="560"/>
                  </a:lnTo>
                  <a:lnTo>
                    <a:pt x="142" y="568"/>
                  </a:lnTo>
                  <a:lnTo>
                    <a:pt x="133" y="576"/>
                  </a:lnTo>
                  <a:lnTo>
                    <a:pt x="123" y="586"/>
                  </a:lnTo>
                  <a:lnTo>
                    <a:pt x="115" y="596"/>
                  </a:lnTo>
                  <a:lnTo>
                    <a:pt x="106" y="607"/>
                  </a:lnTo>
                  <a:lnTo>
                    <a:pt x="98" y="619"/>
                  </a:lnTo>
                  <a:lnTo>
                    <a:pt x="91" y="631"/>
                  </a:lnTo>
                  <a:lnTo>
                    <a:pt x="83" y="645"/>
                  </a:lnTo>
                  <a:lnTo>
                    <a:pt x="77" y="659"/>
                  </a:lnTo>
                  <a:lnTo>
                    <a:pt x="74" y="659"/>
                  </a:lnTo>
                  <a:lnTo>
                    <a:pt x="74" y="0"/>
                  </a:lnTo>
                  <a:lnTo>
                    <a:pt x="0" y="0"/>
                  </a:lnTo>
                  <a:lnTo>
                    <a:pt x="0" y="1289"/>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55" name="Freeform 21"/>
            <p:cNvSpPr>
              <a:spLocks noChangeAspect="1" noEditPoints="1"/>
            </p:cNvSpPr>
            <p:nvPr/>
          </p:nvSpPr>
          <p:spPr bwMode="black">
            <a:xfrm>
              <a:off x="2638" y="3764"/>
              <a:ext cx="77" cy="129"/>
            </a:xfrm>
            <a:custGeom>
              <a:avLst/>
              <a:gdLst>
                <a:gd name="T0" fmla="*/ 0 w 463"/>
                <a:gd name="T1" fmla="*/ 0 h 772"/>
                <a:gd name="T2" fmla="*/ 0 w 463"/>
                <a:gd name="T3" fmla="*/ 0 h 772"/>
                <a:gd name="T4" fmla="*/ 0 w 463"/>
                <a:gd name="T5" fmla="*/ 0 h 772"/>
                <a:gd name="T6" fmla="*/ 0 w 463"/>
                <a:gd name="T7" fmla="*/ 0 h 772"/>
                <a:gd name="T8" fmla="*/ 0 w 463"/>
                <a:gd name="T9" fmla="*/ 0 h 772"/>
                <a:gd name="T10" fmla="*/ 0 w 463"/>
                <a:gd name="T11" fmla="*/ 0 h 772"/>
                <a:gd name="T12" fmla="*/ 0 w 463"/>
                <a:gd name="T13" fmla="*/ 0 h 772"/>
                <a:gd name="T14" fmla="*/ 0 w 463"/>
                <a:gd name="T15" fmla="*/ 0 h 772"/>
                <a:gd name="T16" fmla="*/ 0 w 463"/>
                <a:gd name="T17" fmla="*/ 0 h 772"/>
                <a:gd name="T18" fmla="*/ 0 w 463"/>
                <a:gd name="T19" fmla="*/ 0 h 772"/>
                <a:gd name="T20" fmla="*/ 0 w 463"/>
                <a:gd name="T21" fmla="*/ 0 h 772"/>
                <a:gd name="T22" fmla="*/ 0 w 463"/>
                <a:gd name="T23" fmla="*/ 0 h 772"/>
                <a:gd name="T24" fmla="*/ 0 w 463"/>
                <a:gd name="T25" fmla="*/ 0 h 772"/>
                <a:gd name="T26" fmla="*/ 0 w 463"/>
                <a:gd name="T27" fmla="*/ 0 h 772"/>
                <a:gd name="T28" fmla="*/ 0 w 463"/>
                <a:gd name="T29" fmla="*/ 0 h 772"/>
                <a:gd name="T30" fmla="*/ 0 w 463"/>
                <a:gd name="T31" fmla="*/ 0 h 772"/>
                <a:gd name="T32" fmla="*/ 0 w 463"/>
                <a:gd name="T33" fmla="*/ 0 h 772"/>
                <a:gd name="T34" fmla="*/ 0 w 463"/>
                <a:gd name="T35" fmla="*/ 0 h 772"/>
                <a:gd name="T36" fmla="*/ 0 w 463"/>
                <a:gd name="T37" fmla="*/ 0 h 772"/>
                <a:gd name="T38" fmla="*/ 0 w 463"/>
                <a:gd name="T39" fmla="*/ 0 h 772"/>
                <a:gd name="T40" fmla="*/ 0 w 463"/>
                <a:gd name="T41" fmla="*/ 0 h 772"/>
                <a:gd name="T42" fmla="*/ 0 w 463"/>
                <a:gd name="T43" fmla="*/ 0 h 772"/>
                <a:gd name="T44" fmla="*/ 0 w 463"/>
                <a:gd name="T45" fmla="*/ 0 h 772"/>
                <a:gd name="T46" fmla="*/ 0 w 463"/>
                <a:gd name="T47" fmla="*/ 0 h 772"/>
                <a:gd name="T48" fmla="*/ 0 w 463"/>
                <a:gd name="T49" fmla="*/ 0 h 772"/>
                <a:gd name="T50" fmla="*/ 0 w 463"/>
                <a:gd name="T51" fmla="*/ 0 h 772"/>
                <a:gd name="T52" fmla="*/ 0 w 463"/>
                <a:gd name="T53" fmla="*/ 0 h 772"/>
                <a:gd name="T54" fmla="*/ 0 w 463"/>
                <a:gd name="T55" fmla="*/ 0 h 772"/>
                <a:gd name="T56" fmla="*/ 0 w 463"/>
                <a:gd name="T57" fmla="*/ 0 h 772"/>
                <a:gd name="T58" fmla="*/ 0 w 463"/>
                <a:gd name="T59" fmla="*/ 0 h 772"/>
                <a:gd name="T60" fmla="*/ 0 w 463"/>
                <a:gd name="T61" fmla="*/ 0 h 772"/>
                <a:gd name="T62" fmla="*/ 0 w 463"/>
                <a:gd name="T63" fmla="*/ 0 h 772"/>
                <a:gd name="T64" fmla="*/ 0 w 463"/>
                <a:gd name="T65" fmla="*/ 0 h 772"/>
                <a:gd name="T66" fmla="*/ 0 w 463"/>
                <a:gd name="T67" fmla="*/ 0 h 772"/>
                <a:gd name="T68" fmla="*/ 0 w 463"/>
                <a:gd name="T69" fmla="*/ 0 h 772"/>
                <a:gd name="T70" fmla="*/ 0 w 463"/>
                <a:gd name="T71" fmla="*/ 0 h 772"/>
                <a:gd name="T72" fmla="*/ 0 w 463"/>
                <a:gd name="T73" fmla="*/ 0 h 772"/>
                <a:gd name="T74" fmla="*/ 0 w 463"/>
                <a:gd name="T75" fmla="*/ 0 h 772"/>
                <a:gd name="T76" fmla="*/ 0 w 463"/>
                <a:gd name="T77" fmla="*/ 0 h 772"/>
                <a:gd name="T78" fmla="*/ 0 w 463"/>
                <a:gd name="T79" fmla="*/ 0 h 772"/>
                <a:gd name="T80" fmla="*/ 0 w 463"/>
                <a:gd name="T81" fmla="*/ 0 h 772"/>
                <a:gd name="T82" fmla="*/ 0 w 463"/>
                <a:gd name="T83" fmla="*/ 0 h 772"/>
                <a:gd name="T84" fmla="*/ 0 w 463"/>
                <a:gd name="T85" fmla="*/ 0 h 772"/>
                <a:gd name="T86" fmla="*/ 0 w 463"/>
                <a:gd name="T87" fmla="*/ 0 h 772"/>
                <a:gd name="T88" fmla="*/ 0 w 463"/>
                <a:gd name="T89" fmla="*/ 0 h 772"/>
                <a:gd name="T90" fmla="*/ 0 w 463"/>
                <a:gd name="T91" fmla="*/ 0 h 772"/>
                <a:gd name="T92" fmla="*/ 0 w 463"/>
                <a:gd name="T93" fmla="*/ 0 h 772"/>
                <a:gd name="T94" fmla="*/ 0 w 463"/>
                <a:gd name="T95" fmla="*/ 0 h 772"/>
                <a:gd name="T96" fmla="*/ 0 w 463"/>
                <a:gd name="T97" fmla="*/ 0 h 772"/>
                <a:gd name="T98" fmla="*/ 0 w 463"/>
                <a:gd name="T99" fmla="*/ 0 h 772"/>
                <a:gd name="T100" fmla="*/ 0 w 463"/>
                <a:gd name="T101" fmla="*/ 0 h 772"/>
                <a:gd name="T102" fmla="*/ 0 w 463"/>
                <a:gd name="T103" fmla="*/ 0 h 772"/>
                <a:gd name="T104" fmla="*/ 0 w 463"/>
                <a:gd name="T105" fmla="*/ 0 h 772"/>
                <a:gd name="T106" fmla="*/ 0 w 463"/>
                <a:gd name="T107" fmla="*/ 0 h 7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3" h="772">
                  <a:moveTo>
                    <a:pt x="233" y="117"/>
                  </a:moveTo>
                  <a:lnTo>
                    <a:pt x="242" y="117"/>
                  </a:lnTo>
                  <a:lnTo>
                    <a:pt x="250" y="118"/>
                  </a:lnTo>
                  <a:lnTo>
                    <a:pt x="258" y="119"/>
                  </a:lnTo>
                  <a:lnTo>
                    <a:pt x="267" y="122"/>
                  </a:lnTo>
                  <a:lnTo>
                    <a:pt x="274" y="124"/>
                  </a:lnTo>
                  <a:lnTo>
                    <a:pt x="282" y="128"/>
                  </a:lnTo>
                  <a:lnTo>
                    <a:pt x="290" y="133"/>
                  </a:lnTo>
                  <a:lnTo>
                    <a:pt x="297" y="137"/>
                  </a:lnTo>
                  <a:lnTo>
                    <a:pt x="304" y="142"/>
                  </a:lnTo>
                  <a:lnTo>
                    <a:pt x="310" y="149"/>
                  </a:lnTo>
                  <a:lnTo>
                    <a:pt x="317" y="155"/>
                  </a:lnTo>
                  <a:lnTo>
                    <a:pt x="323" y="162"/>
                  </a:lnTo>
                  <a:lnTo>
                    <a:pt x="335" y="178"/>
                  </a:lnTo>
                  <a:lnTo>
                    <a:pt x="346" y="195"/>
                  </a:lnTo>
                  <a:lnTo>
                    <a:pt x="355" y="215"/>
                  </a:lnTo>
                  <a:lnTo>
                    <a:pt x="364" y="235"/>
                  </a:lnTo>
                  <a:lnTo>
                    <a:pt x="372" y="258"/>
                  </a:lnTo>
                  <a:lnTo>
                    <a:pt x="378" y="282"/>
                  </a:lnTo>
                  <a:lnTo>
                    <a:pt x="382" y="306"/>
                  </a:lnTo>
                  <a:lnTo>
                    <a:pt x="387" y="332"/>
                  </a:lnTo>
                  <a:lnTo>
                    <a:pt x="389" y="358"/>
                  </a:lnTo>
                  <a:lnTo>
                    <a:pt x="389" y="386"/>
                  </a:lnTo>
                  <a:lnTo>
                    <a:pt x="389" y="414"/>
                  </a:lnTo>
                  <a:lnTo>
                    <a:pt x="387" y="441"/>
                  </a:lnTo>
                  <a:lnTo>
                    <a:pt x="382" y="467"/>
                  </a:lnTo>
                  <a:lnTo>
                    <a:pt x="378" y="492"/>
                  </a:lnTo>
                  <a:lnTo>
                    <a:pt x="372" y="516"/>
                  </a:lnTo>
                  <a:lnTo>
                    <a:pt x="364" y="538"/>
                  </a:lnTo>
                  <a:lnTo>
                    <a:pt x="355" y="560"/>
                  </a:lnTo>
                  <a:lnTo>
                    <a:pt x="346" y="579"/>
                  </a:lnTo>
                  <a:lnTo>
                    <a:pt x="335" y="597"/>
                  </a:lnTo>
                  <a:lnTo>
                    <a:pt x="323" y="612"/>
                  </a:lnTo>
                  <a:lnTo>
                    <a:pt x="317" y="619"/>
                  </a:lnTo>
                  <a:lnTo>
                    <a:pt x="310" y="626"/>
                  </a:lnTo>
                  <a:lnTo>
                    <a:pt x="304" y="632"/>
                  </a:lnTo>
                  <a:lnTo>
                    <a:pt x="297" y="638"/>
                  </a:lnTo>
                  <a:lnTo>
                    <a:pt x="290" y="642"/>
                  </a:lnTo>
                  <a:lnTo>
                    <a:pt x="282" y="646"/>
                  </a:lnTo>
                  <a:lnTo>
                    <a:pt x="274" y="651"/>
                  </a:lnTo>
                  <a:lnTo>
                    <a:pt x="267" y="653"/>
                  </a:lnTo>
                  <a:lnTo>
                    <a:pt x="258" y="656"/>
                  </a:lnTo>
                  <a:lnTo>
                    <a:pt x="250" y="657"/>
                  </a:lnTo>
                  <a:lnTo>
                    <a:pt x="242" y="658"/>
                  </a:lnTo>
                  <a:lnTo>
                    <a:pt x="233" y="658"/>
                  </a:lnTo>
                  <a:lnTo>
                    <a:pt x="225" y="658"/>
                  </a:lnTo>
                  <a:lnTo>
                    <a:pt x="216" y="657"/>
                  </a:lnTo>
                  <a:lnTo>
                    <a:pt x="208" y="656"/>
                  </a:lnTo>
                  <a:lnTo>
                    <a:pt x="200" y="653"/>
                  </a:lnTo>
                  <a:lnTo>
                    <a:pt x="192" y="651"/>
                  </a:lnTo>
                  <a:lnTo>
                    <a:pt x="184" y="646"/>
                  </a:lnTo>
                  <a:lnTo>
                    <a:pt x="177" y="642"/>
                  </a:lnTo>
                  <a:lnTo>
                    <a:pt x="170" y="638"/>
                  </a:lnTo>
                  <a:lnTo>
                    <a:pt x="162" y="632"/>
                  </a:lnTo>
                  <a:lnTo>
                    <a:pt x="156" y="626"/>
                  </a:lnTo>
                  <a:lnTo>
                    <a:pt x="149" y="619"/>
                  </a:lnTo>
                  <a:lnTo>
                    <a:pt x="143" y="612"/>
                  </a:lnTo>
                  <a:lnTo>
                    <a:pt x="131" y="597"/>
                  </a:lnTo>
                  <a:lnTo>
                    <a:pt x="120" y="579"/>
                  </a:lnTo>
                  <a:lnTo>
                    <a:pt x="110" y="560"/>
                  </a:lnTo>
                  <a:lnTo>
                    <a:pt x="102" y="538"/>
                  </a:lnTo>
                  <a:lnTo>
                    <a:pt x="94" y="516"/>
                  </a:lnTo>
                  <a:lnTo>
                    <a:pt x="88" y="492"/>
                  </a:lnTo>
                  <a:lnTo>
                    <a:pt x="83" y="467"/>
                  </a:lnTo>
                  <a:lnTo>
                    <a:pt x="80" y="441"/>
                  </a:lnTo>
                  <a:lnTo>
                    <a:pt x="78" y="414"/>
                  </a:lnTo>
                  <a:lnTo>
                    <a:pt x="77" y="386"/>
                  </a:lnTo>
                  <a:lnTo>
                    <a:pt x="78" y="358"/>
                  </a:lnTo>
                  <a:lnTo>
                    <a:pt x="80" y="332"/>
                  </a:lnTo>
                  <a:lnTo>
                    <a:pt x="83" y="306"/>
                  </a:lnTo>
                  <a:lnTo>
                    <a:pt x="88" y="282"/>
                  </a:lnTo>
                  <a:lnTo>
                    <a:pt x="94" y="258"/>
                  </a:lnTo>
                  <a:lnTo>
                    <a:pt x="102" y="235"/>
                  </a:lnTo>
                  <a:lnTo>
                    <a:pt x="110" y="215"/>
                  </a:lnTo>
                  <a:lnTo>
                    <a:pt x="120" y="195"/>
                  </a:lnTo>
                  <a:lnTo>
                    <a:pt x="131" y="178"/>
                  </a:lnTo>
                  <a:lnTo>
                    <a:pt x="143" y="162"/>
                  </a:lnTo>
                  <a:lnTo>
                    <a:pt x="149" y="155"/>
                  </a:lnTo>
                  <a:lnTo>
                    <a:pt x="156" y="149"/>
                  </a:lnTo>
                  <a:lnTo>
                    <a:pt x="162" y="142"/>
                  </a:lnTo>
                  <a:lnTo>
                    <a:pt x="170" y="137"/>
                  </a:lnTo>
                  <a:lnTo>
                    <a:pt x="177" y="133"/>
                  </a:lnTo>
                  <a:lnTo>
                    <a:pt x="184" y="128"/>
                  </a:lnTo>
                  <a:lnTo>
                    <a:pt x="192" y="124"/>
                  </a:lnTo>
                  <a:lnTo>
                    <a:pt x="200" y="122"/>
                  </a:lnTo>
                  <a:lnTo>
                    <a:pt x="208" y="119"/>
                  </a:lnTo>
                  <a:lnTo>
                    <a:pt x="216" y="118"/>
                  </a:lnTo>
                  <a:lnTo>
                    <a:pt x="225" y="117"/>
                  </a:lnTo>
                  <a:lnTo>
                    <a:pt x="233" y="117"/>
                  </a:lnTo>
                  <a:close/>
                  <a:moveTo>
                    <a:pt x="233" y="772"/>
                  </a:moveTo>
                  <a:lnTo>
                    <a:pt x="245" y="772"/>
                  </a:lnTo>
                  <a:lnTo>
                    <a:pt x="256" y="770"/>
                  </a:lnTo>
                  <a:lnTo>
                    <a:pt x="268" y="768"/>
                  </a:lnTo>
                  <a:lnTo>
                    <a:pt x="280" y="765"/>
                  </a:lnTo>
                  <a:lnTo>
                    <a:pt x="291" y="761"/>
                  </a:lnTo>
                  <a:lnTo>
                    <a:pt x="301" y="755"/>
                  </a:lnTo>
                  <a:lnTo>
                    <a:pt x="312" y="750"/>
                  </a:lnTo>
                  <a:lnTo>
                    <a:pt x="323" y="742"/>
                  </a:lnTo>
                  <a:lnTo>
                    <a:pt x="333" y="735"/>
                  </a:lnTo>
                  <a:lnTo>
                    <a:pt x="342" y="727"/>
                  </a:lnTo>
                  <a:lnTo>
                    <a:pt x="352" y="717"/>
                  </a:lnTo>
                  <a:lnTo>
                    <a:pt x="362" y="708"/>
                  </a:lnTo>
                  <a:lnTo>
                    <a:pt x="371" y="697"/>
                  </a:lnTo>
                  <a:lnTo>
                    <a:pt x="379" y="685"/>
                  </a:lnTo>
                  <a:lnTo>
                    <a:pt x="388" y="673"/>
                  </a:lnTo>
                  <a:lnTo>
                    <a:pt x="396" y="661"/>
                  </a:lnTo>
                  <a:lnTo>
                    <a:pt x="404" y="647"/>
                  </a:lnTo>
                  <a:lnTo>
                    <a:pt x="410" y="633"/>
                  </a:lnTo>
                  <a:lnTo>
                    <a:pt x="418" y="619"/>
                  </a:lnTo>
                  <a:lnTo>
                    <a:pt x="425" y="604"/>
                  </a:lnTo>
                  <a:lnTo>
                    <a:pt x="430" y="589"/>
                  </a:lnTo>
                  <a:lnTo>
                    <a:pt x="435" y="573"/>
                  </a:lnTo>
                  <a:lnTo>
                    <a:pt x="441" y="556"/>
                  </a:lnTo>
                  <a:lnTo>
                    <a:pt x="445" y="539"/>
                  </a:lnTo>
                  <a:lnTo>
                    <a:pt x="449" y="521"/>
                  </a:lnTo>
                  <a:lnTo>
                    <a:pt x="454" y="504"/>
                  </a:lnTo>
                  <a:lnTo>
                    <a:pt x="456" y="485"/>
                  </a:lnTo>
                  <a:lnTo>
                    <a:pt x="459" y="467"/>
                  </a:lnTo>
                  <a:lnTo>
                    <a:pt x="461" y="448"/>
                  </a:lnTo>
                  <a:lnTo>
                    <a:pt x="462" y="428"/>
                  </a:lnTo>
                  <a:lnTo>
                    <a:pt x="463" y="409"/>
                  </a:lnTo>
                  <a:lnTo>
                    <a:pt x="463" y="388"/>
                  </a:lnTo>
                  <a:lnTo>
                    <a:pt x="463" y="368"/>
                  </a:lnTo>
                  <a:lnTo>
                    <a:pt x="462" y="348"/>
                  </a:lnTo>
                  <a:lnTo>
                    <a:pt x="461" y="329"/>
                  </a:lnTo>
                  <a:lnTo>
                    <a:pt x="459" y="310"/>
                  </a:lnTo>
                  <a:lnTo>
                    <a:pt x="457" y="290"/>
                  </a:lnTo>
                  <a:lnTo>
                    <a:pt x="454" y="272"/>
                  </a:lnTo>
                  <a:lnTo>
                    <a:pt x="449" y="254"/>
                  </a:lnTo>
                  <a:lnTo>
                    <a:pt x="446" y="236"/>
                  </a:lnTo>
                  <a:lnTo>
                    <a:pt x="442" y="219"/>
                  </a:lnTo>
                  <a:lnTo>
                    <a:pt x="436" y="202"/>
                  </a:lnTo>
                  <a:lnTo>
                    <a:pt x="431" y="186"/>
                  </a:lnTo>
                  <a:lnTo>
                    <a:pt x="425" y="170"/>
                  </a:lnTo>
                  <a:lnTo>
                    <a:pt x="418" y="155"/>
                  </a:lnTo>
                  <a:lnTo>
                    <a:pt x="412" y="140"/>
                  </a:lnTo>
                  <a:lnTo>
                    <a:pt x="405" y="126"/>
                  </a:lnTo>
                  <a:lnTo>
                    <a:pt x="398" y="112"/>
                  </a:lnTo>
                  <a:lnTo>
                    <a:pt x="389" y="100"/>
                  </a:lnTo>
                  <a:lnTo>
                    <a:pt x="380" y="87"/>
                  </a:lnTo>
                  <a:lnTo>
                    <a:pt x="372" y="77"/>
                  </a:lnTo>
                  <a:lnTo>
                    <a:pt x="363" y="66"/>
                  </a:lnTo>
                  <a:lnTo>
                    <a:pt x="353" y="55"/>
                  </a:lnTo>
                  <a:lnTo>
                    <a:pt x="344" y="46"/>
                  </a:lnTo>
                  <a:lnTo>
                    <a:pt x="334" y="38"/>
                  </a:lnTo>
                  <a:lnTo>
                    <a:pt x="324" y="30"/>
                  </a:lnTo>
                  <a:lnTo>
                    <a:pt x="313" y="23"/>
                  </a:lnTo>
                  <a:lnTo>
                    <a:pt x="303" y="17"/>
                  </a:lnTo>
                  <a:lnTo>
                    <a:pt x="292" y="12"/>
                  </a:lnTo>
                  <a:lnTo>
                    <a:pt x="280" y="8"/>
                  </a:lnTo>
                  <a:lnTo>
                    <a:pt x="269" y="4"/>
                  </a:lnTo>
                  <a:lnTo>
                    <a:pt x="257" y="1"/>
                  </a:lnTo>
                  <a:lnTo>
                    <a:pt x="245" y="0"/>
                  </a:lnTo>
                  <a:lnTo>
                    <a:pt x="233" y="0"/>
                  </a:lnTo>
                  <a:lnTo>
                    <a:pt x="220" y="0"/>
                  </a:lnTo>
                  <a:lnTo>
                    <a:pt x="209" y="1"/>
                  </a:lnTo>
                  <a:lnTo>
                    <a:pt x="198" y="4"/>
                  </a:lnTo>
                  <a:lnTo>
                    <a:pt x="186" y="8"/>
                  </a:lnTo>
                  <a:lnTo>
                    <a:pt x="174" y="12"/>
                  </a:lnTo>
                  <a:lnTo>
                    <a:pt x="163" y="17"/>
                  </a:lnTo>
                  <a:lnTo>
                    <a:pt x="152" y="23"/>
                  </a:lnTo>
                  <a:lnTo>
                    <a:pt x="142" y="30"/>
                  </a:lnTo>
                  <a:lnTo>
                    <a:pt x="132" y="38"/>
                  </a:lnTo>
                  <a:lnTo>
                    <a:pt x="121" y="46"/>
                  </a:lnTo>
                  <a:lnTo>
                    <a:pt x="111" y="55"/>
                  </a:lnTo>
                  <a:lnTo>
                    <a:pt x="103" y="66"/>
                  </a:lnTo>
                  <a:lnTo>
                    <a:pt x="93" y="77"/>
                  </a:lnTo>
                  <a:lnTo>
                    <a:pt x="84" y="87"/>
                  </a:lnTo>
                  <a:lnTo>
                    <a:pt x="76" y="100"/>
                  </a:lnTo>
                  <a:lnTo>
                    <a:pt x="68" y="112"/>
                  </a:lnTo>
                  <a:lnTo>
                    <a:pt x="60" y="126"/>
                  </a:lnTo>
                  <a:lnTo>
                    <a:pt x="53" y="140"/>
                  </a:lnTo>
                  <a:lnTo>
                    <a:pt x="46" y="155"/>
                  </a:lnTo>
                  <a:lnTo>
                    <a:pt x="39" y="170"/>
                  </a:lnTo>
                  <a:lnTo>
                    <a:pt x="34" y="186"/>
                  </a:lnTo>
                  <a:lnTo>
                    <a:pt x="28" y="202"/>
                  </a:lnTo>
                  <a:lnTo>
                    <a:pt x="23" y="219"/>
                  </a:lnTo>
                  <a:lnTo>
                    <a:pt x="19" y="236"/>
                  </a:lnTo>
                  <a:lnTo>
                    <a:pt x="14" y="254"/>
                  </a:lnTo>
                  <a:lnTo>
                    <a:pt x="10" y="272"/>
                  </a:lnTo>
                  <a:lnTo>
                    <a:pt x="7" y="290"/>
                  </a:lnTo>
                  <a:lnTo>
                    <a:pt x="5" y="310"/>
                  </a:lnTo>
                  <a:lnTo>
                    <a:pt x="2" y="329"/>
                  </a:lnTo>
                  <a:lnTo>
                    <a:pt x="1" y="348"/>
                  </a:lnTo>
                  <a:lnTo>
                    <a:pt x="0" y="368"/>
                  </a:lnTo>
                  <a:lnTo>
                    <a:pt x="0" y="388"/>
                  </a:lnTo>
                  <a:lnTo>
                    <a:pt x="0" y="409"/>
                  </a:lnTo>
                  <a:lnTo>
                    <a:pt x="1" y="428"/>
                  </a:lnTo>
                  <a:lnTo>
                    <a:pt x="2" y="448"/>
                  </a:lnTo>
                  <a:lnTo>
                    <a:pt x="5" y="467"/>
                  </a:lnTo>
                  <a:lnTo>
                    <a:pt x="7" y="485"/>
                  </a:lnTo>
                  <a:lnTo>
                    <a:pt x="10" y="504"/>
                  </a:lnTo>
                  <a:lnTo>
                    <a:pt x="14" y="521"/>
                  </a:lnTo>
                  <a:lnTo>
                    <a:pt x="19" y="539"/>
                  </a:lnTo>
                  <a:lnTo>
                    <a:pt x="23" y="556"/>
                  </a:lnTo>
                  <a:lnTo>
                    <a:pt x="28" y="573"/>
                  </a:lnTo>
                  <a:lnTo>
                    <a:pt x="34" y="589"/>
                  </a:lnTo>
                  <a:lnTo>
                    <a:pt x="39" y="604"/>
                  </a:lnTo>
                  <a:lnTo>
                    <a:pt x="46" y="619"/>
                  </a:lnTo>
                  <a:lnTo>
                    <a:pt x="53" y="633"/>
                  </a:lnTo>
                  <a:lnTo>
                    <a:pt x="60" y="647"/>
                  </a:lnTo>
                  <a:lnTo>
                    <a:pt x="68" y="661"/>
                  </a:lnTo>
                  <a:lnTo>
                    <a:pt x="76" y="673"/>
                  </a:lnTo>
                  <a:lnTo>
                    <a:pt x="84" y="685"/>
                  </a:lnTo>
                  <a:lnTo>
                    <a:pt x="93" y="697"/>
                  </a:lnTo>
                  <a:lnTo>
                    <a:pt x="103" y="708"/>
                  </a:lnTo>
                  <a:lnTo>
                    <a:pt x="111" y="717"/>
                  </a:lnTo>
                  <a:lnTo>
                    <a:pt x="121" y="727"/>
                  </a:lnTo>
                  <a:lnTo>
                    <a:pt x="132" y="735"/>
                  </a:lnTo>
                  <a:lnTo>
                    <a:pt x="142" y="742"/>
                  </a:lnTo>
                  <a:lnTo>
                    <a:pt x="152" y="750"/>
                  </a:lnTo>
                  <a:lnTo>
                    <a:pt x="163" y="755"/>
                  </a:lnTo>
                  <a:lnTo>
                    <a:pt x="174" y="761"/>
                  </a:lnTo>
                  <a:lnTo>
                    <a:pt x="186" y="765"/>
                  </a:lnTo>
                  <a:lnTo>
                    <a:pt x="198" y="768"/>
                  </a:lnTo>
                  <a:lnTo>
                    <a:pt x="209" y="770"/>
                  </a:lnTo>
                  <a:lnTo>
                    <a:pt x="220" y="772"/>
                  </a:lnTo>
                  <a:lnTo>
                    <a:pt x="233" y="772"/>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56" name="Freeform 22"/>
            <p:cNvSpPr>
              <a:spLocks noChangeAspect="1"/>
            </p:cNvSpPr>
            <p:nvPr/>
          </p:nvSpPr>
          <p:spPr bwMode="black">
            <a:xfrm>
              <a:off x="2729" y="3764"/>
              <a:ext cx="40" cy="126"/>
            </a:xfrm>
            <a:custGeom>
              <a:avLst/>
              <a:gdLst>
                <a:gd name="T0" fmla="*/ 0 w 242"/>
                <a:gd name="T1" fmla="*/ 0 h 754"/>
                <a:gd name="T2" fmla="*/ 0 w 242"/>
                <a:gd name="T3" fmla="*/ 0 h 754"/>
                <a:gd name="T4" fmla="*/ 0 w 242"/>
                <a:gd name="T5" fmla="*/ 0 h 754"/>
                <a:gd name="T6" fmla="*/ 0 w 242"/>
                <a:gd name="T7" fmla="*/ 0 h 754"/>
                <a:gd name="T8" fmla="*/ 0 w 242"/>
                <a:gd name="T9" fmla="*/ 0 h 754"/>
                <a:gd name="T10" fmla="*/ 0 w 242"/>
                <a:gd name="T11" fmla="*/ 0 h 754"/>
                <a:gd name="T12" fmla="*/ 0 w 242"/>
                <a:gd name="T13" fmla="*/ 0 h 754"/>
                <a:gd name="T14" fmla="*/ 0 w 242"/>
                <a:gd name="T15" fmla="*/ 0 h 754"/>
                <a:gd name="T16" fmla="*/ 0 w 242"/>
                <a:gd name="T17" fmla="*/ 0 h 754"/>
                <a:gd name="T18" fmla="*/ 0 w 242"/>
                <a:gd name="T19" fmla="*/ 0 h 754"/>
                <a:gd name="T20" fmla="*/ 0 w 242"/>
                <a:gd name="T21" fmla="*/ 0 h 754"/>
                <a:gd name="T22" fmla="*/ 0 w 242"/>
                <a:gd name="T23" fmla="*/ 0 h 754"/>
                <a:gd name="T24" fmla="*/ 0 w 242"/>
                <a:gd name="T25" fmla="*/ 0 h 754"/>
                <a:gd name="T26" fmla="*/ 0 w 242"/>
                <a:gd name="T27" fmla="*/ 0 h 754"/>
                <a:gd name="T28" fmla="*/ 0 w 242"/>
                <a:gd name="T29" fmla="*/ 0 h 754"/>
                <a:gd name="T30" fmla="*/ 0 w 242"/>
                <a:gd name="T31" fmla="*/ 0 h 754"/>
                <a:gd name="T32" fmla="*/ 0 w 242"/>
                <a:gd name="T33" fmla="*/ 0 h 754"/>
                <a:gd name="T34" fmla="*/ 0 w 242"/>
                <a:gd name="T35" fmla="*/ 0 h 754"/>
                <a:gd name="T36" fmla="*/ 0 w 242"/>
                <a:gd name="T37" fmla="*/ 0 h 754"/>
                <a:gd name="T38" fmla="*/ 0 w 242"/>
                <a:gd name="T39" fmla="*/ 0 h 754"/>
                <a:gd name="T40" fmla="*/ 0 w 242"/>
                <a:gd name="T41" fmla="*/ 0 h 754"/>
                <a:gd name="T42" fmla="*/ 0 w 242"/>
                <a:gd name="T43" fmla="*/ 0 h 754"/>
                <a:gd name="T44" fmla="*/ 0 w 242"/>
                <a:gd name="T45" fmla="*/ 0 h 754"/>
                <a:gd name="T46" fmla="*/ 0 w 242"/>
                <a:gd name="T47" fmla="*/ 0 h 754"/>
                <a:gd name="T48" fmla="*/ 0 w 242"/>
                <a:gd name="T49" fmla="*/ 0 h 754"/>
                <a:gd name="T50" fmla="*/ 0 w 242"/>
                <a:gd name="T51" fmla="*/ 0 h 754"/>
                <a:gd name="T52" fmla="*/ 0 w 242"/>
                <a:gd name="T53" fmla="*/ 0 h 754"/>
                <a:gd name="T54" fmla="*/ 0 w 242"/>
                <a:gd name="T55" fmla="*/ 0 h 754"/>
                <a:gd name="T56" fmla="*/ 0 w 242"/>
                <a:gd name="T57" fmla="*/ 0 h 754"/>
                <a:gd name="T58" fmla="*/ 0 w 242"/>
                <a:gd name="T59" fmla="*/ 0 h 754"/>
                <a:gd name="T60" fmla="*/ 0 w 242"/>
                <a:gd name="T61" fmla="*/ 0 h 754"/>
                <a:gd name="T62" fmla="*/ 0 w 242"/>
                <a:gd name="T63" fmla="*/ 0 h 754"/>
                <a:gd name="T64" fmla="*/ 0 w 242"/>
                <a:gd name="T65" fmla="*/ 0 h 754"/>
                <a:gd name="T66" fmla="*/ 0 w 242"/>
                <a:gd name="T67" fmla="*/ 0 h 754"/>
                <a:gd name="T68" fmla="*/ 0 w 242"/>
                <a:gd name="T69" fmla="*/ 0 h 754"/>
                <a:gd name="T70" fmla="*/ 0 w 242"/>
                <a:gd name="T71" fmla="*/ 0 h 754"/>
                <a:gd name="T72" fmla="*/ 0 w 242"/>
                <a:gd name="T73" fmla="*/ 0 h 754"/>
                <a:gd name="T74" fmla="*/ 0 w 242"/>
                <a:gd name="T75" fmla="*/ 0 h 754"/>
                <a:gd name="T76" fmla="*/ 0 w 242"/>
                <a:gd name="T77" fmla="*/ 0 h 754"/>
                <a:gd name="T78" fmla="*/ 0 w 242"/>
                <a:gd name="T79" fmla="*/ 0 h 754"/>
                <a:gd name="T80" fmla="*/ 0 w 242"/>
                <a:gd name="T81" fmla="*/ 0 h 754"/>
                <a:gd name="T82" fmla="*/ 0 w 242"/>
                <a:gd name="T83" fmla="*/ 0 h 754"/>
                <a:gd name="T84" fmla="*/ 0 w 242"/>
                <a:gd name="T85" fmla="*/ 0 h 754"/>
                <a:gd name="T86" fmla="*/ 0 w 242"/>
                <a:gd name="T87" fmla="*/ 0 h 754"/>
                <a:gd name="T88" fmla="*/ 0 w 242"/>
                <a:gd name="T89" fmla="*/ 0 h 754"/>
                <a:gd name="T90" fmla="*/ 0 w 242"/>
                <a:gd name="T91" fmla="*/ 0 h 754"/>
                <a:gd name="T92" fmla="*/ 0 w 242"/>
                <a:gd name="T93" fmla="*/ 0 h 754"/>
                <a:gd name="T94" fmla="*/ 0 w 242"/>
                <a:gd name="T95" fmla="*/ 0 h 754"/>
                <a:gd name="T96" fmla="*/ 0 w 242"/>
                <a:gd name="T97" fmla="*/ 0 h 754"/>
                <a:gd name="T98" fmla="*/ 0 w 242"/>
                <a:gd name="T99" fmla="*/ 0 h 754"/>
                <a:gd name="T100" fmla="*/ 0 w 242"/>
                <a:gd name="T101" fmla="*/ 0 h 754"/>
                <a:gd name="T102" fmla="*/ 0 w 242"/>
                <a:gd name="T103" fmla="*/ 0 h 7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2" h="754">
                  <a:moveTo>
                    <a:pt x="75" y="100"/>
                  </a:moveTo>
                  <a:lnTo>
                    <a:pt x="77" y="100"/>
                  </a:lnTo>
                  <a:lnTo>
                    <a:pt x="87" y="79"/>
                  </a:lnTo>
                  <a:lnTo>
                    <a:pt x="97" y="59"/>
                  </a:lnTo>
                  <a:lnTo>
                    <a:pt x="106" y="43"/>
                  </a:lnTo>
                  <a:lnTo>
                    <a:pt x="117" y="28"/>
                  </a:lnTo>
                  <a:lnTo>
                    <a:pt x="122" y="22"/>
                  </a:lnTo>
                  <a:lnTo>
                    <a:pt x="129" y="16"/>
                  </a:lnTo>
                  <a:lnTo>
                    <a:pt x="135" y="11"/>
                  </a:lnTo>
                  <a:lnTo>
                    <a:pt x="142" y="8"/>
                  </a:lnTo>
                  <a:lnTo>
                    <a:pt x="148" y="4"/>
                  </a:lnTo>
                  <a:lnTo>
                    <a:pt x="156" y="1"/>
                  </a:lnTo>
                  <a:lnTo>
                    <a:pt x="165" y="0"/>
                  </a:lnTo>
                  <a:lnTo>
                    <a:pt x="173" y="0"/>
                  </a:lnTo>
                  <a:lnTo>
                    <a:pt x="183" y="0"/>
                  </a:lnTo>
                  <a:lnTo>
                    <a:pt x="192" y="2"/>
                  </a:lnTo>
                  <a:lnTo>
                    <a:pt x="201" y="4"/>
                  </a:lnTo>
                  <a:lnTo>
                    <a:pt x="209" y="9"/>
                  </a:lnTo>
                  <a:lnTo>
                    <a:pt x="217" y="14"/>
                  </a:lnTo>
                  <a:lnTo>
                    <a:pt x="226" y="19"/>
                  </a:lnTo>
                  <a:lnTo>
                    <a:pt x="234" y="26"/>
                  </a:lnTo>
                  <a:lnTo>
                    <a:pt x="242" y="33"/>
                  </a:lnTo>
                  <a:lnTo>
                    <a:pt x="205" y="148"/>
                  </a:lnTo>
                  <a:lnTo>
                    <a:pt x="195" y="136"/>
                  </a:lnTo>
                  <a:lnTo>
                    <a:pt x="185" y="126"/>
                  </a:lnTo>
                  <a:lnTo>
                    <a:pt x="180" y="122"/>
                  </a:lnTo>
                  <a:lnTo>
                    <a:pt x="174" y="119"/>
                  </a:lnTo>
                  <a:lnTo>
                    <a:pt x="167" y="117"/>
                  </a:lnTo>
                  <a:lnTo>
                    <a:pt x="159" y="117"/>
                  </a:lnTo>
                  <a:lnTo>
                    <a:pt x="153" y="117"/>
                  </a:lnTo>
                  <a:lnTo>
                    <a:pt x="145" y="118"/>
                  </a:lnTo>
                  <a:lnTo>
                    <a:pt x="139" y="121"/>
                  </a:lnTo>
                  <a:lnTo>
                    <a:pt x="132" y="124"/>
                  </a:lnTo>
                  <a:lnTo>
                    <a:pt x="127" y="127"/>
                  </a:lnTo>
                  <a:lnTo>
                    <a:pt x="121" y="133"/>
                  </a:lnTo>
                  <a:lnTo>
                    <a:pt x="116" y="138"/>
                  </a:lnTo>
                  <a:lnTo>
                    <a:pt x="112" y="145"/>
                  </a:lnTo>
                  <a:lnTo>
                    <a:pt x="104" y="160"/>
                  </a:lnTo>
                  <a:lnTo>
                    <a:pt x="97" y="176"/>
                  </a:lnTo>
                  <a:lnTo>
                    <a:pt x="91" y="195"/>
                  </a:lnTo>
                  <a:lnTo>
                    <a:pt x="87" y="216"/>
                  </a:lnTo>
                  <a:lnTo>
                    <a:pt x="83" y="236"/>
                  </a:lnTo>
                  <a:lnTo>
                    <a:pt x="80" y="259"/>
                  </a:lnTo>
                  <a:lnTo>
                    <a:pt x="78" y="282"/>
                  </a:lnTo>
                  <a:lnTo>
                    <a:pt x="77" y="303"/>
                  </a:lnTo>
                  <a:lnTo>
                    <a:pt x="75" y="347"/>
                  </a:lnTo>
                  <a:lnTo>
                    <a:pt x="75" y="386"/>
                  </a:lnTo>
                  <a:lnTo>
                    <a:pt x="75" y="754"/>
                  </a:lnTo>
                  <a:lnTo>
                    <a:pt x="0" y="754"/>
                  </a:lnTo>
                  <a:lnTo>
                    <a:pt x="0" y="20"/>
                  </a:lnTo>
                  <a:lnTo>
                    <a:pt x="75" y="20"/>
                  </a:lnTo>
                  <a:lnTo>
                    <a:pt x="75" y="10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57" name="Freeform 23"/>
            <p:cNvSpPr>
              <a:spLocks noChangeAspect="1" noEditPoints="1"/>
            </p:cNvSpPr>
            <p:nvPr/>
          </p:nvSpPr>
          <p:spPr bwMode="black">
            <a:xfrm>
              <a:off x="2772" y="3764"/>
              <a:ext cx="74" cy="129"/>
            </a:xfrm>
            <a:custGeom>
              <a:avLst/>
              <a:gdLst>
                <a:gd name="T0" fmla="*/ 0 w 439"/>
                <a:gd name="T1" fmla="*/ 0 h 772"/>
                <a:gd name="T2" fmla="*/ 0 w 439"/>
                <a:gd name="T3" fmla="*/ 0 h 772"/>
                <a:gd name="T4" fmla="*/ 0 w 439"/>
                <a:gd name="T5" fmla="*/ 0 h 772"/>
                <a:gd name="T6" fmla="*/ 0 w 439"/>
                <a:gd name="T7" fmla="*/ 0 h 772"/>
                <a:gd name="T8" fmla="*/ 0 w 439"/>
                <a:gd name="T9" fmla="*/ 0 h 772"/>
                <a:gd name="T10" fmla="*/ 0 w 439"/>
                <a:gd name="T11" fmla="*/ 0 h 772"/>
                <a:gd name="T12" fmla="*/ 0 w 439"/>
                <a:gd name="T13" fmla="*/ 0 h 772"/>
                <a:gd name="T14" fmla="*/ 0 w 439"/>
                <a:gd name="T15" fmla="*/ 0 h 772"/>
                <a:gd name="T16" fmla="*/ 0 w 439"/>
                <a:gd name="T17" fmla="*/ 0 h 772"/>
                <a:gd name="T18" fmla="*/ 0 w 439"/>
                <a:gd name="T19" fmla="*/ 0 h 772"/>
                <a:gd name="T20" fmla="*/ 0 w 439"/>
                <a:gd name="T21" fmla="*/ 0 h 772"/>
                <a:gd name="T22" fmla="*/ 0 w 439"/>
                <a:gd name="T23" fmla="*/ 0 h 772"/>
                <a:gd name="T24" fmla="*/ 0 w 439"/>
                <a:gd name="T25" fmla="*/ 0 h 772"/>
                <a:gd name="T26" fmla="*/ 0 w 439"/>
                <a:gd name="T27" fmla="*/ 0 h 772"/>
                <a:gd name="T28" fmla="*/ 0 w 439"/>
                <a:gd name="T29" fmla="*/ 0 h 772"/>
                <a:gd name="T30" fmla="*/ 0 w 439"/>
                <a:gd name="T31" fmla="*/ 0 h 772"/>
                <a:gd name="T32" fmla="*/ 0 w 439"/>
                <a:gd name="T33" fmla="*/ 0 h 772"/>
                <a:gd name="T34" fmla="*/ 0 w 439"/>
                <a:gd name="T35" fmla="*/ 0 h 772"/>
                <a:gd name="T36" fmla="*/ 0 w 439"/>
                <a:gd name="T37" fmla="*/ 0 h 772"/>
                <a:gd name="T38" fmla="*/ 0 w 439"/>
                <a:gd name="T39" fmla="*/ 0 h 772"/>
                <a:gd name="T40" fmla="*/ 0 w 439"/>
                <a:gd name="T41" fmla="*/ 0 h 772"/>
                <a:gd name="T42" fmla="*/ 0 w 439"/>
                <a:gd name="T43" fmla="*/ 0 h 772"/>
                <a:gd name="T44" fmla="*/ 0 w 439"/>
                <a:gd name="T45" fmla="*/ 0 h 772"/>
                <a:gd name="T46" fmla="*/ 0 w 439"/>
                <a:gd name="T47" fmla="*/ 0 h 772"/>
                <a:gd name="T48" fmla="*/ 0 w 439"/>
                <a:gd name="T49" fmla="*/ 0 h 772"/>
                <a:gd name="T50" fmla="*/ 0 w 439"/>
                <a:gd name="T51" fmla="*/ 0 h 772"/>
                <a:gd name="T52" fmla="*/ 0 w 439"/>
                <a:gd name="T53" fmla="*/ 0 h 772"/>
                <a:gd name="T54" fmla="*/ 0 w 439"/>
                <a:gd name="T55" fmla="*/ 0 h 772"/>
                <a:gd name="T56" fmla="*/ 0 w 439"/>
                <a:gd name="T57" fmla="*/ 0 h 772"/>
                <a:gd name="T58" fmla="*/ 0 w 439"/>
                <a:gd name="T59" fmla="*/ 0 h 772"/>
                <a:gd name="T60" fmla="*/ 0 w 439"/>
                <a:gd name="T61" fmla="*/ 0 h 772"/>
                <a:gd name="T62" fmla="*/ 0 w 439"/>
                <a:gd name="T63" fmla="*/ 0 h 772"/>
                <a:gd name="T64" fmla="*/ 0 w 439"/>
                <a:gd name="T65" fmla="*/ 0 h 772"/>
                <a:gd name="T66" fmla="*/ 0 w 439"/>
                <a:gd name="T67" fmla="*/ 0 h 772"/>
                <a:gd name="T68" fmla="*/ 0 w 439"/>
                <a:gd name="T69" fmla="*/ 0 h 772"/>
                <a:gd name="T70" fmla="*/ 0 w 439"/>
                <a:gd name="T71" fmla="*/ 0 h 772"/>
                <a:gd name="T72" fmla="*/ 0 w 439"/>
                <a:gd name="T73" fmla="*/ 0 h 772"/>
                <a:gd name="T74" fmla="*/ 0 w 439"/>
                <a:gd name="T75" fmla="*/ 0 h 772"/>
                <a:gd name="T76" fmla="*/ 0 w 439"/>
                <a:gd name="T77" fmla="*/ 0 h 772"/>
                <a:gd name="T78" fmla="*/ 0 w 439"/>
                <a:gd name="T79" fmla="*/ 0 h 772"/>
                <a:gd name="T80" fmla="*/ 0 w 439"/>
                <a:gd name="T81" fmla="*/ 0 h 772"/>
                <a:gd name="T82" fmla="*/ 0 w 439"/>
                <a:gd name="T83" fmla="*/ 0 h 772"/>
                <a:gd name="T84" fmla="*/ 0 w 439"/>
                <a:gd name="T85" fmla="*/ 0 h 772"/>
                <a:gd name="T86" fmla="*/ 0 w 439"/>
                <a:gd name="T87" fmla="*/ 0 h 772"/>
                <a:gd name="T88" fmla="*/ 0 w 439"/>
                <a:gd name="T89" fmla="*/ 0 h 772"/>
                <a:gd name="T90" fmla="*/ 0 w 439"/>
                <a:gd name="T91" fmla="*/ 0 h 772"/>
                <a:gd name="T92" fmla="*/ 0 w 439"/>
                <a:gd name="T93" fmla="*/ 0 h 772"/>
                <a:gd name="T94" fmla="*/ 0 w 439"/>
                <a:gd name="T95" fmla="*/ 0 h 772"/>
                <a:gd name="T96" fmla="*/ 0 w 439"/>
                <a:gd name="T97" fmla="*/ 0 h 772"/>
                <a:gd name="T98" fmla="*/ 0 w 439"/>
                <a:gd name="T99" fmla="*/ 0 h 772"/>
                <a:gd name="T100" fmla="*/ 0 w 439"/>
                <a:gd name="T101" fmla="*/ 0 h 772"/>
                <a:gd name="T102" fmla="*/ 0 w 439"/>
                <a:gd name="T103" fmla="*/ 0 h 772"/>
                <a:gd name="T104" fmla="*/ 0 w 439"/>
                <a:gd name="T105" fmla="*/ 0 h 772"/>
                <a:gd name="T106" fmla="*/ 0 w 439"/>
                <a:gd name="T107" fmla="*/ 0 h 772"/>
                <a:gd name="T108" fmla="*/ 0 w 439"/>
                <a:gd name="T109" fmla="*/ 0 h 772"/>
                <a:gd name="T110" fmla="*/ 0 w 439"/>
                <a:gd name="T111" fmla="*/ 0 h 772"/>
                <a:gd name="T112" fmla="*/ 0 w 439"/>
                <a:gd name="T113" fmla="*/ 0 h 772"/>
                <a:gd name="T114" fmla="*/ 0 w 439"/>
                <a:gd name="T115" fmla="*/ 0 h 772"/>
                <a:gd name="T116" fmla="*/ 0 w 439"/>
                <a:gd name="T117" fmla="*/ 0 h 7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39" h="772">
                  <a:moveTo>
                    <a:pt x="219" y="117"/>
                  </a:moveTo>
                  <a:lnTo>
                    <a:pt x="227" y="117"/>
                  </a:lnTo>
                  <a:lnTo>
                    <a:pt x="236" y="118"/>
                  </a:lnTo>
                  <a:lnTo>
                    <a:pt x="245" y="119"/>
                  </a:lnTo>
                  <a:lnTo>
                    <a:pt x="252" y="121"/>
                  </a:lnTo>
                  <a:lnTo>
                    <a:pt x="260" y="124"/>
                  </a:lnTo>
                  <a:lnTo>
                    <a:pt x="267" y="127"/>
                  </a:lnTo>
                  <a:lnTo>
                    <a:pt x="275" y="132"/>
                  </a:lnTo>
                  <a:lnTo>
                    <a:pt x="281" y="137"/>
                  </a:lnTo>
                  <a:lnTo>
                    <a:pt x="288" y="141"/>
                  </a:lnTo>
                  <a:lnTo>
                    <a:pt x="294" y="148"/>
                  </a:lnTo>
                  <a:lnTo>
                    <a:pt x="301" y="154"/>
                  </a:lnTo>
                  <a:lnTo>
                    <a:pt x="307" y="161"/>
                  </a:lnTo>
                  <a:lnTo>
                    <a:pt x="318" y="176"/>
                  </a:lnTo>
                  <a:lnTo>
                    <a:pt x="328" y="193"/>
                  </a:lnTo>
                  <a:lnTo>
                    <a:pt x="338" y="211"/>
                  </a:lnTo>
                  <a:lnTo>
                    <a:pt x="345" y="232"/>
                  </a:lnTo>
                  <a:lnTo>
                    <a:pt x="352" y="254"/>
                  </a:lnTo>
                  <a:lnTo>
                    <a:pt x="357" y="277"/>
                  </a:lnTo>
                  <a:lnTo>
                    <a:pt x="361" y="301"/>
                  </a:lnTo>
                  <a:lnTo>
                    <a:pt x="365" y="327"/>
                  </a:lnTo>
                  <a:lnTo>
                    <a:pt x="367" y="353"/>
                  </a:lnTo>
                  <a:lnTo>
                    <a:pt x="368" y="381"/>
                  </a:lnTo>
                  <a:lnTo>
                    <a:pt x="367" y="408"/>
                  </a:lnTo>
                  <a:lnTo>
                    <a:pt x="366" y="435"/>
                  </a:lnTo>
                  <a:lnTo>
                    <a:pt x="362" y="462"/>
                  </a:lnTo>
                  <a:lnTo>
                    <a:pt x="358" y="487"/>
                  </a:lnTo>
                  <a:lnTo>
                    <a:pt x="353" y="511"/>
                  </a:lnTo>
                  <a:lnTo>
                    <a:pt x="346" y="534"/>
                  </a:lnTo>
                  <a:lnTo>
                    <a:pt x="339" y="556"/>
                  </a:lnTo>
                  <a:lnTo>
                    <a:pt x="330" y="575"/>
                  </a:lnTo>
                  <a:lnTo>
                    <a:pt x="320" y="593"/>
                  </a:lnTo>
                  <a:lnTo>
                    <a:pt x="309" y="610"/>
                  </a:lnTo>
                  <a:lnTo>
                    <a:pt x="304" y="617"/>
                  </a:lnTo>
                  <a:lnTo>
                    <a:pt x="298" y="624"/>
                  </a:lnTo>
                  <a:lnTo>
                    <a:pt x="291" y="630"/>
                  </a:lnTo>
                  <a:lnTo>
                    <a:pt x="285" y="636"/>
                  </a:lnTo>
                  <a:lnTo>
                    <a:pt x="278" y="641"/>
                  </a:lnTo>
                  <a:lnTo>
                    <a:pt x="271" y="645"/>
                  </a:lnTo>
                  <a:lnTo>
                    <a:pt x="263" y="649"/>
                  </a:lnTo>
                  <a:lnTo>
                    <a:pt x="256" y="653"/>
                  </a:lnTo>
                  <a:lnTo>
                    <a:pt x="248" y="655"/>
                  </a:lnTo>
                  <a:lnTo>
                    <a:pt x="239" y="657"/>
                  </a:lnTo>
                  <a:lnTo>
                    <a:pt x="231" y="658"/>
                  </a:lnTo>
                  <a:lnTo>
                    <a:pt x="222" y="658"/>
                  </a:lnTo>
                  <a:lnTo>
                    <a:pt x="213" y="658"/>
                  </a:lnTo>
                  <a:lnTo>
                    <a:pt x="205" y="657"/>
                  </a:lnTo>
                  <a:lnTo>
                    <a:pt x="196" y="655"/>
                  </a:lnTo>
                  <a:lnTo>
                    <a:pt x="189" y="653"/>
                  </a:lnTo>
                  <a:lnTo>
                    <a:pt x="181" y="649"/>
                  </a:lnTo>
                  <a:lnTo>
                    <a:pt x="173" y="645"/>
                  </a:lnTo>
                  <a:lnTo>
                    <a:pt x="166" y="640"/>
                  </a:lnTo>
                  <a:lnTo>
                    <a:pt x="158" y="634"/>
                  </a:lnTo>
                  <a:lnTo>
                    <a:pt x="152" y="629"/>
                  </a:lnTo>
                  <a:lnTo>
                    <a:pt x="145" y="622"/>
                  </a:lnTo>
                  <a:lnTo>
                    <a:pt x="140" y="615"/>
                  </a:lnTo>
                  <a:lnTo>
                    <a:pt x="134" y="607"/>
                  </a:lnTo>
                  <a:lnTo>
                    <a:pt x="123" y="590"/>
                  </a:lnTo>
                  <a:lnTo>
                    <a:pt x="113" y="572"/>
                  </a:lnTo>
                  <a:lnTo>
                    <a:pt x="104" y="551"/>
                  </a:lnTo>
                  <a:lnTo>
                    <a:pt x="97" y="530"/>
                  </a:lnTo>
                  <a:lnTo>
                    <a:pt x="90" y="506"/>
                  </a:lnTo>
                  <a:lnTo>
                    <a:pt x="86" y="482"/>
                  </a:lnTo>
                  <a:lnTo>
                    <a:pt x="82" y="457"/>
                  </a:lnTo>
                  <a:lnTo>
                    <a:pt x="78" y="432"/>
                  </a:lnTo>
                  <a:lnTo>
                    <a:pt x="76" y="405"/>
                  </a:lnTo>
                  <a:lnTo>
                    <a:pt x="76" y="378"/>
                  </a:lnTo>
                  <a:lnTo>
                    <a:pt x="77" y="353"/>
                  </a:lnTo>
                  <a:lnTo>
                    <a:pt x="78" y="327"/>
                  </a:lnTo>
                  <a:lnTo>
                    <a:pt x="82" y="303"/>
                  </a:lnTo>
                  <a:lnTo>
                    <a:pt x="87" y="279"/>
                  </a:lnTo>
                  <a:lnTo>
                    <a:pt x="92" y="257"/>
                  </a:lnTo>
                  <a:lnTo>
                    <a:pt x="99" y="234"/>
                  </a:lnTo>
                  <a:lnTo>
                    <a:pt x="107" y="215"/>
                  </a:lnTo>
                  <a:lnTo>
                    <a:pt x="116" y="195"/>
                  </a:lnTo>
                  <a:lnTo>
                    <a:pt x="126" y="178"/>
                  </a:lnTo>
                  <a:lnTo>
                    <a:pt x="137" y="163"/>
                  </a:lnTo>
                  <a:lnTo>
                    <a:pt x="149" y="149"/>
                  </a:lnTo>
                  <a:lnTo>
                    <a:pt x="162" y="138"/>
                  </a:lnTo>
                  <a:lnTo>
                    <a:pt x="168" y="133"/>
                  </a:lnTo>
                  <a:lnTo>
                    <a:pt x="175" y="128"/>
                  </a:lnTo>
                  <a:lnTo>
                    <a:pt x="181" y="125"/>
                  </a:lnTo>
                  <a:lnTo>
                    <a:pt x="189" y="122"/>
                  </a:lnTo>
                  <a:lnTo>
                    <a:pt x="196" y="119"/>
                  </a:lnTo>
                  <a:lnTo>
                    <a:pt x="204" y="118"/>
                  </a:lnTo>
                  <a:lnTo>
                    <a:pt x="211" y="117"/>
                  </a:lnTo>
                  <a:lnTo>
                    <a:pt x="219" y="117"/>
                  </a:lnTo>
                  <a:close/>
                  <a:moveTo>
                    <a:pt x="439" y="20"/>
                  </a:moveTo>
                  <a:lnTo>
                    <a:pt x="365" y="20"/>
                  </a:lnTo>
                  <a:lnTo>
                    <a:pt x="365" y="124"/>
                  </a:lnTo>
                  <a:lnTo>
                    <a:pt x="362" y="124"/>
                  </a:lnTo>
                  <a:lnTo>
                    <a:pt x="355" y="110"/>
                  </a:lnTo>
                  <a:lnTo>
                    <a:pt x="347" y="96"/>
                  </a:lnTo>
                  <a:lnTo>
                    <a:pt x="340" y="84"/>
                  </a:lnTo>
                  <a:lnTo>
                    <a:pt x="331" y="72"/>
                  </a:lnTo>
                  <a:lnTo>
                    <a:pt x="324" y="61"/>
                  </a:lnTo>
                  <a:lnTo>
                    <a:pt x="314" y="51"/>
                  </a:lnTo>
                  <a:lnTo>
                    <a:pt x="305" y="41"/>
                  </a:lnTo>
                  <a:lnTo>
                    <a:pt x="295" y="33"/>
                  </a:lnTo>
                  <a:lnTo>
                    <a:pt x="286" y="25"/>
                  </a:lnTo>
                  <a:lnTo>
                    <a:pt x="276" y="18"/>
                  </a:lnTo>
                  <a:lnTo>
                    <a:pt x="266" y="13"/>
                  </a:lnTo>
                  <a:lnTo>
                    <a:pt x="256" y="9"/>
                  </a:lnTo>
                  <a:lnTo>
                    <a:pt x="245" y="4"/>
                  </a:lnTo>
                  <a:lnTo>
                    <a:pt x="234" y="2"/>
                  </a:lnTo>
                  <a:lnTo>
                    <a:pt x="223" y="0"/>
                  </a:lnTo>
                  <a:lnTo>
                    <a:pt x="211" y="0"/>
                  </a:lnTo>
                  <a:lnTo>
                    <a:pt x="199" y="0"/>
                  </a:lnTo>
                  <a:lnTo>
                    <a:pt x="187" y="1"/>
                  </a:lnTo>
                  <a:lnTo>
                    <a:pt x="176" y="4"/>
                  </a:lnTo>
                  <a:lnTo>
                    <a:pt x="164" y="8"/>
                  </a:lnTo>
                  <a:lnTo>
                    <a:pt x="153" y="12"/>
                  </a:lnTo>
                  <a:lnTo>
                    <a:pt x="142" y="17"/>
                  </a:lnTo>
                  <a:lnTo>
                    <a:pt x="132" y="24"/>
                  </a:lnTo>
                  <a:lnTo>
                    <a:pt x="123" y="31"/>
                  </a:lnTo>
                  <a:lnTo>
                    <a:pt x="113" y="39"/>
                  </a:lnTo>
                  <a:lnTo>
                    <a:pt x="103" y="47"/>
                  </a:lnTo>
                  <a:lnTo>
                    <a:pt x="95" y="57"/>
                  </a:lnTo>
                  <a:lnTo>
                    <a:pt x="86" y="68"/>
                  </a:lnTo>
                  <a:lnTo>
                    <a:pt x="77" y="79"/>
                  </a:lnTo>
                  <a:lnTo>
                    <a:pt x="70" y="91"/>
                  </a:lnTo>
                  <a:lnTo>
                    <a:pt x="62" y="102"/>
                  </a:lnTo>
                  <a:lnTo>
                    <a:pt x="56" y="115"/>
                  </a:lnTo>
                  <a:lnTo>
                    <a:pt x="49" y="129"/>
                  </a:lnTo>
                  <a:lnTo>
                    <a:pt x="43" y="143"/>
                  </a:lnTo>
                  <a:lnTo>
                    <a:pt x="37" y="159"/>
                  </a:lnTo>
                  <a:lnTo>
                    <a:pt x="31" y="174"/>
                  </a:lnTo>
                  <a:lnTo>
                    <a:pt x="22" y="206"/>
                  </a:lnTo>
                  <a:lnTo>
                    <a:pt x="14" y="239"/>
                  </a:lnTo>
                  <a:lnTo>
                    <a:pt x="7" y="275"/>
                  </a:lnTo>
                  <a:lnTo>
                    <a:pt x="3" y="312"/>
                  </a:lnTo>
                  <a:lnTo>
                    <a:pt x="1" y="350"/>
                  </a:lnTo>
                  <a:lnTo>
                    <a:pt x="0" y="388"/>
                  </a:lnTo>
                  <a:lnTo>
                    <a:pt x="1" y="426"/>
                  </a:lnTo>
                  <a:lnTo>
                    <a:pt x="3" y="463"/>
                  </a:lnTo>
                  <a:lnTo>
                    <a:pt x="8" y="498"/>
                  </a:lnTo>
                  <a:lnTo>
                    <a:pt x="14" y="533"/>
                  </a:lnTo>
                  <a:lnTo>
                    <a:pt x="22" y="566"/>
                  </a:lnTo>
                  <a:lnTo>
                    <a:pt x="32" y="599"/>
                  </a:lnTo>
                  <a:lnTo>
                    <a:pt x="37" y="614"/>
                  </a:lnTo>
                  <a:lnTo>
                    <a:pt x="44" y="628"/>
                  </a:lnTo>
                  <a:lnTo>
                    <a:pt x="50" y="642"/>
                  </a:lnTo>
                  <a:lnTo>
                    <a:pt x="57" y="656"/>
                  </a:lnTo>
                  <a:lnTo>
                    <a:pt x="63" y="669"/>
                  </a:lnTo>
                  <a:lnTo>
                    <a:pt x="71" y="682"/>
                  </a:lnTo>
                  <a:lnTo>
                    <a:pt x="78" y="693"/>
                  </a:lnTo>
                  <a:lnTo>
                    <a:pt x="87" y="704"/>
                  </a:lnTo>
                  <a:lnTo>
                    <a:pt x="96" y="714"/>
                  </a:lnTo>
                  <a:lnTo>
                    <a:pt x="104" y="724"/>
                  </a:lnTo>
                  <a:lnTo>
                    <a:pt x="114" y="732"/>
                  </a:lnTo>
                  <a:lnTo>
                    <a:pt x="124" y="741"/>
                  </a:lnTo>
                  <a:lnTo>
                    <a:pt x="134" y="748"/>
                  </a:lnTo>
                  <a:lnTo>
                    <a:pt x="143" y="754"/>
                  </a:lnTo>
                  <a:lnTo>
                    <a:pt x="154" y="759"/>
                  </a:lnTo>
                  <a:lnTo>
                    <a:pt x="165" y="764"/>
                  </a:lnTo>
                  <a:lnTo>
                    <a:pt x="176" y="768"/>
                  </a:lnTo>
                  <a:lnTo>
                    <a:pt x="187" y="770"/>
                  </a:lnTo>
                  <a:lnTo>
                    <a:pt x="199" y="771"/>
                  </a:lnTo>
                  <a:lnTo>
                    <a:pt x="211" y="772"/>
                  </a:lnTo>
                  <a:lnTo>
                    <a:pt x="223" y="772"/>
                  </a:lnTo>
                  <a:lnTo>
                    <a:pt x="234" y="770"/>
                  </a:lnTo>
                  <a:lnTo>
                    <a:pt x="245" y="768"/>
                  </a:lnTo>
                  <a:lnTo>
                    <a:pt x="256" y="765"/>
                  </a:lnTo>
                  <a:lnTo>
                    <a:pt x="266" y="761"/>
                  </a:lnTo>
                  <a:lnTo>
                    <a:pt x="276" y="755"/>
                  </a:lnTo>
                  <a:lnTo>
                    <a:pt x="286" y="750"/>
                  </a:lnTo>
                  <a:lnTo>
                    <a:pt x="295" y="742"/>
                  </a:lnTo>
                  <a:lnTo>
                    <a:pt x="305" y="735"/>
                  </a:lnTo>
                  <a:lnTo>
                    <a:pt x="314" y="725"/>
                  </a:lnTo>
                  <a:lnTo>
                    <a:pt x="324" y="715"/>
                  </a:lnTo>
                  <a:lnTo>
                    <a:pt x="331" y="704"/>
                  </a:lnTo>
                  <a:lnTo>
                    <a:pt x="340" y="693"/>
                  </a:lnTo>
                  <a:lnTo>
                    <a:pt x="347" y="680"/>
                  </a:lnTo>
                  <a:lnTo>
                    <a:pt x="355" y="666"/>
                  </a:lnTo>
                  <a:lnTo>
                    <a:pt x="362" y="651"/>
                  </a:lnTo>
                  <a:lnTo>
                    <a:pt x="365" y="651"/>
                  </a:lnTo>
                  <a:lnTo>
                    <a:pt x="365" y="754"/>
                  </a:lnTo>
                  <a:lnTo>
                    <a:pt x="439" y="754"/>
                  </a:lnTo>
                  <a:lnTo>
                    <a:pt x="439" y="2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58" name="Freeform 24"/>
            <p:cNvSpPr>
              <a:spLocks noChangeAspect="1"/>
            </p:cNvSpPr>
            <p:nvPr/>
          </p:nvSpPr>
          <p:spPr bwMode="black">
            <a:xfrm>
              <a:off x="2862" y="3723"/>
              <a:ext cx="33" cy="167"/>
            </a:xfrm>
            <a:custGeom>
              <a:avLst/>
              <a:gdLst>
                <a:gd name="T0" fmla="*/ 0 w 199"/>
                <a:gd name="T1" fmla="*/ 0 h 998"/>
                <a:gd name="T2" fmla="*/ 0 w 199"/>
                <a:gd name="T3" fmla="*/ 0 h 998"/>
                <a:gd name="T4" fmla="*/ 0 w 199"/>
                <a:gd name="T5" fmla="*/ 0 h 998"/>
                <a:gd name="T6" fmla="*/ 0 w 199"/>
                <a:gd name="T7" fmla="*/ 0 h 998"/>
                <a:gd name="T8" fmla="*/ 0 w 199"/>
                <a:gd name="T9" fmla="*/ 0 h 998"/>
                <a:gd name="T10" fmla="*/ 0 w 199"/>
                <a:gd name="T11" fmla="*/ 0 h 998"/>
                <a:gd name="T12" fmla="*/ 0 w 199"/>
                <a:gd name="T13" fmla="*/ 0 h 998"/>
                <a:gd name="T14" fmla="*/ 0 w 199"/>
                <a:gd name="T15" fmla="*/ 0 h 998"/>
                <a:gd name="T16" fmla="*/ 0 w 199"/>
                <a:gd name="T17" fmla="*/ 0 h 998"/>
                <a:gd name="T18" fmla="*/ 0 w 199"/>
                <a:gd name="T19" fmla="*/ 0 h 998"/>
                <a:gd name="T20" fmla="*/ 0 w 199"/>
                <a:gd name="T21" fmla="*/ 0 h 998"/>
                <a:gd name="T22" fmla="*/ 0 w 199"/>
                <a:gd name="T23" fmla="*/ 0 h 998"/>
                <a:gd name="T24" fmla="*/ 0 w 199"/>
                <a:gd name="T25" fmla="*/ 0 h 9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998">
                  <a:moveTo>
                    <a:pt x="119" y="998"/>
                  </a:moveTo>
                  <a:lnTo>
                    <a:pt x="46" y="998"/>
                  </a:lnTo>
                  <a:lnTo>
                    <a:pt x="46" y="379"/>
                  </a:lnTo>
                  <a:lnTo>
                    <a:pt x="0" y="379"/>
                  </a:lnTo>
                  <a:lnTo>
                    <a:pt x="0" y="264"/>
                  </a:lnTo>
                  <a:lnTo>
                    <a:pt x="46" y="264"/>
                  </a:lnTo>
                  <a:lnTo>
                    <a:pt x="46" y="0"/>
                  </a:lnTo>
                  <a:lnTo>
                    <a:pt x="119" y="0"/>
                  </a:lnTo>
                  <a:lnTo>
                    <a:pt x="119" y="264"/>
                  </a:lnTo>
                  <a:lnTo>
                    <a:pt x="199" y="264"/>
                  </a:lnTo>
                  <a:lnTo>
                    <a:pt x="199" y="379"/>
                  </a:lnTo>
                  <a:lnTo>
                    <a:pt x="119" y="379"/>
                  </a:lnTo>
                  <a:lnTo>
                    <a:pt x="119" y="998"/>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59" name="Freeform 25"/>
            <p:cNvSpPr>
              <a:spLocks noChangeAspect="1" noEditPoints="1"/>
            </p:cNvSpPr>
            <p:nvPr/>
          </p:nvSpPr>
          <p:spPr bwMode="black">
            <a:xfrm>
              <a:off x="2900" y="3764"/>
              <a:ext cx="77" cy="129"/>
            </a:xfrm>
            <a:custGeom>
              <a:avLst/>
              <a:gdLst>
                <a:gd name="T0" fmla="*/ 0 w 461"/>
                <a:gd name="T1" fmla="*/ 0 h 772"/>
                <a:gd name="T2" fmla="*/ 0 w 461"/>
                <a:gd name="T3" fmla="*/ 0 h 772"/>
                <a:gd name="T4" fmla="*/ 0 w 461"/>
                <a:gd name="T5" fmla="*/ 0 h 772"/>
                <a:gd name="T6" fmla="*/ 0 w 461"/>
                <a:gd name="T7" fmla="*/ 0 h 772"/>
                <a:gd name="T8" fmla="*/ 0 w 461"/>
                <a:gd name="T9" fmla="*/ 0 h 772"/>
                <a:gd name="T10" fmla="*/ 0 w 461"/>
                <a:gd name="T11" fmla="*/ 0 h 772"/>
                <a:gd name="T12" fmla="*/ 0 w 461"/>
                <a:gd name="T13" fmla="*/ 0 h 772"/>
                <a:gd name="T14" fmla="*/ 0 w 461"/>
                <a:gd name="T15" fmla="*/ 0 h 772"/>
                <a:gd name="T16" fmla="*/ 0 w 461"/>
                <a:gd name="T17" fmla="*/ 0 h 772"/>
                <a:gd name="T18" fmla="*/ 0 w 461"/>
                <a:gd name="T19" fmla="*/ 0 h 772"/>
                <a:gd name="T20" fmla="*/ 0 w 461"/>
                <a:gd name="T21" fmla="*/ 0 h 772"/>
                <a:gd name="T22" fmla="*/ 0 w 461"/>
                <a:gd name="T23" fmla="*/ 0 h 772"/>
                <a:gd name="T24" fmla="*/ 0 w 461"/>
                <a:gd name="T25" fmla="*/ 0 h 772"/>
                <a:gd name="T26" fmla="*/ 0 w 461"/>
                <a:gd name="T27" fmla="*/ 0 h 772"/>
                <a:gd name="T28" fmla="*/ 0 w 461"/>
                <a:gd name="T29" fmla="*/ 0 h 772"/>
                <a:gd name="T30" fmla="*/ 0 w 461"/>
                <a:gd name="T31" fmla="*/ 0 h 772"/>
                <a:gd name="T32" fmla="*/ 0 w 461"/>
                <a:gd name="T33" fmla="*/ 0 h 772"/>
                <a:gd name="T34" fmla="*/ 0 w 461"/>
                <a:gd name="T35" fmla="*/ 0 h 772"/>
                <a:gd name="T36" fmla="*/ 0 w 461"/>
                <a:gd name="T37" fmla="*/ 0 h 772"/>
                <a:gd name="T38" fmla="*/ 0 w 461"/>
                <a:gd name="T39" fmla="*/ 0 h 772"/>
                <a:gd name="T40" fmla="*/ 0 w 461"/>
                <a:gd name="T41" fmla="*/ 0 h 772"/>
                <a:gd name="T42" fmla="*/ 0 w 461"/>
                <a:gd name="T43" fmla="*/ 0 h 772"/>
                <a:gd name="T44" fmla="*/ 0 w 461"/>
                <a:gd name="T45" fmla="*/ 0 h 772"/>
                <a:gd name="T46" fmla="*/ 0 w 461"/>
                <a:gd name="T47" fmla="*/ 0 h 772"/>
                <a:gd name="T48" fmla="*/ 0 w 461"/>
                <a:gd name="T49" fmla="*/ 0 h 772"/>
                <a:gd name="T50" fmla="*/ 0 w 461"/>
                <a:gd name="T51" fmla="*/ 0 h 772"/>
                <a:gd name="T52" fmla="*/ 0 w 461"/>
                <a:gd name="T53" fmla="*/ 0 h 772"/>
                <a:gd name="T54" fmla="*/ 0 w 461"/>
                <a:gd name="T55" fmla="*/ 0 h 772"/>
                <a:gd name="T56" fmla="*/ 0 w 461"/>
                <a:gd name="T57" fmla="*/ 0 h 772"/>
                <a:gd name="T58" fmla="*/ 0 w 461"/>
                <a:gd name="T59" fmla="*/ 0 h 772"/>
                <a:gd name="T60" fmla="*/ 0 w 461"/>
                <a:gd name="T61" fmla="*/ 0 h 772"/>
                <a:gd name="T62" fmla="*/ 0 w 461"/>
                <a:gd name="T63" fmla="*/ 0 h 772"/>
                <a:gd name="T64" fmla="*/ 0 w 461"/>
                <a:gd name="T65" fmla="*/ 0 h 772"/>
                <a:gd name="T66" fmla="*/ 0 w 461"/>
                <a:gd name="T67" fmla="*/ 0 h 772"/>
                <a:gd name="T68" fmla="*/ 0 w 461"/>
                <a:gd name="T69" fmla="*/ 0 h 772"/>
                <a:gd name="T70" fmla="*/ 0 w 461"/>
                <a:gd name="T71" fmla="*/ 0 h 772"/>
                <a:gd name="T72" fmla="*/ 0 w 461"/>
                <a:gd name="T73" fmla="*/ 0 h 772"/>
                <a:gd name="T74" fmla="*/ 0 w 461"/>
                <a:gd name="T75" fmla="*/ 0 h 772"/>
                <a:gd name="T76" fmla="*/ 0 w 461"/>
                <a:gd name="T77" fmla="*/ 0 h 772"/>
                <a:gd name="T78" fmla="*/ 0 w 461"/>
                <a:gd name="T79" fmla="*/ 0 h 772"/>
                <a:gd name="T80" fmla="*/ 0 w 461"/>
                <a:gd name="T81" fmla="*/ 0 h 772"/>
                <a:gd name="T82" fmla="*/ 0 w 461"/>
                <a:gd name="T83" fmla="*/ 0 h 772"/>
                <a:gd name="T84" fmla="*/ 0 w 461"/>
                <a:gd name="T85" fmla="*/ 0 h 772"/>
                <a:gd name="T86" fmla="*/ 0 w 461"/>
                <a:gd name="T87" fmla="*/ 0 h 772"/>
                <a:gd name="T88" fmla="*/ 0 w 461"/>
                <a:gd name="T89" fmla="*/ 0 h 772"/>
                <a:gd name="T90" fmla="*/ 0 w 461"/>
                <a:gd name="T91" fmla="*/ 0 h 772"/>
                <a:gd name="T92" fmla="*/ 0 w 461"/>
                <a:gd name="T93" fmla="*/ 0 h 772"/>
                <a:gd name="T94" fmla="*/ 0 w 461"/>
                <a:gd name="T95" fmla="*/ 0 h 772"/>
                <a:gd name="T96" fmla="*/ 0 w 461"/>
                <a:gd name="T97" fmla="*/ 0 h 772"/>
                <a:gd name="T98" fmla="*/ 0 w 461"/>
                <a:gd name="T99" fmla="*/ 0 h 772"/>
                <a:gd name="T100" fmla="*/ 0 w 461"/>
                <a:gd name="T101" fmla="*/ 0 h 772"/>
                <a:gd name="T102" fmla="*/ 0 w 461"/>
                <a:gd name="T103" fmla="*/ 0 h 772"/>
                <a:gd name="T104" fmla="*/ 0 w 461"/>
                <a:gd name="T105" fmla="*/ 0 h 772"/>
                <a:gd name="T106" fmla="*/ 0 w 461"/>
                <a:gd name="T107" fmla="*/ 0 h 7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1" h="772">
                  <a:moveTo>
                    <a:pt x="230" y="117"/>
                  </a:moveTo>
                  <a:lnTo>
                    <a:pt x="239" y="117"/>
                  </a:lnTo>
                  <a:lnTo>
                    <a:pt x="247" y="118"/>
                  </a:lnTo>
                  <a:lnTo>
                    <a:pt x="256" y="119"/>
                  </a:lnTo>
                  <a:lnTo>
                    <a:pt x="264" y="122"/>
                  </a:lnTo>
                  <a:lnTo>
                    <a:pt x="272" y="124"/>
                  </a:lnTo>
                  <a:lnTo>
                    <a:pt x="280" y="128"/>
                  </a:lnTo>
                  <a:lnTo>
                    <a:pt x="287" y="133"/>
                  </a:lnTo>
                  <a:lnTo>
                    <a:pt x="294" y="137"/>
                  </a:lnTo>
                  <a:lnTo>
                    <a:pt x="301" y="142"/>
                  </a:lnTo>
                  <a:lnTo>
                    <a:pt x="308" y="149"/>
                  </a:lnTo>
                  <a:lnTo>
                    <a:pt x="314" y="155"/>
                  </a:lnTo>
                  <a:lnTo>
                    <a:pt x="321" y="162"/>
                  </a:lnTo>
                  <a:lnTo>
                    <a:pt x="333" y="178"/>
                  </a:lnTo>
                  <a:lnTo>
                    <a:pt x="343" y="195"/>
                  </a:lnTo>
                  <a:lnTo>
                    <a:pt x="353" y="215"/>
                  </a:lnTo>
                  <a:lnTo>
                    <a:pt x="362" y="235"/>
                  </a:lnTo>
                  <a:lnTo>
                    <a:pt x="369" y="258"/>
                  </a:lnTo>
                  <a:lnTo>
                    <a:pt x="376" y="282"/>
                  </a:lnTo>
                  <a:lnTo>
                    <a:pt x="380" y="306"/>
                  </a:lnTo>
                  <a:lnTo>
                    <a:pt x="383" y="332"/>
                  </a:lnTo>
                  <a:lnTo>
                    <a:pt x="386" y="358"/>
                  </a:lnTo>
                  <a:lnTo>
                    <a:pt x="387" y="386"/>
                  </a:lnTo>
                  <a:lnTo>
                    <a:pt x="386" y="414"/>
                  </a:lnTo>
                  <a:lnTo>
                    <a:pt x="383" y="441"/>
                  </a:lnTo>
                  <a:lnTo>
                    <a:pt x="380" y="467"/>
                  </a:lnTo>
                  <a:lnTo>
                    <a:pt x="376" y="492"/>
                  </a:lnTo>
                  <a:lnTo>
                    <a:pt x="369" y="516"/>
                  </a:lnTo>
                  <a:lnTo>
                    <a:pt x="362" y="538"/>
                  </a:lnTo>
                  <a:lnTo>
                    <a:pt x="353" y="560"/>
                  </a:lnTo>
                  <a:lnTo>
                    <a:pt x="343" y="579"/>
                  </a:lnTo>
                  <a:lnTo>
                    <a:pt x="333" y="597"/>
                  </a:lnTo>
                  <a:lnTo>
                    <a:pt x="321" y="612"/>
                  </a:lnTo>
                  <a:lnTo>
                    <a:pt x="314" y="619"/>
                  </a:lnTo>
                  <a:lnTo>
                    <a:pt x="308" y="626"/>
                  </a:lnTo>
                  <a:lnTo>
                    <a:pt x="301" y="632"/>
                  </a:lnTo>
                  <a:lnTo>
                    <a:pt x="294" y="638"/>
                  </a:lnTo>
                  <a:lnTo>
                    <a:pt x="287" y="642"/>
                  </a:lnTo>
                  <a:lnTo>
                    <a:pt x="280" y="646"/>
                  </a:lnTo>
                  <a:lnTo>
                    <a:pt x="272" y="651"/>
                  </a:lnTo>
                  <a:lnTo>
                    <a:pt x="264" y="653"/>
                  </a:lnTo>
                  <a:lnTo>
                    <a:pt x="256" y="656"/>
                  </a:lnTo>
                  <a:lnTo>
                    <a:pt x="247" y="657"/>
                  </a:lnTo>
                  <a:lnTo>
                    <a:pt x="239" y="658"/>
                  </a:lnTo>
                  <a:lnTo>
                    <a:pt x="230" y="658"/>
                  </a:lnTo>
                  <a:lnTo>
                    <a:pt x="221" y="658"/>
                  </a:lnTo>
                  <a:lnTo>
                    <a:pt x="214" y="657"/>
                  </a:lnTo>
                  <a:lnTo>
                    <a:pt x="205" y="656"/>
                  </a:lnTo>
                  <a:lnTo>
                    <a:pt x="197" y="653"/>
                  </a:lnTo>
                  <a:lnTo>
                    <a:pt x="189" y="651"/>
                  </a:lnTo>
                  <a:lnTo>
                    <a:pt x="181" y="646"/>
                  </a:lnTo>
                  <a:lnTo>
                    <a:pt x="174" y="642"/>
                  </a:lnTo>
                  <a:lnTo>
                    <a:pt x="167" y="638"/>
                  </a:lnTo>
                  <a:lnTo>
                    <a:pt x="160" y="632"/>
                  </a:lnTo>
                  <a:lnTo>
                    <a:pt x="153" y="626"/>
                  </a:lnTo>
                  <a:lnTo>
                    <a:pt x="147" y="619"/>
                  </a:lnTo>
                  <a:lnTo>
                    <a:pt x="140" y="612"/>
                  </a:lnTo>
                  <a:lnTo>
                    <a:pt x="129" y="597"/>
                  </a:lnTo>
                  <a:lnTo>
                    <a:pt x="118" y="579"/>
                  </a:lnTo>
                  <a:lnTo>
                    <a:pt x="108" y="560"/>
                  </a:lnTo>
                  <a:lnTo>
                    <a:pt x="99" y="538"/>
                  </a:lnTo>
                  <a:lnTo>
                    <a:pt x="92" y="516"/>
                  </a:lnTo>
                  <a:lnTo>
                    <a:pt x="85" y="492"/>
                  </a:lnTo>
                  <a:lnTo>
                    <a:pt x="81" y="467"/>
                  </a:lnTo>
                  <a:lnTo>
                    <a:pt x="77" y="441"/>
                  </a:lnTo>
                  <a:lnTo>
                    <a:pt x="75" y="414"/>
                  </a:lnTo>
                  <a:lnTo>
                    <a:pt x="75" y="386"/>
                  </a:lnTo>
                  <a:lnTo>
                    <a:pt x="75" y="358"/>
                  </a:lnTo>
                  <a:lnTo>
                    <a:pt x="77" y="332"/>
                  </a:lnTo>
                  <a:lnTo>
                    <a:pt x="81" y="306"/>
                  </a:lnTo>
                  <a:lnTo>
                    <a:pt x="85" y="282"/>
                  </a:lnTo>
                  <a:lnTo>
                    <a:pt x="92" y="258"/>
                  </a:lnTo>
                  <a:lnTo>
                    <a:pt x="99" y="235"/>
                  </a:lnTo>
                  <a:lnTo>
                    <a:pt x="108" y="215"/>
                  </a:lnTo>
                  <a:lnTo>
                    <a:pt x="118" y="195"/>
                  </a:lnTo>
                  <a:lnTo>
                    <a:pt x="129" y="178"/>
                  </a:lnTo>
                  <a:lnTo>
                    <a:pt x="140" y="162"/>
                  </a:lnTo>
                  <a:lnTo>
                    <a:pt x="147" y="155"/>
                  </a:lnTo>
                  <a:lnTo>
                    <a:pt x="153" y="149"/>
                  </a:lnTo>
                  <a:lnTo>
                    <a:pt x="160" y="142"/>
                  </a:lnTo>
                  <a:lnTo>
                    <a:pt x="167" y="137"/>
                  </a:lnTo>
                  <a:lnTo>
                    <a:pt x="174" y="133"/>
                  </a:lnTo>
                  <a:lnTo>
                    <a:pt x="181" y="128"/>
                  </a:lnTo>
                  <a:lnTo>
                    <a:pt x="189" y="124"/>
                  </a:lnTo>
                  <a:lnTo>
                    <a:pt x="197" y="122"/>
                  </a:lnTo>
                  <a:lnTo>
                    <a:pt x="205" y="119"/>
                  </a:lnTo>
                  <a:lnTo>
                    <a:pt x="214" y="118"/>
                  </a:lnTo>
                  <a:lnTo>
                    <a:pt x="221" y="117"/>
                  </a:lnTo>
                  <a:lnTo>
                    <a:pt x="230" y="117"/>
                  </a:lnTo>
                  <a:close/>
                  <a:moveTo>
                    <a:pt x="230" y="772"/>
                  </a:moveTo>
                  <a:lnTo>
                    <a:pt x="242" y="772"/>
                  </a:lnTo>
                  <a:lnTo>
                    <a:pt x="254" y="770"/>
                  </a:lnTo>
                  <a:lnTo>
                    <a:pt x="266" y="768"/>
                  </a:lnTo>
                  <a:lnTo>
                    <a:pt x="276" y="765"/>
                  </a:lnTo>
                  <a:lnTo>
                    <a:pt x="288" y="761"/>
                  </a:lnTo>
                  <a:lnTo>
                    <a:pt x="299" y="755"/>
                  </a:lnTo>
                  <a:lnTo>
                    <a:pt x="310" y="750"/>
                  </a:lnTo>
                  <a:lnTo>
                    <a:pt x="320" y="742"/>
                  </a:lnTo>
                  <a:lnTo>
                    <a:pt x="330" y="735"/>
                  </a:lnTo>
                  <a:lnTo>
                    <a:pt x="340" y="727"/>
                  </a:lnTo>
                  <a:lnTo>
                    <a:pt x="350" y="717"/>
                  </a:lnTo>
                  <a:lnTo>
                    <a:pt x="360" y="708"/>
                  </a:lnTo>
                  <a:lnTo>
                    <a:pt x="368" y="697"/>
                  </a:lnTo>
                  <a:lnTo>
                    <a:pt x="377" y="685"/>
                  </a:lnTo>
                  <a:lnTo>
                    <a:pt x="386" y="673"/>
                  </a:lnTo>
                  <a:lnTo>
                    <a:pt x="393" y="661"/>
                  </a:lnTo>
                  <a:lnTo>
                    <a:pt x="401" y="647"/>
                  </a:lnTo>
                  <a:lnTo>
                    <a:pt x="408" y="633"/>
                  </a:lnTo>
                  <a:lnTo>
                    <a:pt x="415" y="619"/>
                  </a:lnTo>
                  <a:lnTo>
                    <a:pt x="421" y="604"/>
                  </a:lnTo>
                  <a:lnTo>
                    <a:pt x="428" y="589"/>
                  </a:lnTo>
                  <a:lnTo>
                    <a:pt x="433" y="573"/>
                  </a:lnTo>
                  <a:lnTo>
                    <a:pt x="438" y="556"/>
                  </a:lnTo>
                  <a:lnTo>
                    <a:pt x="443" y="539"/>
                  </a:lnTo>
                  <a:lnTo>
                    <a:pt x="447" y="521"/>
                  </a:lnTo>
                  <a:lnTo>
                    <a:pt x="450" y="504"/>
                  </a:lnTo>
                  <a:lnTo>
                    <a:pt x="454" y="485"/>
                  </a:lnTo>
                  <a:lnTo>
                    <a:pt x="457" y="467"/>
                  </a:lnTo>
                  <a:lnTo>
                    <a:pt x="458" y="448"/>
                  </a:lnTo>
                  <a:lnTo>
                    <a:pt x="460" y="428"/>
                  </a:lnTo>
                  <a:lnTo>
                    <a:pt x="461" y="409"/>
                  </a:lnTo>
                  <a:lnTo>
                    <a:pt x="461" y="388"/>
                  </a:lnTo>
                  <a:lnTo>
                    <a:pt x="461" y="368"/>
                  </a:lnTo>
                  <a:lnTo>
                    <a:pt x="460" y="348"/>
                  </a:lnTo>
                  <a:lnTo>
                    <a:pt x="458" y="329"/>
                  </a:lnTo>
                  <a:lnTo>
                    <a:pt x="457" y="310"/>
                  </a:lnTo>
                  <a:lnTo>
                    <a:pt x="454" y="290"/>
                  </a:lnTo>
                  <a:lnTo>
                    <a:pt x="450" y="272"/>
                  </a:lnTo>
                  <a:lnTo>
                    <a:pt x="447" y="254"/>
                  </a:lnTo>
                  <a:lnTo>
                    <a:pt x="443" y="236"/>
                  </a:lnTo>
                  <a:lnTo>
                    <a:pt x="438" y="219"/>
                  </a:lnTo>
                  <a:lnTo>
                    <a:pt x="434" y="202"/>
                  </a:lnTo>
                  <a:lnTo>
                    <a:pt x="428" y="186"/>
                  </a:lnTo>
                  <a:lnTo>
                    <a:pt x="422" y="170"/>
                  </a:lnTo>
                  <a:lnTo>
                    <a:pt x="416" y="155"/>
                  </a:lnTo>
                  <a:lnTo>
                    <a:pt x="409" y="140"/>
                  </a:lnTo>
                  <a:lnTo>
                    <a:pt x="402" y="126"/>
                  </a:lnTo>
                  <a:lnTo>
                    <a:pt x="394" y="112"/>
                  </a:lnTo>
                  <a:lnTo>
                    <a:pt x="387" y="100"/>
                  </a:lnTo>
                  <a:lnTo>
                    <a:pt x="378" y="87"/>
                  </a:lnTo>
                  <a:lnTo>
                    <a:pt x="369" y="77"/>
                  </a:lnTo>
                  <a:lnTo>
                    <a:pt x="361" y="66"/>
                  </a:lnTo>
                  <a:lnTo>
                    <a:pt x="351" y="55"/>
                  </a:lnTo>
                  <a:lnTo>
                    <a:pt x="341" y="46"/>
                  </a:lnTo>
                  <a:lnTo>
                    <a:pt x="332" y="38"/>
                  </a:lnTo>
                  <a:lnTo>
                    <a:pt x="321" y="30"/>
                  </a:lnTo>
                  <a:lnTo>
                    <a:pt x="311" y="23"/>
                  </a:lnTo>
                  <a:lnTo>
                    <a:pt x="300" y="17"/>
                  </a:lnTo>
                  <a:lnTo>
                    <a:pt x="289" y="12"/>
                  </a:lnTo>
                  <a:lnTo>
                    <a:pt x="278" y="8"/>
                  </a:lnTo>
                  <a:lnTo>
                    <a:pt x="266" y="4"/>
                  </a:lnTo>
                  <a:lnTo>
                    <a:pt x="255" y="1"/>
                  </a:lnTo>
                  <a:lnTo>
                    <a:pt x="243" y="0"/>
                  </a:lnTo>
                  <a:lnTo>
                    <a:pt x="230" y="0"/>
                  </a:lnTo>
                  <a:lnTo>
                    <a:pt x="218" y="0"/>
                  </a:lnTo>
                  <a:lnTo>
                    <a:pt x="206" y="1"/>
                  </a:lnTo>
                  <a:lnTo>
                    <a:pt x="194" y="4"/>
                  </a:lnTo>
                  <a:lnTo>
                    <a:pt x="184" y="8"/>
                  </a:lnTo>
                  <a:lnTo>
                    <a:pt x="172" y="12"/>
                  </a:lnTo>
                  <a:lnTo>
                    <a:pt x="161" y="17"/>
                  </a:lnTo>
                  <a:lnTo>
                    <a:pt x="150" y="23"/>
                  </a:lnTo>
                  <a:lnTo>
                    <a:pt x="139" y="30"/>
                  </a:lnTo>
                  <a:lnTo>
                    <a:pt x="130" y="38"/>
                  </a:lnTo>
                  <a:lnTo>
                    <a:pt x="120" y="46"/>
                  </a:lnTo>
                  <a:lnTo>
                    <a:pt x="110" y="55"/>
                  </a:lnTo>
                  <a:lnTo>
                    <a:pt x="101" y="66"/>
                  </a:lnTo>
                  <a:lnTo>
                    <a:pt x="92" y="77"/>
                  </a:lnTo>
                  <a:lnTo>
                    <a:pt x="83" y="87"/>
                  </a:lnTo>
                  <a:lnTo>
                    <a:pt x="75" y="100"/>
                  </a:lnTo>
                  <a:lnTo>
                    <a:pt x="67" y="112"/>
                  </a:lnTo>
                  <a:lnTo>
                    <a:pt x="59" y="126"/>
                  </a:lnTo>
                  <a:lnTo>
                    <a:pt x="52" y="140"/>
                  </a:lnTo>
                  <a:lnTo>
                    <a:pt x="45" y="155"/>
                  </a:lnTo>
                  <a:lnTo>
                    <a:pt x="39" y="170"/>
                  </a:lnTo>
                  <a:lnTo>
                    <a:pt x="32" y="186"/>
                  </a:lnTo>
                  <a:lnTo>
                    <a:pt x="27" y="202"/>
                  </a:lnTo>
                  <a:lnTo>
                    <a:pt x="23" y="219"/>
                  </a:lnTo>
                  <a:lnTo>
                    <a:pt x="17" y="236"/>
                  </a:lnTo>
                  <a:lnTo>
                    <a:pt x="14" y="254"/>
                  </a:lnTo>
                  <a:lnTo>
                    <a:pt x="10" y="272"/>
                  </a:lnTo>
                  <a:lnTo>
                    <a:pt x="7" y="290"/>
                  </a:lnTo>
                  <a:lnTo>
                    <a:pt x="4" y="310"/>
                  </a:lnTo>
                  <a:lnTo>
                    <a:pt x="2" y="329"/>
                  </a:lnTo>
                  <a:lnTo>
                    <a:pt x="1" y="348"/>
                  </a:lnTo>
                  <a:lnTo>
                    <a:pt x="0" y="368"/>
                  </a:lnTo>
                  <a:lnTo>
                    <a:pt x="0" y="388"/>
                  </a:lnTo>
                  <a:lnTo>
                    <a:pt x="0" y="409"/>
                  </a:lnTo>
                  <a:lnTo>
                    <a:pt x="1" y="428"/>
                  </a:lnTo>
                  <a:lnTo>
                    <a:pt x="2" y="448"/>
                  </a:lnTo>
                  <a:lnTo>
                    <a:pt x="4" y="467"/>
                  </a:lnTo>
                  <a:lnTo>
                    <a:pt x="8" y="485"/>
                  </a:lnTo>
                  <a:lnTo>
                    <a:pt x="10" y="504"/>
                  </a:lnTo>
                  <a:lnTo>
                    <a:pt x="14" y="521"/>
                  </a:lnTo>
                  <a:lnTo>
                    <a:pt x="18" y="539"/>
                  </a:lnTo>
                  <a:lnTo>
                    <a:pt x="23" y="556"/>
                  </a:lnTo>
                  <a:lnTo>
                    <a:pt x="28" y="573"/>
                  </a:lnTo>
                  <a:lnTo>
                    <a:pt x="34" y="589"/>
                  </a:lnTo>
                  <a:lnTo>
                    <a:pt x="39" y="604"/>
                  </a:lnTo>
                  <a:lnTo>
                    <a:pt x="45" y="619"/>
                  </a:lnTo>
                  <a:lnTo>
                    <a:pt x="53" y="633"/>
                  </a:lnTo>
                  <a:lnTo>
                    <a:pt x="59" y="647"/>
                  </a:lnTo>
                  <a:lnTo>
                    <a:pt x="67" y="661"/>
                  </a:lnTo>
                  <a:lnTo>
                    <a:pt x="76" y="673"/>
                  </a:lnTo>
                  <a:lnTo>
                    <a:pt x="84" y="685"/>
                  </a:lnTo>
                  <a:lnTo>
                    <a:pt x="93" y="697"/>
                  </a:lnTo>
                  <a:lnTo>
                    <a:pt x="102" y="708"/>
                  </a:lnTo>
                  <a:lnTo>
                    <a:pt x="111" y="717"/>
                  </a:lnTo>
                  <a:lnTo>
                    <a:pt x="121" y="727"/>
                  </a:lnTo>
                  <a:lnTo>
                    <a:pt x="131" y="735"/>
                  </a:lnTo>
                  <a:lnTo>
                    <a:pt x="140" y="742"/>
                  </a:lnTo>
                  <a:lnTo>
                    <a:pt x="151" y="750"/>
                  </a:lnTo>
                  <a:lnTo>
                    <a:pt x="162" y="755"/>
                  </a:lnTo>
                  <a:lnTo>
                    <a:pt x="173" y="761"/>
                  </a:lnTo>
                  <a:lnTo>
                    <a:pt x="184" y="765"/>
                  </a:lnTo>
                  <a:lnTo>
                    <a:pt x="196" y="768"/>
                  </a:lnTo>
                  <a:lnTo>
                    <a:pt x="207" y="770"/>
                  </a:lnTo>
                  <a:lnTo>
                    <a:pt x="218" y="772"/>
                  </a:lnTo>
                  <a:lnTo>
                    <a:pt x="230" y="772"/>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60" name="Freeform 26"/>
            <p:cNvSpPr>
              <a:spLocks noChangeAspect="1"/>
            </p:cNvSpPr>
            <p:nvPr/>
          </p:nvSpPr>
          <p:spPr bwMode="black">
            <a:xfrm>
              <a:off x="2994" y="3764"/>
              <a:ext cx="40" cy="126"/>
            </a:xfrm>
            <a:custGeom>
              <a:avLst/>
              <a:gdLst>
                <a:gd name="T0" fmla="*/ 0 w 240"/>
                <a:gd name="T1" fmla="*/ 0 h 754"/>
                <a:gd name="T2" fmla="*/ 0 w 240"/>
                <a:gd name="T3" fmla="*/ 0 h 754"/>
                <a:gd name="T4" fmla="*/ 0 w 240"/>
                <a:gd name="T5" fmla="*/ 0 h 754"/>
                <a:gd name="T6" fmla="*/ 0 w 240"/>
                <a:gd name="T7" fmla="*/ 0 h 754"/>
                <a:gd name="T8" fmla="*/ 0 w 240"/>
                <a:gd name="T9" fmla="*/ 0 h 754"/>
                <a:gd name="T10" fmla="*/ 0 w 240"/>
                <a:gd name="T11" fmla="*/ 0 h 754"/>
                <a:gd name="T12" fmla="*/ 0 w 240"/>
                <a:gd name="T13" fmla="*/ 0 h 754"/>
                <a:gd name="T14" fmla="*/ 0 w 240"/>
                <a:gd name="T15" fmla="*/ 0 h 754"/>
                <a:gd name="T16" fmla="*/ 0 w 240"/>
                <a:gd name="T17" fmla="*/ 0 h 754"/>
                <a:gd name="T18" fmla="*/ 0 w 240"/>
                <a:gd name="T19" fmla="*/ 0 h 754"/>
                <a:gd name="T20" fmla="*/ 0 w 240"/>
                <a:gd name="T21" fmla="*/ 0 h 754"/>
                <a:gd name="T22" fmla="*/ 0 w 240"/>
                <a:gd name="T23" fmla="*/ 0 h 754"/>
                <a:gd name="T24" fmla="*/ 0 w 240"/>
                <a:gd name="T25" fmla="*/ 0 h 754"/>
                <a:gd name="T26" fmla="*/ 0 w 240"/>
                <a:gd name="T27" fmla="*/ 0 h 754"/>
                <a:gd name="T28" fmla="*/ 0 w 240"/>
                <a:gd name="T29" fmla="*/ 0 h 754"/>
                <a:gd name="T30" fmla="*/ 0 w 240"/>
                <a:gd name="T31" fmla="*/ 0 h 754"/>
                <a:gd name="T32" fmla="*/ 0 w 240"/>
                <a:gd name="T33" fmla="*/ 0 h 754"/>
                <a:gd name="T34" fmla="*/ 0 w 240"/>
                <a:gd name="T35" fmla="*/ 0 h 754"/>
                <a:gd name="T36" fmla="*/ 0 w 240"/>
                <a:gd name="T37" fmla="*/ 0 h 754"/>
                <a:gd name="T38" fmla="*/ 0 w 240"/>
                <a:gd name="T39" fmla="*/ 0 h 754"/>
                <a:gd name="T40" fmla="*/ 0 w 240"/>
                <a:gd name="T41" fmla="*/ 0 h 754"/>
                <a:gd name="T42" fmla="*/ 0 w 240"/>
                <a:gd name="T43" fmla="*/ 0 h 754"/>
                <a:gd name="T44" fmla="*/ 0 w 240"/>
                <a:gd name="T45" fmla="*/ 0 h 754"/>
                <a:gd name="T46" fmla="*/ 0 w 240"/>
                <a:gd name="T47" fmla="*/ 0 h 754"/>
                <a:gd name="T48" fmla="*/ 0 w 240"/>
                <a:gd name="T49" fmla="*/ 0 h 754"/>
                <a:gd name="T50" fmla="*/ 0 w 240"/>
                <a:gd name="T51" fmla="*/ 0 h 754"/>
                <a:gd name="T52" fmla="*/ 0 w 240"/>
                <a:gd name="T53" fmla="*/ 0 h 754"/>
                <a:gd name="T54" fmla="*/ 0 w 240"/>
                <a:gd name="T55" fmla="*/ 0 h 754"/>
                <a:gd name="T56" fmla="*/ 0 w 240"/>
                <a:gd name="T57" fmla="*/ 0 h 754"/>
                <a:gd name="T58" fmla="*/ 0 w 240"/>
                <a:gd name="T59" fmla="*/ 0 h 754"/>
                <a:gd name="T60" fmla="*/ 0 w 240"/>
                <a:gd name="T61" fmla="*/ 0 h 754"/>
                <a:gd name="T62" fmla="*/ 0 w 240"/>
                <a:gd name="T63" fmla="*/ 0 h 754"/>
                <a:gd name="T64" fmla="*/ 0 w 240"/>
                <a:gd name="T65" fmla="*/ 0 h 754"/>
                <a:gd name="T66" fmla="*/ 0 w 240"/>
                <a:gd name="T67" fmla="*/ 0 h 754"/>
                <a:gd name="T68" fmla="*/ 0 w 240"/>
                <a:gd name="T69" fmla="*/ 0 h 754"/>
                <a:gd name="T70" fmla="*/ 0 w 240"/>
                <a:gd name="T71" fmla="*/ 0 h 754"/>
                <a:gd name="T72" fmla="*/ 0 w 240"/>
                <a:gd name="T73" fmla="*/ 0 h 754"/>
                <a:gd name="T74" fmla="*/ 0 w 240"/>
                <a:gd name="T75" fmla="*/ 0 h 754"/>
                <a:gd name="T76" fmla="*/ 0 w 240"/>
                <a:gd name="T77" fmla="*/ 0 h 754"/>
                <a:gd name="T78" fmla="*/ 0 w 240"/>
                <a:gd name="T79" fmla="*/ 0 h 754"/>
                <a:gd name="T80" fmla="*/ 0 w 240"/>
                <a:gd name="T81" fmla="*/ 0 h 754"/>
                <a:gd name="T82" fmla="*/ 0 w 240"/>
                <a:gd name="T83" fmla="*/ 0 h 754"/>
                <a:gd name="T84" fmla="*/ 0 w 240"/>
                <a:gd name="T85" fmla="*/ 0 h 754"/>
                <a:gd name="T86" fmla="*/ 0 w 240"/>
                <a:gd name="T87" fmla="*/ 0 h 754"/>
                <a:gd name="T88" fmla="*/ 0 w 240"/>
                <a:gd name="T89" fmla="*/ 0 h 754"/>
                <a:gd name="T90" fmla="*/ 0 w 240"/>
                <a:gd name="T91" fmla="*/ 0 h 754"/>
                <a:gd name="T92" fmla="*/ 0 w 240"/>
                <a:gd name="T93" fmla="*/ 0 h 754"/>
                <a:gd name="T94" fmla="*/ 0 w 240"/>
                <a:gd name="T95" fmla="*/ 0 h 754"/>
                <a:gd name="T96" fmla="*/ 0 w 240"/>
                <a:gd name="T97" fmla="*/ 0 h 754"/>
                <a:gd name="T98" fmla="*/ 0 w 240"/>
                <a:gd name="T99" fmla="*/ 0 h 754"/>
                <a:gd name="T100" fmla="*/ 0 w 240"/>
                <a:gd name="T101" fmla="*/ 0 h 754"/>
                <a:gd name="T102" fmla="*/ 0 w 240"/>
                <a:gd name="T103" fmla="*/ 0 h 7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0" h="754">
                  <a:moveTo>
                    <a:pt x="74" y="100"/>
                  </a:moveTo>
                  <a:lnTo>
                    <a:pt x="76" y="100"/>
                  </a:lnTo>
                  <a:lnTo>
                    <a:pt x="86" y="79"/>
                  </a:lnTo>
                  <a:lnTo>
                    <a:pt x="96" y="59"/>
                  </a:lnTo>
                  <a:lnTo>
                    <a:pt x="105" y="43"/>
                  </a:lnTo>
                  <a:lnTo>
                    <a:pt x="116" y="28"/>
                  </a:lnTo>
                  <a:lnTo>
                    <a:pt x="123" y="22"/>
                  </a:lnTo>
                  <a:lnTo>
                    <a:pt x="128" y="16"/>
                  </a:lnTo>
                  <a:lnTo>
                    <a:pt x="134" y="11"/>
                  </a:lnTo>
                  <a:lnTo>
                    <a:pt x="142" y="8"/>
                  </a:lnTo>
                  <a:lnTo>
                    <a:pt x="148" y="4"/>
                  </a:lnTo>
                  <a:lnTo>
                    <a:pt x="157" y="1"/>
                  </a:lnTo>
                  <a:lnTo>
                    <a:pt x="166" y="0"/>
                  </a:lnTo>
                  <a:lnTo>
                    <a:pt x="174" y="0"/>
                  </a:lnTo>
                  <a:lnTo>
                    <a:pt x="183" y="0"/>
                  </a:lnTo>
                  <a:lnTo>
                    <a:pt x="192" y="2"/>
                  </a:lnTo>
                  <a:lnTo>
                    <a:pt x="200" y="4"/>
                  </a:lnTo>
                  <a:lnTo>
                    <a:pt x="209" y="9"/>
                  </a:lnTo>
                  <a:lnTo>
                    <a:pt x="217" y="14"/>
                  </a:lnTo>
                  <a:lnTo>
                    <a:pt x="225" y="19"/>
                  </a:lnTo>
                  <a:lnTo>
                    <a:pt x="233" y="26"/>
                  </a:lnTo>
                  <a:lnTo>
                    <a:pt x="240" y="33"/>
                  </a:lnTo>
                  <a:lnTo>
                    <a:pt x="207" y="148"/>
                  </a:lnTo>
                  <a:lnTo>
                    <a:pt x="195" y="136"/>
                  </a:lnTo>
                  <a:lnTo>
                    <a:pt x="185" y="126"/>
                  </a:lnTo>
                  <a:lnTo>
                    <a:pt x="180" y="122"/>
                  </a:lnTo>
                  <a:lnTo>
                    <a:pt x="173" y="119"/>
                  </a:lnTo>
                  <a:lnTo>
                    <a:pt x="168" y="117"/>
                  </a:lnTo>
                  <a:lnTo>
                    <a:pt x="161" y="117"/>
                  </a:lnTo>
                  <a:lnTo>
                    <a:pt x="154" y="117"/>
                  </a:lnTo>
                  <a:lnTo>
                    <a:pt x="146" y="118"/>
                  </a:lnTo>
                  <a:lnTo>
                    <a:pt x="140" y="121"/>
                  </a:lnTo>
                  <a:lnTo>
                    <a:pt x="133" y="124"/>
                  </a:lnTo>
                  <a:lnTo>
                    <a:pt x="128" y="127"/>
                  </a:lnTo>
                  <a:lnTo>
                    <a:pt x="123" y="133"/>
                  </a:lnTo>
                  <a:lnTo>
                    <a:pt x="117" y="138"/>
                  </a:lnTo>
                  <a:lnTo>
                    <a:pt x="113" y="145"/>
                  </a:lnTo>
                  <a:lnTo>
                    <a:pt x="104" y="160"/>
                  </a:lnTo>
                  <a:lnTo>
                    <a:pt x="98" y="176"/>
                  </a:lnTo>
                  <a:lnTo>
                    <a:pt x="91" y="195"/>
                  </a:lnTo>
                  <a:lnTo>
                    <a:pt x="87" y="216"/>
                  </a:lnTo>
                  <a:lnTo>
                    <a:pt x="83" y="236"/>
                  </a:lnTo>
                  <a:lnTo>
                    <a:pt x="79" y="259"/>
                  </a:lnTo>
                  <a:lnTo>
                    <a:pt x="77" y="282"/>
                  </a:lnTo>
                  <a:lnTo>
                    <a:pt x="76" y="303"/>
                  </a:lnTo>
                  <a:lnTo>
                    <a:pt x="74" y="347"/>
                  </a:lnTo>
                  <a:lnTo>
                    <a:pt x="74" y="386"/>
                  </a:lnTo>
                  <a:lnTo>
                    <a:pt x="74" y="754"/>
                  </a:lnTo>
                  <a:lnTo>
                    <a:pt x="0" y="754"/>
                  </a:lnTo>
                  <a:lnTo>
                    <a:pt x="0" y="20"/>
                  </a:lnTo>
                  <a:lnTo>
                    <a:pt x="74" y="20"/>
                  </a:lnTo>
                  <a:lnTo>
                    <a:pt x="74" y="10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61" name="Freeform 27"/>
            <p:cNvSpPr>
              <a:spLocks noChangeAspect="1"/>
            </p:cNvSpPr>
            <p:nvPr/>
          </p:nvSpPr>
          <p:spPr bwMode="black">
            <a:xfrm>
              <a:off x="3040" y="3767"/>
              <a:ext cx="79" cy="191"/>
            </a:xfrm>
            <a:custGeom>
              <a:avLst/>
              <a:gdLst>
                <a:gd name="T0" fmla="*/ 0 w 472"/>
                <a:gd name="T1" fmla="*/ 0 h 1144"/>
                <a:gd name="T2" fmla="*/ 0 w 472"/>
                <a:gd name="T3" fmla="*/ 0 h 1144"/>
                <a:gd name="T4" fmla="*/ 0 w 472"/>
                <a:gd name="T5" fmla="*/ 0 h 1144"/>
                <a:gd name="T6" fmla="*/ 0 w 472"/>
                <a:gd name="T7" fmla="*/ 0 h 1144"/>
                <a:gd name="T8" fmla="*/ 0 w 472"/>
                <a:gd name="T9" fmla="*/ 0 h 1144"/>
                <a:gd name="T10" fmla="*/ 0 w 472"/>
                <a:gd name="T11" fmla="*/ 0 h 1144"/>
                <a:gd name="T12" fmla="*/ 0 w 472"/>
                <a:gd name="T13" fmla="*/ 0 h 1144"/>
                <a:gd name="T14" fmla="*/ 0 w 472"/>
                <a:gd name="T15" fmla="*/ 0 h 1144"/>
                <a:gd name="T16" fmla="*/ 0 w 472"/>
                <a:gd name="T17" fmla="*/ 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2" h="1144">
                  <a:moveTo>
                    <a:pt x="0" y="0"/>
                  </a:moveTo>
                  <a:lnTo>
                    <a:pt x="88" y="0"/>
                  </a:lnTo>
                  <a:lnTo>
                    <a:pt x="244" y="525"/>
                  </a:lnTo>
                  <a:lnTo>
                    <a:pt x="387" y="0"/>
                  </a:lnTo>
                  <a:lnTo>
                    <a:pt x="472" y="0"/>
                  </a:lnTo>
                  <a:lnTo>
                    <a:pt x="146" y="1144"/>
                  </a:lnTo>
                  <a:lnTo>
                    <a:pt x="62" y="1144"/>
                  </a:lnTo>
                  <a:lnTo>
                    <a:pt x="204" y="665"/>
                  </a:lnTo>
                  <a:lnTo>
                    <a:pt x="0" y="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62" name="Freeform 28"/>
            <p:cNvSpPr>
              <a:spLocks noChangeAspect="1"/>
            </p:cNvSpPr>
            <p:nvPr/>
          </p:nvSpPr>
          <p:spPr bwMode="black">
            <a:xfrm>
              <a:off x="1178" y="3969"/>
              <a:ext cx="93" cy="33"/>
            </a:xfrm>
            <a:custGeom>
              <a:avLst/>
              <a:gdLst>
                <a:gd name="T0" fmla="*/ 0 w 557"/>
                <a:gd name="T1" fmla="*/ 0 h 196"/>
                <a:gd name="T2" fmla="*/ 0 w 557"/>
                <a:gd name="T3" fmla="*/ 0 h 196"/>
                <a:gd name="T4" fmla="*/ 0 w 557"/>
                <a:gd name="T5" fmla="*/ 0 h 196"/>
                <a:gd name="T6" fmla="*/ 0 w 557"/>
                <a:gd name="T7" fmla="*/ 0 h 196"/>
                <a:gd name="T8" fmla="*/ 0 w 557"/>
                <a:gd name="T9" fmla="*/ 0 h 196"/>
                <a:gd name="T10" fmla="*/ 0 w 557"/>
                <a:gd name="T11" fmla="*/ 0 h 196"/>
                <a:gd name="T12" fmla="*/ 0 w 557"/>
                <a:gd name="T13" fmla="*/ 0 h 196"/>
                <a:gd name="T14" fmla="*/ 0 w 557"/>
                <a:gd name="T15" fmla="*/ 0 h 196"/>
                <a:gd name="T16" fmla="*/ 0 w 557"/>
                <a:gd name="T17" fmla="*/ 0 h 196"/>
                <a:gd name="T18" fmla="*/ 0 w 557"/>
                <a:gd name="T19" fmla="*/ 0 h 196"/>
                <a:gd name="T20" fmla="*/ 0 w 557"/>
                <a:gd name="T21" fmla="*/ 0 h 196"/>
                <a:gd name="T22" fmla="*/ 0 w 557"/>
                <a:gd name="T23" fmla="*/ 0 h 196"/>
                <a:gd name="T24" fmla="*/ 0 w 557"/>
                <a:gd name="T25" fmla="*/ 0 h 196"/>
                <a:gd name="T26" fmla="*/ 0 w 557"/>
                <a:gd name="T27" fmla="*/ 0 h 196"/>
                <a:gd name="T28" fmla="*/ 0 w 557"/>
                <a:gd name="T29" fmla="*/ 0 h 196"/>
                <a:gd name="T30" fmla="*/ 0 w 557"/>
                <a:gd name="T31" fmla="*/ 0 h 196"/>
                <a:gd name="T32" fmla="*/ 0 w 557"/>
                <a:gd name="T33" fmla="*/ 0 h 196"/>
                <a:gd name="T34" fmla="*/ 0 w 557"/>
                <a:gd name="T35" fmla="*/ 0 h 196"/>
                <a:gd name="T36" fmla="*/ 0 w 557"/>
                <a:gd name="T37" fmla="*/ 0 h 196"/>
                <a:gd name="T38" fmla="*/ 0 w 557"/>
                <a:gd name="T39" fmla="*/ 0 h 196"/>
                <a:gd name="T40" fmla="*/ 0 w 557"/>
                <a:gd name="T41" fmla="*/ 0 h 196"/>
                <a:gd name="T42" fmla="*/ 0 w 557"/>
                <a:gd name="T43" fmla="*/ 0 h 196"/>
                <a:gd name="T44" fmla="*/ 0 w 557"/>
                <a:gd name="T45" fmla="*/ 0 h 196"/>
                <a:gd name="T46" fmla="*/ 0 w 557"/>
                <a:gd name="T47" fmla="*/ 0 h 196"/>
                <a:gd name="T48" fmla="*/ 0 w 557"/>
                <a:gd name="T49" fmla="*/ 0 h 196"/>
                <a:gd name="T50" fmla="*/ 0 w 557"/>
                <a:gd name="T51" fmla="*/ 0 h 196"/>
                <a:gd name="T52" fmla="*/ 0 w 557"/>
                <a:gd name="T53" fmla="*/ 0 h 196"/>
                <a:gd name="T54" fmla="*/ 0 w 557"/>
                <a:gd name="T55" fmla="*/ 0 h 196"/>
                <a:gd name="T56" fmla="*/ 0 w 557"/>
                <a:gd name="T57" fmla="*/ 0 h 196"/>
                <a:gd name="T58" fmla="*/ 0 w 557"/>
                <a:gd name="T59" fmla="*/ 0 h 196"/>
                <a:gd name="T60" fmla="*/ 0 w 557"/>
                <a:gd name="T61" fmla="*/ 0 h 196"/>
                <a:gd name="T62" fmla="*/ 0 w 557"/>
                <a:gd name="T63" fmla="*/ 0 h 196"/>
                <a:gd name="T64" fmla="*/ 0 w 557"/>
                <a:gd name="T65" fmla="*/ 0 h 196"/>
                <a:gd name="T66" fmla="*/ 0 w 557"/>
                <a:gd name="T67" fmla="*/ 0 h 196"/>
                <a:gd name="T68" fmla="*/ 0 w 557"/>
                <a:gd name="T69" fmla="*/ 0 h 196"/>
                <a:gd name="T70" fmla="*/ 0 w 557"/>
                <a:gd name="T71" fmla="*/ 0 h 196"/>
                <a:gd name="T72" fmla="*/ 0 w 557"/>
                <a:gd name="T73" fmla="*/ 0 h 1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7" h="196">
                  <a:moveTo>
                    <a:pt x="557" y="0"/>
                  </a:moveTo>
                  <a:lnTo>
                    <a:pt x="535" y="20"/>
                  </a:lnTo>
                  <a:lnTo>
                    <a:pt x="511" y="39"/>
                  </a:lnTo>
                  <a:lnTo>
                    <a:pt x="485" y="57"/>
                  </a:lnTo>
                  <a:lnTo>
                    <a:pt x="457" y="73"/>
                  </a:lnTo>
                  <a:lnTo>
                    <a:pt x="428" y="89"/>
                  </a:lnTo>
                  <a:lnTo>
                    <a:pt x="396" y="103"/>
                  </a:lnTo>
                  <a:lnTo>
                    <a:pt x="364" y="117"/>
                  </a:lnTo>
                  <a:lnTo>
                    <a:pt x="330" y="130"/>
                  </a:lnTo>
                  <a:lnTo>
                    <a:pt x="294" y="141"/>
                  </a:lnTo>
                  <a:lnTo>
                    <a:pt x="256" y="152"/>
                  </a:lnTo>
                  <a:lnTo>
                    <a:pt x="217" y="162"/>
                  </a:lnTo>
                  <a:lnTo>
                    <a:pt x="176" y="170"/>
                  </a:lnTo>
                  <a:lnTo>
                    <a:pt x="134" y="179"/>
                  </a:lnTo>
                  <a:lnTo>
                    <a:pt x="91" y="185"/>
                  </a:lnTo>
                  <a:lnTo>
                    <a:pt x="47" y="191"/>
                  </a:lnTo>
                  <a:lnTo>
                    <a:pt x="0" y="196"/>
                  </a:lnTo>
                  <a:lnTo>
                    <a:pt x="50" y="193"/>
                  </a:lnTo>
                  <a:lnTo>
                    <a:pt x="96" y="189"/>
                  </a:lnTo>
                  <a:lnTo>
                    <a:pt x="142" y="182"/>
                  </a:lnTo>
                  <a:lnTo>
                    <a:pt x="186" y="176"/>
                  </a:lnTo>
                  <a:lnTo>
                    <a:pt x="227" y="168"/>
                  </a:lnTo>
                  <a:lnTo>
                    <a:pt x="267" y="158"/>
                  </a:lnTo>
                  <a:lnTo>
                    <a:pt x="305" y="149"/>
                  </a:lnTo>
                  <a:lnTo>
                    <a:pt x="341" y="137"/>
                  </a:lnTo>
                  <a:lnTo>
                    <a:pt x="376" y="124"/>
                  </a:lnTo>
                  <a:lnTo>
                    <a:pt x="407" y="111"/>
                  </a:lnTo>
                  <a:lnTo>
                    <a:pt x="437" y="96"/>
                  </a:lnTo>
                  <a:lnTo>
                    <a:pt x="466" y="79"/>
                  </a:lnTo>
                  <a:lnTo>
                    <a:pt x="480" y="70"/>
                  </a:lnTo>
                  <a:lnTo>
                    <a:pt x="491" y="61"/>
                  </a:lnTo>
                  <a:lnTo>
                    <a:pt x="504" y="52"/>
                  </a:lnTo>
                  <a:lnTo>
                    <a:pt x="515" y="42"/>
                  </a:lnTo>
                  <a:lnTo>
                    <a:pt x="527" y="32"/>
                  </a:lnTo>
                  <a:lnTo>
                    <a:pt x="538" y="22"/>
                  </a:lnTo>
                  <a:lnTo>
                    <a:pt x="548" y="12"/>
                  </a:lnTo>
                  <a:lnTo>
                    <a:pt x="557" y="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63" name="Freeform 29"/>
            <p:cNvSpPr>
              <a:spLocks noChangeAspect="1"/>
            </p:cNvSpPr>
            <p:nvPr/>
          </p:nvSpPr>
          <p:spPr bwMode="black">
            <a:xfrm>
              <a:off x="270" y="3456"/>
              <a:ext cx="305" cy="106"/>
            </a:xfrm>
            <a:custGeom>
              <a:avLst/>
              <a:gdLst>
                <a:gd name="T0" fmla="*/ 0 w 1832"/>
                <a:gd name="T1" fmla="*/ 0 h 635"/>
                <a:gd name="T2" fmla="*/ 0 w 1832"/>
                <a:gd name="T3" fmla="*/ 0 h 635"/>
                <a:gd name="T4" fmla="*/ 0 w 1832"/>
                <a:gd name="T5" fmla="*/ 0 h 635"/>
                <a:gd name="T6" fmla="*/ 0 w 1832"/>
                <a:gd name="T7" fmla="*/ 0 h 635"/>
                <a:gd name="T8" fmla="*/ 0 w 1832"/>
                <a:gd name="T9" fmla="*/ 0 h 635"/>
                <a:gd name="T10" fmla="*/ 0 w 1832"/>
                <a:gd name="T11" fmla="*/ 0 h 635"/>
                <a:gd name="T12" fmla="*/ 0 w 1832"/>
                <a:gd name="T13" fmla="*/ 0 h 635"/>
                <a:gd name="T14" fmla="*/ 0 w 1832"/>
                <a:gd name="T15" fmla="*/ 0 h 635"/>
                <a:gd name="T16" fmla="*/ 0 w 1832"/>
                <a:gd name="T17" fmla="*/ 0 h 635"/>
                <a:gd name="T18" fmla="*/ 0 w 1832"/>
                <a:gd name="T19" fmla="*/ 0 h 635"/>
                <a:gd name="T20" fmla="*/ 0 w 1832"/>
                <a:gd name="T21" fmla="*/ 0 h 635"/>
                <a:gd name="T22" fmla="*/ 0 w 1832"/>
                <a:gd name="T23" fmla="*/ 0 h 635"/>
                <a:gd name="T24" fmla="*/ 0 w 1832"/>
                <a:gd name="T25" fmla="*/ 0 h 635"/>
                <a:gd name="T26" fmla="*/ 0 w 1832"/>
                <a:gd name="T27" fmla="*/ 0 h 635"/>
                <a:gd name="T28" fmla="*/ 0 w 1832"/>
                <a:gd name="T29" fmla="*/ 0 h 635"/>
                <a:gd name="T30" fmla="*/ 0 w 1832"/>
                <a:gd name="T31" fmla="*/ 0 h 635"/>
                <a:gd name="T32" fmla="*/ 0 w 1832"/>
                <a:gd name="T33" fmla="*/ 0 h 635"/>
                <a:gd name="T34" fmla="*/ 0 w 1832"/>
                <a:gd name="T35" fmla="*/ 0 h 635"/>
                <a:gd name="T36" fmla="*/ 0 w 1832"/>
                <a:gd name="T37" fmla="*/ 0 h 635"/>
                <a:gd name="T38" fmla="*/ 0 w 1832"/>
                <a:gd name="T39" fmla="*/ 0 h 635"/>
                <a:gd name="T40" fmla="*/ 0 w 1832"/>
                <a:gd name="T41" fmla="*/ 0 h 635"/>
                <a:gd name="T42" fmla="*/ 0 w 1832"/>
                <a:gd name="T43" fmla="*/ 0 h 635"/>
                <a:gd name="T44" fmla="*/ 0 w 1832"/>
                <a:gd name="T45" fmla="*/ 0 h 635"/>
                <a:gd name="T46" fmla="*/ 0 w 1832"/>
                <a:gd name="T47" fmla="*/ 0 h 635"/>
                <a:gd name="T48" fmla="*/ 0 w 1832"/>
                <a:gd name="T49" fmla="*/ 0 h 635"/>
                <a:gd name="T50" fmla="*/ 0 w 1832"/>
                <a:gd name="T51" fmla="*/ 0 h 635"/>
                <a:gd name="T52" fmla="*/ 0 w 1832"/>
                <a:gd name="T53" fmla="*/ 0 h 635"/>
                <a:gd name="T54" fmla="*/ 0 w 1832"/>
                <a:gd name="T55" fmla="*/ 0 h 635"/>
                <a:gd name="T56" fmla="*/ 0 w 1832"/>
                <a:gd name="T57" fmla="*/ 0 h 635"/>
                <a:gd name="T58" fmla="*/ 0 w 1832"/>
                <a:gd name="T59" fmla="*/ 0 h 635"/>
                <a:gd name="T60" fmla="*/ 0 w 1832"/>
                <a:gd name="T61" fmla="*/ 0 h 635"/>
                <a:gd name="T62" fmla="*/ 0 w 1832"/>
                <a:gd name="T63" fmla="*/ 0 h 635"/>
                <a:gd name="T64" fmla="*/ 0 w 1832"/>
                <a:gd name="T65" fmla="*/ 0 h 635"/>
                <a:gd name="T66" fmla="*/ 0 w 1832"/>
                <a:gd name="T67" fmla="*/ 0 h 635"/>
                <a:gd name="T68" fmla="*/ 0 w 1832"/>
                <a:gd name="T69" fmla="*/ 0 h 635"/>
                <a:gd name="T70" fmla="*/ 0 w 1832"/>
                <a:gd name="T71" fmla="*/ 0 h 635"/>
                <a:gd name="T72" fmla="*/ 0 w 1832"/>
                <a:gd name="T73" fmla="*/ 0 h 635"/>
                <a:gd name="T74" fmla="*/ 0 w 1832"/>
                <a:gd name="T75" fmla="*/ 0 h 635"/>
                <a:gd name="T76" fmla="*/ 0 w 1832"/>
                <a:gd name="T77" fmla="*/ 0 h 635"/>
                <a:gd name="T78" fmla="*/ 0 w 1832"/>
                <a:gd name="T79" fmla="*/ 0 h 635"/>
                <a:gd name="T80" fmla="*/ 0 w 1832"/>
                <a:gd name="T81" fmla="*/ 0 h 635"/>
                <a:gd name="T82" fmla="*/ 0 w 1832"/>
                <a:gd name="T83" fmla="*/ 0 h 635"/>
                <a:gd name="T84" fmla="*/ 0 w 1832"/>
                <a:gd name="T85" fmla="*/ 0 h 635"/>
                <a:gd name="T86" fmla="*/ 0 w 1832"/>
                <a:gd name="T87" fmla="*/ 0 h 635"/>
                <a:gd name="T88" fmla="*/ 0 w 1832"/>
                <a:gd name="T89" fmla="*/ 0 h 635"/>
                <a:gd name="T90" fmla="*/ 0 w 1832"/>
                <a:gd name="T91" fmla="*/ 0 h 635"/>
                <a:gd name="T92" fmla="*/ 0 w 1832"/>
                <a:gd name="T93" fmla="*/ 0 h 635"/>
                <a:gd name="T94" fmla="*/ 0 w 1832"/>
                <a:gd name="T95" fmla="*/ 0 h 635"/>
                <a:gd name="T96" fmla="*/ 0 w 1832"/>
                <a:gd name="T97" fmla="*/ 0 h 6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32" h="635">
                  <a:moveTo>
                    <a:pt x="1514" y="0"/>
                  </a:moveTo>
                  <a:lnTo>
                    <a:pt x="1492" y="1"/>
                  </a:lnTo>
                  <a:lnTo>
                    <a:pt x="1472" y="3"/>
                  </a:lnTo>
                  <a:lnTo>
                    <a:pt x="1451" y="6"/>
                  </a:lnTo>
                  <a:lnTo>
                    <a:pt x="1431" y="11"/>
                  </a:lnTo>
                  <a:lnTo>
                    <a:pt x="1411" y="17"/>
                  </a:lnTo>
                  <a:lnTo>
                    <a:pt x="1392" y="24"/>
                  </a:lnTo>
                  <a:lnTo>
                    <a:pt x="1373" y="32"/>
                  </a:lnTo>
                  <a:lnTo>
                    <a:pt x="1356" y="42"/>
                  </a:lnTo>
                  <a:lnTo>
                    <a:pt x="1339" y="52"/>
                  </a:lnTo>
                  <a:lnTo>
                    <a:pt x="1323" y="64"/>
                  </a:lnTo>
                  <a:lnTo>
                    <a:pt x="1307" y="76"/>
                  </a:lnTo>
                  <a:lnTo>
                    <a:pt x="1293" y="90"/>
                  </a:lnTo>
                  <a:lnTo>
                    <a:pt x="1279" y="104"/>
                  </a:lnTo>
                  <a:lnTo>
                    <a:pt x="1266" y="119"/>
                  </a:lnTo>
                  <a:lnTo>
                    <a:pt x="1255" y="135"/>
                  </a:lnTo>
                  <a:lnTo>
                    <a:pt x="1244" y="151"/>
                  </a:lnTo>
                  <a:lnTo>
                    <a:pt x="1160" y="141"/>
                  </a:lnTo>
                  <a:lnTo>
                    <a:pt x="1078" y="133"/>
                  </a:lnTo>
                  <a:lnTo>
                    <a:pt x="997" y="126"/>
                  </a:lnTo>
                  <a:lnTo>
                    <a:pt x="919" y="122"/>
                  </a:lnTo>
                  <a:lnTo>
                    <a:pt x="842" y="119"/>
                  </a:lnTo>
                  <a:lnTo>
                    <a:pt x="768" y="118"/>
                  </a:lnTo>
                  <a:lnTo>
                    <a:pt x="696" y="119"/>
                  </a:lnTo>
                  <a:lnTo>
                    <a:pt x="626" y="122"/>
                  </a:lnTo>
                  <a:lnTo>
                    <a:pt x="617" y="122"/>
                  </a:lnTo>
                  <a:lnTo>
                    <a:pt x="606" y="122"/>
                  </a:lnTo>
                  <a:lnTo>
                    <a:pt x="563" y="125"/>
                  </a:lnTo>
                  <a:lnTo>
                    <a:pt x="520" y="129"/>
                  </a:lnTo>
                  <a:lnTo>
                    <a:pt x="478" y="134"/>
                  </a:lnTo>
                  <a:lnTo>
                    <a:pt x="438" y="139"/>
                  </a:lnTo>
                  <a:lnTo>
                    <a:pt x="400" y="146"/>
                  </a:lnTo>
                  <a:lnTo>
                    <a:pt x="361" y="153"/>
                  </a:lnTo>
                  <a:lnTo>
                    <a:pt x="324" y="161"/>
                  </a:lnTo>
                  <a:lnTo>
                    <a:pt x="287" y="169"/>
                  </a:lnTo>
                  <a:lnTo>
                    <a:pt x="265" y="177"/>
                  </a:lnTo>
                  <a:lnTo>
                    <a:pt x="243" y="184"/>
                  </a:lnTo>
                  <a:lnTo>
                    <a:pt x="221" y="192"/>
                  </a:lnTo>
                  <a:lnTo>
                    <a:pt x="202" y="201"/>
                  </a:lnTo>
                  <a:lnTo>
                    <a:pt x="183" y="209"/>
                  </a:lnTo>
                  <a:lnTo>
                    <a:pt x="165" y="219"/>
                  </a:lnTo>
                  <a:lnTo>
                    <a:pt x="148" y="229"/>
                  </a:lnTo>
                  <a:lnTo>
                    <a:pt x="132" y="239"/>
                  </a:lnTo>
                  <a:lnTo>
                    <a:pt x="117" y="250"/>
                  </a:lnTo>
                  <a:lnTo>
                    <a:pt x="103" y="261"/>
                  </a:lnTo>
                  <a:lnTo>
                    <a:pt x="90" y="272"/>
                  </a:lnTo>
                  <a:lnTo>
                    <a:pt x="78" y="284"/>
                  </a:lnTo>
                  <a:lnTo>
                    <a:pt x="67" y="297"/>
                  </a:lnTo>
                  <a:lnTo>
                    <a:pt x="56" y="309"/>
                  </a:lnTo>
                  <a:lnTo>
                    <a:pt x="48" y="321"/>
                  </a:lnTo>
                  <a:lnTo>
                    <a:pt x="39" y="334"/>
                  </a:lnTo>
                  <a:lnTo>
                    <a:pt x="31" y="348"/>
                  </a:lnTo>
                  <a:lnTo>
                    <a:pt x="25" y="362"/>
                  </a:lnTo>
                  <a:lnTo>
                    <a:pt x="18" y="377"/>
                  </a:lnTo>
                  <a:lnTo>
                    <a:pt x="14" y="392"/>
                  </a:lnTo>
                  <a:lnTo>
                    <a:pt x="10" y="406"/>
                  </a:lnTo>
                  <a:lnTo>
                    <a:pt x="7" y="421"/>
                  </a:lnTo>
                  <a:lnTo>
                    <a:pt x="3" y="437"/>
                  </a:lnTo>
                  <a:lnTo>
                    <a:pt x="2" y="452"/>
                  </a:lnTo>
                  <a:lnTo>
                    <a:pt x="1" y="468"/>
                  </a:lnTo>
                  <a:lnTo>
                    <a:pt x="0" y="484"/>
                  </a:lnTo>
                  <a:lnTo>
                    <a:pt x="1" y="502"/>
                  </a:lnTo>
                  <a:lnTo>
                    <a:pt x="2" y="518"/>
                  </a:lnTo>
                  <a:lnTo>
                    <a:pt x="4" y="535"/>
                  </a:lnTo>
                  <a:lnTo>
                    <a:pt x="7" y="552"/>
                  </a:lnTo>
                  <a:lnTo>
                    <a:pt x="11" y="570"/>
                  </a:lnTo>
                  <a:lnTo>
                    <a:pt x="14" y="588"/>
                  </a:lnTo>
                  <a:lnTo>
                    <a:pt x="16" y="578"/>
                  </a:lnTo>
                  <a:lnTo>
                    <a:pt x="18" y="570"/>
                  </a:lnTo>
                  <a:lnTo>
                    <a:pt x="21" y="560"/>
                  </a:lnTo>
                  <a:lnTo>
                    <a:pt x="23" y="550"/>
                  </a:lnTo>
                  <a:lnTo>
                    <a:pt x="32" y="531"/>
                  </a:lnTo>
                  <a:lnTo>
                    <a:pt x="45" y="512"/>
                  </a:lnTo>
                  <a:lnTo>
                    <a:pt x="59" y="495"/>
                  </a:lnTo>
                  <a:lnTo>
                    <a:pt x="76" y="478"/>
                  </a:lnTo>
                  <a:lnTo>
                    <a:pt x="94" y="463"/>
                  </a:lnTo>
                  <a:lnTo>
                    <a:pt x="113" y="448"/>
                  </a:lnTo>
                  <a:lnTo>
                    <a:pt x="136" y="434"/>
                  </a:lnTo>
                  <a:lnTo>
                    <a:pt x="160" y="421"/>
                  </a:lnTo>
                  <a:lnTo>
                    <a:pt x="185" y="409"/>
                  </a:lnTo>
                  <a:lnTo>
                    <a:pt x="213" y="397"/>
                  </a:lnTo>
                  <a:lnTo>
                    <a:pt x="242" y="387"/>
                  </a:lnTo>
                  <a:lnTo>
                    <a:pt x="272" y="378"/>
                  </a:lnTo>
                  <a:lnTo>
                    <a:pt x="305" y="369"/>
                  </a:lnTo>
                  <a:lnTo>
                    <a:pt x="339" y="360"/>
                  </a:lnTo>
                  <a:lnTo>
                    <a:pt x="375" y="354"/>
                  </a:lnTo>
                  <a:lnTo>
                    <a:pt x="412" y="347"/>
                  </a:lnTo>
                  <a:lnTo>
                    <a:pt x="451" y="342"/>
                  </a:lnTo>
                  <a:lnTo>
                    <a:pt x="491" y="338"/>
                  </a:lnTo>
                  <a:lnTo>
                    <a:pt x="533" y="334"/>
                  </a:lnTo>
                  <a:lnTo>
                    <a:pt x="577" y="332"/>
                  </a:lnTo>
                  <a:lnTo>
                    <a:pt x="621" y="330"/>
                  </a:lnTo>
                  <a:lnTo>
                    <a:pt x="667" y="329"/>
                  </a:lnTo>
                  <a:lnTo>
                    <a:pt x="715" y="329"/>
                  </a:lnTo>
                  <a:lnTo>
                    <a:pt x="764" y="330"/>
                  </a:lnTo>
                  <a:lnTo>
                    <a:pt x="814" y="331"/>
                  </a:lnTo>
                  <a:lnTo>
                    <a:pt x="866" y="333"/>
                  </a:lnTo>
                  <a:lnTo>
                    <a:pt x="918" y="337"/>
                  </a:lnTo>
                  <a:lnTo>
                    <a:pt x="972" y="341"/>
                  </a:lnTo>
                  <a:lnTo>
                    <a:pt x="1027" y="346"/>
                  </a:lnTo>
                  <a:lnTo>
                    <a:pt x="1083" y="352"/>
                  </a:lnTo>
                  <a:lnTo>
                    <a:pt x="1140" y="358"/>
                  </a:lnTo>
                  <a:lnTo>
                    <a:pt x="1198" y="366"/>
                  </a:lnTo>
                  <a:lnTo>
                    <a:pt x="1202" y="380"/>
                  </a:lnTo>
                  <a:lnTo>
                    <a:pt x="1205" y="394"/>
                  </a:lnTo>
                  <a:lnTo>
                    <a:pt x="1208" y="408"/>
                  </a:lnTo>
                  <a:lnTo>
                    <a:pt x="1212" y="421"/>
                  </a:lnTo>
                  <a:lnTo>
                    <a:pt x="1218" y="434"/>
                  </a:lnTo>
                  <a:lnTo>
                    <a:pt x="1223" y="448"/>
                  </a:lnTo>
                  <a:lnTo>
                    <a:pt x="1230" y="460"/>
                  </a:lnTo>
                  <a:lnTo>
                    <a:pt x="1236" y="473"/>
                  </a:lnTo>
                  <a:lnTo>
                    <a:pt x="1243" y="484"/>
                  </a:lnTo>
                  <a:lnTo>
                    <a:pt x="1250" y="496"/>
                  </a:lnTo>
                  <a:lnTo>
                    <a:pt x="1259" y="507"/>
                  </a:lnTo>
                  <a:lnTo>
                    <a:pt x="1268" y="518"/>
                  </a:lnTo>
                  <a:lnTo>
                    <a:pt x="1276" y="529"/>
                  </a:lnTo>
                  <a:lnTo>
                    <a:pt x="1286" y="538"/>
                  </a:lnTo>
                  <a:lnTo>
                    <a:pt x="1296" y="548"/>
                  </a:lnTo>
                  <a:lnTo>
                    <a:pt x="1305" y="558"/>
                  </a:lnTo>
                  <a:lnTo>
                    <a:pt x="1316" y="566"/>
                  </a:lnTo>
                  <a:lnTo>
                    <a:pt x="1328" y="575"/>
                  </a:lnTo>
                  <a:lnTo>
                    <a:pt x="1339" y="583"/>
                  </a:lnTo>
                  <a:lnTo>
                    <a:pt x="1351" y="590"/>
                  </a:lnTo>
                  <a:lnTo>
                    <a:pt x="1363" y="598"/>
                  </a:lnTo>
                  <a:lnTo>
                    <a:pt x="1376" y="603"/>
                  </a:lnTo>
                  <a:lnTo>
                    <a:pt x="1388" y="610"/>
                  </a:lnTo>
                  <a:lnTo>
                    <a:pt x="1401" y="615"/>
                  </a:lnTo>
                  <a:lnTo>
                    <a:pt x="1414" y="619"/>
                  </a:lnTo>
                  <a:lnTo>
                    <a:pt x="1428" y="624"/>
                  </a:lnTo>
                  <a:lnTo>
                    <a:pt x="1441" y="627"/>
                  </a:lnTo>
                  <a:lnTo>
                    <a:pt x="1455" y="630"/>
                  </a:lnTo>
                  <a:lnTo>
                    <a:pt x="1471" y="632"/>
                  </a:lnTo>
                  <a:lnTo>
                    <a:pt x="1485" y="634"/>
                  </a:lnTo>
                  <a:lnTo>
                    <a:pt x="1500" y="635"/>
                  </a:lnTo>
                  <a:lnTo>
                    <a:pt x="1514" y="635"/>
                  </a:lnTo>
                  <a:lnTo>
                    <a:pt x="1530" y="634"/>
                  </a:lnTo>
                  <a:lnTo>
                    <a:pt x="1546" y="633"/>
                  </a:lnTo>
                  <a:lnTo>
                    <a:pt x="1562" y="631"/>
                  </a:lnTo>
                  <a:lnTo>
                    <a:pt x="1578" y="629"/>
                  </a:lnTo>
                  <a:lnTo>
                    <a:pt x="1594" y="626"/>
                  </a:lnTo>
                  <a:lnTo>
                    <a:pt x="1609" y="621"/>
                  </a:lnTo>
                  <a:lnTo>
                    <a:pt x="1623" y="616"/>
                  </a:lnTo>
                  <a:lnTo>
                    <a:pt x="1638" y="611"/>
                  </a:lnTo>
                  <a:lnTo>
                    <a:pt x="1652" y="604"/>
                  </a:lnTo>
                  <a:lnTo>
                    <a:pt x="1665" y="597"/>
                  </a:lnTo>
                  <a:lnTo>
                    <a:pt x="1679" y="589"/>
                  </a:lnTo>
                  <a:lnTo>
                    <a:pt x="1692" y="580"/>
                  </a:lnTo>
                  <a:lnTo>
                    <a:pt x="1704" y="572"/>
                  </a:lnTo>
                  <a:lnTo>
                    <a:pt x="1716" y="562"/>
                  </a:lnTo>
                  <a:lnTo>
                    <a:pt x="1727" y="552"/>
                  </a:lnTo>
                  <a:lnTo>
                    <a:pt x="1738" y="542"/>
                  </a:lnTo>
                  <a:lnTo>
                    <a:pt x="1749" y="531"/>
                  </a:lnTo>
                  <a:lnTo>
                    <a:pt x="1759" y="519"/>
                  </a:lnTo>
                  <a:lnTo>
                    <a:pt x="1768" y="507"/>
                  </a:lnTo>
                  <a:lnTo>
                    <a:pt x="1777" y="495"/>
                  </a:lnTo>
                  <a:lnTo>
                    <a:pt x="1786" y="482"/>
                  </a:lnTo>
                  <a:lnTo>
                    <a:pt x="1793" y="468"/>
                  </a:lnTo>
                  <a:lnTo>
                    <a:pt x="1801" y="455"/>
                  </a:lnTo>
                  <a:lnTo>
                    <a:pt x="1807" y="441"/>
                  </a:lnTo>
                  <a:lnTo>
                    <a:pt x="1813" y="426"/>
                  </a:lnTo>
                  <a:lnTo>
                    <a:pt x="1818" y="412"/>
                  </a:lnTo>
                  <a:lnTo>
                    <a:pt x="1822" y="397"/>
                  </a:lnTo>
                  <a:lnTo>
                    <a:pt x="1826" y="382"/>
                  </a:lnTo>
                  <a:lnTo>
                    <a:pt x="1828" y="366"/>
                  </a:lnTo>
                  <a:lnTo>
                    <a:pt x="1830" y="350"/>
                  </a:lnTo>
                  <a:lnTo>
                    <a:pt x="1831" y="334"/>
                  </a:lnTo>
                  <a:lnTo>
                    <a:pt x="1832" y="317"/>
                  </a:lnTo>
                  <a:lnTo>
                    <a:pt x="1831" y="301"/>
                  </a:lnTo>
                  <a:lnTo>
                    <a:pt x="1830" y="285"/>
                  </a:lnTo>
                  <a:lnTo>
                    <a:pt x="1828" y="270"/>
                  </a:lnTo>
                  <a:lnTo>
                    <a:pt x="1826" y="254"/>
                  </a:lnTo>
                  <a:lnTo>
                    <a:pt x="1822" y="238"/>
                  </a:lnTo>
                  <a:lnTo>
                    <a:pt x="1818" y="223"/>
                  </a:lnTo>
                  <a:lnTo>
                    <a:pt x="1813" y="208"/>
                  </a:lnTo>
                  <a:lnTo>
                    <a:pt x="1807" y="194"/>
                  </a:lnTo>
                  <a:lnTo>
                    <a:pt x="1801" y="180"/>
                  </a:lnTo>
                  <a:lnTo>
                    <a:pt x="1793" y="166"/>
                  </a:lnTo>
                  <a:lnTo>
                    <a:pt x="1786" y="153"/>
                  </a:lnTo>
                  <a:lnTo>
                    <a:pt x="1777" y="140"/>
                  </a:lnTo>
                  <a:lnTo>
                    <a:pt x="1768" y="128"/>
                  </a:lnTo>
                  <a:lnTo>
                    <a:pt x="1759" y="115"/>
                  </a:lnTo>
                  <a:lnTo>
                    <a:pt x="1749" y="105"/>
                  </a:lnTo>
                  <a:lnTo>
                    <a:pt x="1738" y="93"/>
                  </a:lnTo>
                  <a:lnTo>
                    <a:pt x="1727" y="83"/>
                  </a:lnTo>
                  <a:lnTo>
                    <a:pt x="1716" y="72"/>
                  </a:lnTo>
                  <a:lnTo>
                    <a:pt x="1704" y="64"/>
                  </a:lnTo>
                  <a:lnTo>
                    <a:pt x="1692" y="54"/>
                  </a:lnTo>
                  <a:lnTo>
                    <a:pt x="1679" y="46"/>
                  </a:lnTo>
                  <a:lnTo>
                    <a:pt x="1665" y="39"/>
                  </a:lnTo>
                  <a:lnTo>
                    <a:pt x="1652" y="31"/>
                  </a:lnTo>
                  <a:lnTo>
                    <a:pt x="1638" y="25"/>
                  </a:lnTo>
                  <a:lnTo>
                    <a:pt x="1623" y="19"/>
                  </a:lnTo>
                  <a:lnTo>
                    <a:pt x="1609" y="14"/>
                  </a:lnTo>
                  <a:lnTo>
                    <a:pt x="1594" y="10"/>
                  </a:lnTo>
                  <a:lnTo>
                    <a:pt x="1578" y="6"/>
                  </a:lnTo>
                  <a:lnTo>
                    <a:pt x="1562" y="3"/>
                  </a:lnTo>
                  <a:lnTo>
                    <a:pt x="1546" y="2"/>
                  </a:lnTo>
                  <a:lnTo>
                    <a:pt x="1530" y="0"/>
                  </a:lnTo>
                  <a:lnTo>
                    <a:pt x="1514" y="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64" name="Freeform 30"/>
            <p:cNvSpPr>
              <a:spLocks noChangeAspect="1"/>
            </p:cNvSpPr>
            <p:nvPr/>
          </p:nvSpPr>
          <p:spPr bwMode="black">
            <a:xfrm>
              <a:off x="464" y="3579"/>
              <a:ext cx="116" cy="237"/>
            </a:xfrm>
            <a:custGeom>
              <a:avLst/>
              <a:gdLst>
                <a:gd name="T0" fmla="*/ 0 w 694"/>
                <a:gd name="T1" fmla="*/ 0 h 1421"/>
                <a:gd name="T2" fmla="*/ 0 w 694"/>
                <a:gd name="T3" fmla="*/ 0 h 1421"/>
                <a:gd name="T4" fmla="*/ 0 w 694"/>
                <a:gd name="T5" fmla="*/ 0 h 1421"/>
                <a:gd name="T6" fmla="*/ 0 w 694"/>
                <a:gd name="T7" fmla="*/ 0 h 1421"/>
                <a:gd name="T8" fmla="*/ 0 w 694"/>
                <a:gd name="T9" fmla="*/ 0 h 1421"/>
                <a:gd name="T10" fmla="*/ 0 w 694"/>
                <a:gd name="T11" fmla="*/ 0 h 1421"/>
                <a:gd name="T12" fmla="*/ 0 w 694"/>
                <a:gd name="T13" fmla="*/ 0 h 1421"/>
                <a:gd name="T14" fmla="*/ 0 w 694"/>
                <a:gd name="T15" fmla="*/ 0 h 1421"/>
                <a:gd name="T16" fmla="*/ 0 w 694"/>
                <a:gd name="T17" fmla="*/ 0 h 1421"/>
                <a:gd name="T18" fmla="*/ 0 w 694"/>
                <a:gd name="T19" fmla="*/ 0 h 1421"/>
                <a:gd name="T20" fmla="*/ 0 w 694"/>
                <a:gd name="T21" fmla="*/ 0 h 1421"/>
                <a:gd name="T22" fmla="*/ 0 w 694"/>
                <a:gd name="T23" fmla="*/ 0 h 14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94" h="1421">
                  <a:moveTo>
                    <a:pt x="694" y="0"/>
                  </a:moveTo>
                  <a:lnTo>
                    <a:pt x="0" y="0"/>
                  </a:lnTo>
                  <a:lnTo>
                    <a:pt x="0" y="1016"/>
                  </a:lnTo>
                  <a:lnTo>
                    <a:pt x="84" y="1069"/>
                  </a:lnTo>
                  <a:lnTo>
                    <a:pt x="170" y="1122"/>
                  </a:lnTo>
                  <a:lnTo>
                    <a:pt x="256" y="1175"/>
                  </a:lnTo>
                  <a:lnTo>
                    <a:pt x="343" y="1227"/>
                  </a:lnTo>
                  <a:lnTo>
                    <a:pt x="431" y="1277"/>
                  </a:lnTo>
                  <a:lnTo>
                    <a:pt x="518" y="1326"/>
                  </a:lnTo>
                  <a:lnTo>
                    <a:pt x="607" y="1374"/>
                  </a:lnTo>
                  <a:lnTo>
                    <a:pt x="694" y="1421"/>
                  </a:lnTo>
                  <a:lnTo>
                    <a:pt x="694" y="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65" name="Freeform 31"/>
            <p:cNvSpPr>
              <a:spLocks noChangeAspect="1"/>
            </p:cNvSpPr>
            <p:nvPr/>
          </p:nvSpPr>
          <p:spPr bwMode="black">
            <a:xfrm>
              <a:off x="240" y="3518"/>
              <a:ext cx="1050" cy="497"/>
            </a:xfrm>
            <a:custGeom>
              <a:avLst/>
              <a:gdLst>
                <a:gd name="T0" fmla="*/ 0 w 6301"/>
                <a:gd name="T1" fmla="*/ 0 h 2981"/>
                <a:gd name="T2" fmla="*/ 0 w 6301"/>
                <a:gd name="T3" fmla="*/ 0 h 2981"/>
                <a:gd name="T4" fmla="*/ 0 w 6301"/>
                <a:gd name="T5" fmla="*/ 0 h 2981"/>
                <a:gd name="T6" fmla="*/ 0 w 6301"/>
                <a:gd name="T7" fmla="*/ 0 h 2981"/>
                <a:gd name="T8" fmla="*/ 0 w 6301"/>
                <a:gd name="T9" fmla="*/ 0 h 2981"/>
                <a:gd name="T10" fmla="*/ 0 w 6301"/>
                <a:gd name="T11" fmla="*/ 0 h 2981"/>
                <a:gd name="T12" fmla="*/ 0 w 6301"/>
                <a:gd name="T13" fmla="*/ 0 h 2981"/>
                <a:gd name="T14" fmla="*/ 0 w 6301"/>
                <a:gd name="T15" fmla="*/ 0 h 2981"/>
                <a:gd name="T16" fmla="*/ 0 w 6301"/>
                <a:gd name="T17" fmla="*/ 0 h 2981"/>
                <a:gd name="T18" fmla="*/ 0 w 6301"/>
                <a:gd name="T19" fmla="*/ 0 h 2981"/>
                <a:gd name="T20" fmla="*/ 0 w 6301"/>
                <a:gd name="T21" fmla="*/ 0 h 2981"/>
                <a:gd name="T22" fmla="*/ 0 w 6301"/>
                <a:gd name="T23" fmla="*/ 0 h 2981"/>
                <a:gd name="T24" fmla="*/ 0 w 6301"/>
                <a:gd name="T25" fmla="*/ 0 h 2981"/>
                <a:gd name="T26" fmla="*/ 0 w 6301"/>
                <a:gd name="T27" fmla="*/ 0 h 2981"/>
                <a:gd name="T28" fmla="*/ 0 w 6301"/>
                <a:gd name="T29" fmla="*/ 0 h 2981"/>
                <a:gd name="T30" fmla="*/ 0 w 6301"/>
                <a:gd name="T31" fmla="*/ 0 h 2981"/>
                <a:gd name="T32" fmla="*/ 0 w 6301"/>
                <a:gd name="T33" fmla="*/ 0 h 2981"/>
                <a:gd name="T34" fmla="*/ 0 w 6301"/>
                <a:gd name="T35" fmla="*/ 0 h 2981"/>
                <a:gd name="T36" fmla="*/ 0 w 6301"/>
                <a:gd name="T37" fmla="*/ 0 h 2981"/>
                <a:gd name="T38" fmla="*/ 0 w 6301"/>
                <a:gd name="T39" fmla="*/ 0 h 2981"/>
                <a:gd name="T40" fmla="*/ 0 w 6301"/>
                <a:gd name="T41" fmla="*/ 0 h 2981"/>
                <a:gd name="T42" fmla="*/ 0 w 6301"/>
                <a:gd name="T43" fmla="*/ 0 h 2981"/>
                <a:gd name="T44" fmla="*/ 0 w 6301"/>
                <a:gd name="T45" fmla="*/ 0 h 2981"/>
                <a:gd name="T46" fmla="*/ 0 w 6301"/>
                <a:gd name="T47" fmla="*/ 0 h 2981"/>
                <a:gd name="T48" fmla="*/ 0 w 6301"/>
                <a:gd name="T49" fmla="*/ 0 h 2981"/>
                <a:gd name="T50" fmla="*/ 0 w 6301"/>
                <a:gd name="T51" fmla="*/ 0 h 2981"/>
                <a:gd name="T52" fmla="*/ 0 w 6301"/>
                <a:gd name="T53" fmla="*/ 0 h 2981"/>
                <a:gd name="T54" fmla="*/ 0 w 6301"/>
                <a:gd name="T55" fmla="*/ 0 h 2981"/>
                <a:gd name="T56" fmla="*/ 0 w 6301"/>
                <a:gd name="T57" fmla="*/ 0 h 2981"/>
                <a:gd name="T58" fmla="*/ 0 w 6301"/>
                <a:gd name="T59" fmla="*/ 0 h 2981"/>
                <a:gd name="T60" fmla="*/ 0 w 6301"/>
                <a:gd name="T61" fmla="*/ 0 h 2981"/>
                <a:gd name="T62" fmla="*/ 0 w 6301"/>
                <a:gd name="T63" fmla="*/ 0 h 2981"/>
                <a:gd name="T64" fmla="*/ 0 w 6301"/>
                <a:gd name="T65" fmla="*/ 0 h 2981"/>
                <a:gd name="T66" fmla="*/ 0 w 6301"/>
                <a:gd name="T67" fmla="*/ 0 h 2981"/>
                <a:gd name="T68" fmla="*/ 0 w 6301"/>
                <a:gd name="T69" fmla="*/ 0 h 2981"/>
                <a:gd name="T70" fmla="*/ 0 w 6301"/>
                <a:gd name="T71" fmla="*/ 0 h 2981"/>
                <a:gd name="T72" fmla="*/ 0 w 6301"/>
                <a:gd name="T73" fmla="*/ 0 h 2981"/>
                <a:gd name="T74" fmla="*/ 0 w 6301"/>
                <a:gd name="T75" fmla="*/ 0 h 2981"/>
                <a:gd name="T76" fmla="*/ 0 w 6301"/>
                <a:gd name="T77" fmla="*/ 0 h 2981"/>
                <a:gd name="T78" fmla="*/ 0 w 6301"/>
                <a:gd name="T79" fmla="*/ 0 h 2981"/>
                <a:gd name="T80" fmla="*/ 0 w 6301"/>
                <a:gd name="T81" fmla="*/ 0 h 2981"/>
                <a:gd name="T82" fmla="*/ 0 w 6301"/>
                <a:gd name="T83" fmla="*/ 0 h 2981"/>
                <a:gd name="T84" fmla="*/ 0 w 6301"/>
                <a:gd name="T85" fmla="*/ 0 h 2981"/>
                <a:gd name="T86" fmla="*/ 0 w 6301"/>
                <a:gd name="T87" fmla="*/ 0 h 2981"/>
                <a:gd name="T88" fmla="*/ 0 w 6301"/>
                <a:gd name="T89" fmla="*/ 0 h 2981"/>
                <a:gd name="T90" fmla="*/ 0 w 6301"/>
                <a:gd name="T91" fmla="*/ 0 h 2981"/>
                <a:gd name="T92" fmla="*/ 0 w 6301"/>
                <a:gd name="T93" fmla="*/ 0 h 2981"/>
                <a:gd name="T94" fmla="*/ 0 w 6301"/>
                <a:gd name="T95" fmla="*/ 0 h 2981"/>
                <a:gd name="T96" fmla="*/ 0 w 6301"/>
                <a:gd name="T97" fmla="*/ 0 h 2981"/>
                <a:gd name="T98" fmla="*/ 0 w 6301"/>
                <a:gd name="T99" fmla="*/ 0 h 2981"/>
                <a:gd name="T100" fmla="*/ 0 w 6301"/>
                <a:gd name="T101" fmla="*/ 0 h 2981"/>
                <a:gd name="T102" fmla="*/ 0 w 6301"/>
                <a:gd name="T103" fmla="*/ 0 h 2981"/>
                <a:gd name="T104" fmla="*/ 0 w 6301"/>
                <a:gd name="T105" fmla="*/ 0 h 2981"/>
                <a:gd name="T106" fmla="*/ 0 w 6301"/>
                <a:gd name="T107" fmla="*/ 0 h 2981"/>
                <a:gd name="T108" fmla="*/ 0 w 6301"/>
                <a:gd name="T109" fmla="*/ 0 h 2981"/>
                <a:gd name="T110" fmla="*/ 0 w 6301"/>
                <a:gd name="T111" fmla="*/ 0 h 2981"/>
                <a:gd name="T112" fmla="*/ 0 w 6301"/>
                <a:gd name="T113" fmla="*/ 0 h 29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301" h="2981">
                  <a:moveTo>
                    <a:pt x="5008" y="1207"/>
                  </a:moveTo>
                  <a:lnTo>
                    <a:pt x="5008" y="366"/>
                  </a:lnTo>
                  <a:lnTo>
                    <a:pt x="4316" y="366"/>
                  </a:lnTo>
                  <a:lnTo>
                    <a:pt x="4316" y="821"/>
                  </a:lnTo>
                  <a:lnTo>
                    <a:pt x="4287" y="807"/>
                  </a:lnTo>
                  <a:lnTo>
                    <a:pt x="4258" y="793"/>
                  </a:lnTo>
                  <a:lnTo>
                    <a:pt x="4229" y="779"/>
                  </a:lnTo>
                  <a:lnTo>
                    <a:pt x="4200" y="765"/>
                  </a:lnTo>
                  <a:lnTo>
                    <a:pt x="4170" y="751"/>
                  </a:lnTo>
                  <a:lnTo>
                    <a:pt x="4140" y="737"/>
                  </a:lnTo>
                  <a:lnTo>
                    <a:pt x="4110" y="723"/>
                  </a:lnTo>
                  <a:lnTo>
                    <a:pt x="4081" y="709"/>
                  </a:lnTo>
                  <a:lnTo>
                    <a:pt x="4081" y="366"/>
                  </a:lnTo>
                  <a:lnTo>
                    <a:pt x="3416" y="366"/>
                  </a:lnTo>
                  <a:lnTo>
                    <a:pt x="3416" y="426"/>
                  </a:lnTo>
                  <a:lnTo>
                    <a:pt x="3318" y="388"/>
                  </a:lnTo>
                  <a:lnTo>
                    <a:pt x="3221" y="351"/>
                  </a:lnTo>
                  <a:lnTo>
                    <a:pt x="3127" y="316"/>
                  </a:lnTo>
                  <a:lnTo>
                    <a:pt x="3034" y="283"/>
                  </a:lnTo>
                  <a:lnTo>
                    <a:pt x="2943" y="252"/>
                  </a:lnTo>
                  <a:lnTo>
                    <a:pt x="2856" y="222"/>
                  </a:lnTo>
                  <a:lnTo>
                    <a:pt x="2770" y="196"/>
                  </a:lnTo>
                  <a:lnTo>
                    <a:pt x="2687" y="170"/>
                  </a:lnTo>
                  <a:lnTo>
                    <a:pt x="2682" y="193"/>
                  </a:lnTo>
                  <a:lnTo>
                    <a:pt x="2765" y="219"/>
                  </a:lnTo>
                  <a:lnTo>
                    <a:pt x="2850" y="246"/>
                  </a:lnTo>
                  <a:lnTo>
                    <a:pt x="2939" y="276"/>
                  </a:lnTo>
                  <a:lnTo>
                    <a:pt x="3029" y="308"/>
                  </a:lnTo>
                  <a:lnTo>
                    <a:pt x="3122" y="340"/>
                  </a:lnTo>
                  <a:lnTo>
                    <a:pt x="3217" y="376"/>
                  </a:lnTo>
                  <a:lnTo>
                    <a:pt x="3316" y="413"/>
                  </a:lnTo>
                  <a:lnTo>
                    <a:pt x="3416" y="452"/>
                  </a:lnTo>
                  <a:lnTo>
                    <a:pt x="3416" y="1562"/>
                  </a:lnTo>
                  <a:lnTo>
                    <a:pt x="2986" y="366"/>
                  </a:lnTo>
                  <a:lnTo>
                    <a:pt x="2274" y="366"/>
                  </a:lnTo>
                  <a:lnTo>
                    <a:pt x="2274" y="1909"/>
                  </a:lnTo>
                  <a:lnTo>
                    <a:pt x="2349" y="1944"/>
                  </a:lnTo>
                  <a:lnTo>
                    <a:pt x="2423" y="1980"/>
                  </a:lnTo>
                  <a:lnTo>
                    <a:pt x="2496" y="2013"/>
                  </a:lnTo>
                  <a:lnTo>
                    <a:pt x="2567" y="2045"/>
                  </a:lnTo>
                  <a:lnTo>
                    <a:pt x="2638" y="2076"/>
                  </a:lnTo>
                  <a:lnTo>
                    <a:pt x="2706" y="2104"/>
                  </a:lnTo>
                  <a:lnTo>
                    <a:pt x="2772" y="2132"/>
                  </a:lnTo>
                  <a:lnTo>
                    <a:pt x="2838" y="2158"/>
                  </a:lnTo>
                  <a:lnTo>
                    <a:pt x="2863" y="2168"/>
                  </a:lnTo>
                  <a:lnTo>
                    <a:pt x="2889" y="2177"/>
                  </a:lnTo>
                  <a:lnTo>
                    <a:pt x="2914" y="2187"/>
                  </a:lnTo>
                  <a:lnTo>
                    <a:pt x="2939" y="2197"/>
                  </a:lnTo>
                  <a:lnTo>
                    <a:pt x="2939" y="1869"/>
                  </a:lnTo>
                  <a:lnTo>
                    <a:pt x="3072" y="2250"/>
                  </a:lnTo>
                  <a:lnTo>
                    <a:pt x="3136" y="2274"/>
                  </a:lnTo>
                  <a:lnTo>
                    <a:pt x="3201" y="2299"/>
                  </a:lnTo>
                  <a:lnTo>
                    <a:pt x="3266" y="2323"/>
                  </a:lnTo>
                  <a:lnTo>
                    <a:pt x="3330" y="2346"/>
                  </a:lnTo>
                  <a:lnTo>
                    <a:pt x="3394" y="2368"/>
                  </a:lnTo>
                  <a:lnTo>
                    <a:pt x="3458" y="2391"/>
                  </a:lnTo>
                  <a:lnTo>
                    <a:pt x="3522" y="2412"/>
                  </a:lnTo>
                  <a:lnTo>
                    <a:pt x="3585" y="2434"/>
                  </a:lnTo>
                  <a:lnTo>
                    <a:pt x="3648" y="2456"/>
                  </a:lnTo>
                  <a:lnTo>
                    <a:pt x="3711" y="2476"/>
                  </a:lnTo>
                  <a:lnTo>
                    <a:pt x="3773" y="2496"/>
                  </a:lnTo>
                  <a:lnTo>
                    <a:pt x="3836" y="2515"/>
                  </a:lnTo>
                  <a:lnTo>
                    <a:pt x="3897" y="2534"/>
                  </a:lnTo>
                  <a:lnTo>
                    <a:pt x="3959" y="2553"/>
                  </a:lnTo>
                  <a:lnTo>
                    <a:pt x="4019" y="2571"/>
                  </a:lnTo>
                  <a:lnTo>
                    <a:pt x="4081" y="2588"/>
                  </a:lnTo>
                  <a:lnTo>
                    <a:pt x="4081" y="738"/>
                  </a:lnTo>
                  <a:lnTo>
                    <a:pt x="4110" y="752"/>
                  </a:lnTo>
                  <a:lnTo>
                    <a:pt x="4140" y="766"/>
                  </a:lnTo>
                  <a:lnTo>
                    <a:pt x="4170" y="780"/>
                  </a:lnTo>
                  <a:lnTo>
                    <a:pt x="4200" y="794"/>
                  </a:lnTo>
                  <a:lnTo>
                    <a:pt x="4229" y="808"/>
                  </a:lnTo>
                  <a:lnTo>
                    <a:pt x="4258" y="823"/>
                  </a:lnTo>
                  <a:lnTo>
                    <a:pt x="4287" y="837"/>
                  </a:lnTo>
                  <a:lnTo>
                    <a:pt x="4316" y="853"/>
                  </a:lnTo>
                  <a:lnTo>
                    <a:pt x="4316" y="2650"/>
                  </a:lnTo>
                  <a:lnTo>
                    <a:pt x="4403" y="2671"/>
                  </a:lnTo>
                  <a:lnTo>
                    <a:pt x="4488" y="2692"/>
                  </a:lnTo>
                  <a:lnTo>
                    <a:pt x="4572" y="2711"/>
                  </a:lnTo>
                  <a:lnTo>
                    <a:pt x="4655" y="2729"/>
                  </a:lnTo>
                  <a:lnTo>
                    <a:pt x="4736" y="2745"/>
                  </a:lnTo>
                  <a:lnTo>
                    <a:pt x="4816" y="2760"/>
                  </a:lnTo>
                  <a:lnTo>
                    <a:pt x="4895" y="2774"/>
                  </a:lnTo>
                  <a:lnTo>
                    <a:pt x="4973" y="2786"/>
                  </a:lnTo>
                  <a:lnTo>
                    <a:pt x="5048" y="2797"/>
                  </a:lnTo>
                  <a:lnTo>
                    <a:pt x="5122" y="2806"/>
                  </a:lnTo>
                  <a:lnTo>
                    <a:pt x="5194" y="2814"/>
                  </a:lnTo>
                  <a:lnTo>
                    <a:pt x="5264" y="2820"/>
                  </a:lnTo>
                  <a:lnTo>
                    <a:pt x="5333" y="2826"/>
                  </a:lnTo>
                  <a:lnTo>
                    <a:pt x="5400" y="2829"/>
                  </a:lnTo>
                  <a:lnTo>
                    <a:pt x="5465" y="2832"/>
                  </a:lnTo>
                  <a:lnTo>
                    <a:pt x="5528" y="2832"/>
                  </a:lnTo>
                  <a:lnTo>
                    <a:pt x="5528" y="2322"/>
                  </a:lnTo>
                  <a:lnTo>
                    <a:pt x="5008" y="2322"/>
                  </a:lnTo>
                  <a:lnTo>
                    <a:pt x="5008" y="1239"/>
                  </a:lnTo>
                  <a:lnTo>
                    <a:pt x="5086" y="1288"/>
                  </a:lnTo>
                  <a:lnTo>
                    <a:pt x="5162" y="1338"/>
                  </a:lnTo>
                  <a:lnTo>
                    <a:pt x="5235" y="1387"/>
                  </a:lnTo>
                  <a:lnTo>
                    <a:pt x="5307" y="1436"/>
                  </a:lnTo>
                  <a:lnTo>
                    <a:pt x="5378" y="1486"/>
                  </a:lnTo>
                  <a:lnTo>
                    <a:pt x="5445" y="1535"/>
                  </a:lnTo>
                  <a:lnTo>
                    <a:pt x="5510" y="1584"/>
                  </a:lnTo>
                  <a:lnTo>
                    <a:pt x="5573" y="1634"/>
                  </a:lnTo>
                  <a:lnTo>
                    <a:pt x="5633" y="1682"/>
                  </a:lnTo>
                  <a:lnTo>
                    <a:pt x="5692" y="1731"/>
                  </a:lnTo>
                  <a:lnTo>
                    <a:pt x="5748" y="1779"/>
                  </a:lnTo>
                  <a:lnTo>
                    <a:pt x="5801" y="1827"/>
                  </a:lnTo>
                  <a:lnTo>
                    <a:pt x="5852" y="1874"/>
                  </a:lnTo>
                  <a:lnTo>
                    <a:pt x="5900" y="1922"/>
                  </a:lnTo>
                  <a:lnTo>
                    <a:pt x="5944" y="1968"/>
                  </a:lnTo>
                  <a:lnTo>
                    <a:pt x="5988" y="2013"/>
                  </a:lnTo>
                  <a:lnTo>
                    <a:pt x="6026" y="2060"/>
                  </a:lnTo>
                  <a:lnTo>
                    <a:pt x="6063" y="2104"/>
                  </a:lnTo>
                  <a:lnTo>
                    <a:pt x="6097" y="2148"/>
                  </a:lnTo>
                  <a:lnTo>
                    <a:pt x="6127" y="2192"/>
                  </a:lnTo>
                  <a:lnTo>
                    <a:pt x="6155" y="2234"/>
                  </a:lnTo>
                  <a:lnTo>
                    <a:pt x="6179" y="2277"/>
                  </a:lnTo>
                  <a:lnTo>
                    <a:pt x="6199" y="2318"/>
                  </a:lnTo>
                  <a:lnTo>
                    <a:pt x="6216" y="2357"/>
                  </a:lnTo>
                  <a:lnTo>
                    <a:pt x="6231" y="2397"/>
                  </a:lnTo>
                  <a:lnTo>
                    <a:pt x="6241" y="2435"/>
                  </a:lnTo>
                  <a:lnTo>
                    <a:pt x="6249" y="2473"/>
                  </a:lnTo>
                  <a:lnTo>
                    <a:pt x="6252" y="2508"/>
                  </a:lnTo>
                  <a:lnTo>
                    <a:pt x="6252" y="2544"/>
                  </a:lnTo>
                  <a:lnTo>
                    <a:pt x="6249" y="2578"/>
                  </a:lnTo>
                  <a:lnTo>
                    <a:pt x="6240" y="2610"/>
                  </a:lnTo>
                  <a:lnTo>
                    <a:pt x="6229" y="2642"/>
                  </a:lnTo>
                  <a:lnTo>
                    <a:pt x="6204" y="2686"/>
                  </a:lnTo>
                  <a:lnTo>
                    <a:pt x="6170" y="2726"/>
                  </a:lnTo>
                  <a:lnTo>
                    <a:pt x="6129" y="2762"/>
                  </a:lnTo>
                  <a:lnTo>
                    <a:pt x="6082" y="2793"/>
                  </a:lnTo>
                  <a:lnTo>
                    <a:pt x="6026" y="2821"/>
                  </a:lnTo>
                  <a:lnTo>
                    <a:pt x="5965" y="2844"/>
                  </a:lnTo>
                  <a:lnTo>
                    <a:pt x="5898" y="2863"/>
                  </a:lnTo>
                  <a:lnTo>
                    <a:pt x="5825" y="2880"/>
                  </a:lnTo>
                  <a:lnTo>
                    <a:pt x="5745" y="2891"/>
                  </a:lnTo>
                  <a:lnTo>
                    <a:pt x="5659" y="2899"/>
                  </a:lnTo>
                  <a:lnTo>
                    <a:pt x="5569" y="2903"/>
                  </a:lnTo>
                  <a:lnTo>
                    <a:pt x="5473" y="2904"/>
                  </a:lnTo>
                  <a:lnTo>
                    <a:pt x="5372" y="2901"/>
                  </a:lnTo>
                  <a:lnTo>
                    <a:pt x="5266" y="2895"/>
                  </a:lnTo>
                  <a:lnTo>
                    <a:pt x="5157" y="2885"/>
                  </a:lnTo>
                  <a:lnTo>
                    <a:pt x="5043" y="2871"/>
                  </a:lnTo>
                  <a:lnTo>
                    <a:pt x="4924" y="2855"/>
                  </a:lnTo>
                  <a:lnTo>
                    <a:pt x="4803" y="2834"/>
                  </a:lnTo>
                  <a:lnTo>
                    <a:pt x="4677" y="2812"/>
                  </a:lnTo>
                  <a:lnTo>
                    <a:pt x="4548" y="2786"/>
                  </a:lnTo>
                  <a:lnTo>
                    <a:pt x="4417" y="2756"/>
                  </a:lnTo>
                  <a:lnTo>
                    <a:pt x="4282" y="2723"/>
                  </a:lnTo>
                  <a:lnTo>
                    <a:pt x="4145" y="2689"/>
                  </a:lnTo>
                  <a:lnTo>
                    <a:pt x="4005" y="2650"/>
                  </a:lnTo>
                  <a:lnTo>
                    <a:pt x="3864" y="2609"/>
                  </a:lnTo>
                  <a:lnTo>
                    <a:pt x="3720" y="2565"/>
                  </a:lnTo>
                  <a:lnTo>
                    <a:pt x="3576" y="2518"/>
                  </a:lnTo>
                  <a:lnTo>
                    <a:pt x="3429" y="2470"/>
                  </a:lnTo>
                  <a:lnTo>
                    <a:pt x="3281" y="2418"/>
                  </a:lnTo>
                  <a:lnTo>
                    <a:pt x="3132" y="2363"/>
                  </a:lnTo>
                  <a:lnTo>
                    <a:pt x="2983" y="2307"/>
                  </a:lnTo>
                  <a:lnTo>
                    <a:pt x="2833" y="2247"/>
                  </a:lnTo>
                  <a:lnTo>
                    <a:pt x="2753" y="2217"/>
                  </a:lnTo>
                  <a:lnTo>
                    <a:pt x="2671" y="2184"/>
                  </a:lnTo>
                  <a:lnTo>
                    <a:pt x="2586" y="2148"/>
                  </a:lnTo>
                  <a:lnTo>
                    <a:pt x="2498" y="2110"/>
                  </a:lnTo>
                  <a:lnTo>
                    <a:pt x="2410" y="2070"/>
                  </a:lnTo>
                  <a:lnTo>
                    <a:pt x="2319" y="2027"/>
                  </a:lnTo>
                  <a:lnTo>
                    <a:pt x="2227" y="1983"/>
                  </a:lnTo>
                  <a:lnTo>
                    <a:pt x="2134" y="1938"/>
                  </a:lnTo>
                  <a:lnTo>
                    <a:pt x="2040" y="1889"/>
                  </a:lnTo>
                  <a:lnTo>
                    <a:pt x="1947" y="1840"/>
                  </a:lnTo>
                  <a:lnTo>
                    <a:pt x="1852" y="1789"/>
                  </a:lnTo>
                  <a:lnTo>
                    <a:pt x="1757" y="1736"/>
                  </a:lnTo>
                  <a:lnTo>
                    <a:pt x="1663" y="1682"/>
                  </a:lnTo>
                  <a:lnTo>
                    <a:pt x="1569" y="1627"/>
                  </a:lnTo>
                  <a:lnTo>
                    <a:pt x="1476" y="1571"/>
                  </a:lnTo>
                  <a:lnTo>
                    <a:pt x="1384" y="1514"/>
                  </a:lnTo>
                  <a:lnTo>
                    <a:pt x="1294" y="1459"/>
                  </a:lnTo>
                  <a:lnTo>
                    <a:pt x="1208" y="1403"/>
                  </a:lnTo>
                  <a:lnTo>
                    <a:pt x="1124" y="1348"/>
                  </a:lnTo>
                  <a:lnTo>
                    <a:pt x="1043" y="1292"/>
                  </a:lnTo>
                  <a:lnTo>
                    <a:pt x="965" y="1235"/>
                  </a:lnTo>
                  <a:lnTo>
                    <a:pt x="891" y="1180"/>
                  </a:lnTo>
                  <a:lnTo>
                    <a:pt x="818" y="1125"/>
                  </a:lnTo>
                  <a:lnTo>
                    <a:pt x="749" y="1070"/>
                  </a:lnTo>
                  <a:lnTo>
                    <a:pt x="683" y="1016"/>
                  </a:lnTo>
                  <a:lnTo>
                    <a:pt x="621" y="963"/>
                  </a:lnTo>
                  <a:lnTo>
                    <a:pt x="561" y="909"/>
                  </a:lnTo>
                  <a:lnTo>
                    <a:pt x="505" y="856"/>
                  </a:lnTo>
                  <a:lnTo>
                    <a:pt x="452" y="803"/>
                  </a:lnTo>
                  <a:lnTo>
                    <a:pt x="402" y="751"/>
                  </a:lnTo>
                  <a:lnTo>
                    <a:pt x="355" y="700"/>
                  </a:lnTo>
                  <a:lnTo>
                    <a:pt x="312" y="650"/>
                  </a:lnTo>
                  <a:lnTo>
                    <a:pt x="272" y="600"/>
                  </a:lnTo>
                  <a:lnTo>
                    <a:pt x="235" y="552"/>
                  </a:lnTo>
                  <a:lnTo>
                    <a:pt x="203" y="504"/>
                  </a:lnTo>
                  <a:lnTo>
                    <a:pt x="173" y="458"/>
                  </a:lnTo>
                  <a:lnTo>
                    <a:pt x="147" y="412"/>
                  </a:lnTo>
                  <a:lnTo>
                    <a:pt x="124" y="368"/>
                  </a:lnTo>
                  <a:lnTo>
                    <a:pt x="105" y="325"/>
                  </a:lnTo>
                  <a:lnTo>
                    <a:pt x="90" y="283"/>
                  </a:lnTo>
                  <a:lnTo>
                    <a:pt x="78" y="242"/>
                  </a:lnTo>
                  <a:lnTo>
                    <a:pt x="69" y="203"/>
                  </a:lnTo>
                  <a:lnTo>
                    <a:pt x="65" y="165"/>
                  </a:lnTo>
                  <a:lnTo>
                    <a:pt x="64" y="129"/>
                  </a:lnTo>
                  <a:lnTo>
                    <a:pt x="67" y="94"/>
                  </a:lnTo>
                  <a:lnTo>
                    <a:pt x="73" y="62"/>
                  </a:lnTo>
                  <a:lnTo>
                    <a:pt x="84" y="29"/>
                  </a:lnTo>
                  <a:lnTo>
                    <a:pt x="99" y="0"/>
                  </a:lnTo>
                  <a:lnTo>
                    <a:pt x="89" y="12"/>
                  </a:lnTo>
                  <a:lnTo>
                    <a:pt x="78" y="25"/>
                  </a:lnTo>
                  <a:lnTo>
                    <a:pt x="68" y="38"/>
                  </a:lnTo>
                  <a:lnTo>
                    <a:pt x="59" y="51"/>
                  </a:lnTo>
                  <a:lnTo>
                    <a:pt x="51" y="65"/>
                  </a:lnTo>
                  <a:lnTo>
                    <a:pt x="43" y="79"/>
                  </a:lnTo>
                  <a:lnTo>
                    <a:pt x="37" y="94"/>
                  </a:lnTo>
                  <a:lnTo>
                    <a:pt x="30" y="109"/>
                  </a:lnTo>
                  <a:lnTo>
                    <a:pt x="17" y="142"/>
                  </a:lnTo>
                  <a:lnTo>
                    <a:pt x="8" y="176"/>
                  </a:lnTo>
                  <a:lnTo>
                    <a:pt x="2" y="212"/>
                  </a:lnTo>
                  <a:lnTo>
                    <a:pt x="0" y="248"/>
                  </a:lnTo>
                  <a:lnTo>
                    <a:pt x="1" y="286"/>
                  </a:lnTo>
                  <a:lnTo>
                    <a:pt x="6" y="326"/>
                  </a:lnTo>
                  <a:lnTo>
                    <a:pt x="15" y="366"/>
                  </a:lnTo>
                  <a:lnTo>
                    <a:pt x="27" y="407"/>
                  </a:lnTo>
                  <a:lnTo>
                    <a:pt x="42" y="449"/>
                  </a:lnTo>
                  <a:lnTo>
                    <a:pt x="62" y="492"/>
                  </a:lnTo>
                  <a:lnTo>
                    <a:pt x="83" y="536"/>
                  </a:lnTo>
                  <a:lnTo>
                    <a:pt x="109" y="582"/>
                  </a:lnTo>
                  <a:lnTo>
                    <a:pt x="139" y="628"/>
                  </a:lnTo>
                  <a:lnTo>
                    <a:pt x="172" y="675"/>
                  </a:lnTo>
                  <a:lnTo>
                    <a:pt x="208" y="723"/>
                  </a:lnTo>
                  <a:lnTo>
                    <a:pt x="248" y="772"/>
                  </a:lnTo>
                  <a:lnTo>
                    <a:pt x="291" y="820"/>
                  </a:lnTo>
                  <a:lnTo>
                    <a:pt x="338" y="871"/>
                  </a:lnTo>
                  <a:lnTo>
                    <a:pt x="388" y="922"/>
                  </a:lnTo>
                  <a:lnTo>
                    <a:pt x="442" y="972"/>
                  </a:lnTo>
                  <a:lnTo>
                    <a:pt x="498" y="1024"/>
                  </a:lnTo>
                  <a:lnTo>
                    <a:pt x="558" y="1077"/>
                  </a:lnTo>
                  <a:lnTo>
                    <a:pt x="622" y="1130"/>
                  </a:lnTo>
                  <a:lnTo>
                    <a:pt x="689" y="1184"/>
                  </a:lnTo>
                  <a:lnTo>
                    <a:pt x="759" y="1238"/>
                  </a:lnTo>
                  <a:lnTo>
                    <a:pt x="832" y="1293"/>
                  </a:lnTo>
                  <a:lnTo>
                    <a:pt x="909" y="1348"/>
                  </a:lnTo>
                  <a:lnTo>
                    <a:pt x="990" y="1403"/>
                  </a:lnTo>
                  <a:lnTo>
                    <a:pt x="1073" y="1459"/>
                  </a:lnTo>
                  <a:lnTo>
                    <a:pt x="1161" y="1515"/>
                  </a:lnTo>
                  <a:lnTo>
                    <a:pt x="1250" y="1571"/>
                  </a:lnTo>
                  <a:lnTo>
                    <a:pt x="1344" y="1628"/>
                  </a:lnTo>
                  <a:lnTo>
                    <a:pt x="1344" y="2925"/>
                  </a:lnTo>
                  <a:lnTo>
                    <a:pt x="2038" y="2925"/>
                  </a:lnTo>
                  <a:lnTo>
                    <a:pt x="2038" y="2007"/>
                  </a:lnTo>
                  <a:lnTo>
                    <a:pt x="2067" y="2021"/>
                  </a:lnTo>
                  <a:lnTo>
                    <a:pt x="2096" y="2035"/>
                  </a:lnTo>
                  <a:lnTo>
                    <a:pt x="2125" y="2048"/>
                  </a:lnTo>
                  <a:lnTo>
                    <a:pt x="2154" y="2063"/>
                  </a:lnTo>
                  <a:lnTo>
                    <a:pt x="2183" y="2077"/>
                  </a:lnTo>
                  <a:lnTo>
                    <a:pt x="2213" y="2091"/>
                  </a:lnTo>
                  <a:lnTo>
                    <a:pt x="2243" y="2106"/>
                  </a:lnTo>
                  <a:lnTo>
                    <a:pt x="2274" y="2120"/>
                  </a:lnTo>
                  <a:lnTo>
                    <a:pt x="2274" y="2925"/>
                  </a:lnTo>
                  <a:lnTo>
                    <a:pt x="2939" y="2925"/>
                  </a:lnTo>
                  <a:lnTo>
                    <a:pt x="2939" y="2409"/>
                  </a:lnTo>
                  <a:lnTo>
                    <a:pt x="2967" y="2420"/>
                  </a:lnTo>
                  <a:lnTo>
                    <a:pt x="2994" y="2431"/>
                  </a:lnTo>
                  <a:lnTo>
                    <a:pt x="3022" y="2442"/>
                  </a:lnTo>
                  <a:lnTo>
                    <a:pt x="3049" y="2452"/>
                  </a:lnTo>
                  <a:lnTo>
                    <a:pt x="3076" y="2463"/>
                  </a:lnTo>
                  <a:lnTo>
                    <a:pt x="3103" y="2473"/>
                  </a:lnTo>
                  <a:lnTo>
                    <a:pt x="3130" y="2484"/>
                  </a:lnTo>
                  <a:lnTo>
                    <a:pt x="3156" y="2493"/>
                  </a:lnTo>
                  <a:lnTo>
                    <a:pt x="3310" y="2925"/>
                  </a:lnTo>
                  <a:lnTo>
                    <a:pt x="4081" y="2925"/>
                  </a:lnTo>
                  <a:lnTo>
                    <a:pt x="4081" y="2783"/>
                  </a:lnTo>
                  <a:lnTo>
                    <a:pt x="4110" y="2790"/>
                  </a:lnTo>
                  <a:lnTo>
                    <a:pt x="4140" y="2798"/>
                  </a:lnTo>
                  <a:lnTo>
                    <a:pt x="4170" y="2805"/>
                  </a:lnTo>
                  <a:lnTo>
                    <a:pt x="4200" y="2812"/>
                  </a:lnTo>
                  <a:lnTo>
                    <a:pt x="4229" y="2819"/>
                  </a:lnTo>
                  <a:lnTo>
                    <a:pt x="4258" y="2826"/>
                  </a:lnTo>
                  <a:lnTo>
                    <a:pt x="4287" y="2831"/>
                  </a:lnTo>
                  <a:lnTo>
                    <a:pt x="4316" y="2838"/>
                  </a:lnTo>
                  <a:lnTo>
                    <a:pt x="4316" y="2925"/>
                  </a:lnTo>
                  <a:lnTo>
                    <a:pt x="4761" y="2925"/>
                  </a:lnTo>
                  <a:lnTo>
                    <a:pt x="4835" y="2936"/>
                  </a:lnTo>
                  <a:lnTo>
                    <a:pt x="4906" y="2945"/>
                  </a:lnTo>
                  <a:lnTo>
                    <a:pt x="4976" y="2954"/>
                  </a:lnTo>
                  <a:lnTo>
                    <a:pt x="5045" y="2962"/>
                  </a:lnTo>
                  <a:lnTo>
                    <a:pt x="5113" y="2968"/>
                  </a:lnTo>
                  <a:lnTo>
                    <a:pt x="5179" y="2972"/>
                  </a:lnTo>
                  <a:lnTo>
                    <a:pt x="5244" y="2977"/>
                  </a:lnTo>
                  <a:lnTo>
                    <a:pt x="5307" y="2979"/>
                  </a:lnTo>
                  <a:lnTo>
                    <a:pt x="5369" y="2981"/>
                  </a:lnTo>
                  <a:lnTo>
                    <a:pt x="5429" y="2981"/>
                  </a:lnTo>
                  <a:lnTo>
                    <a:pt x="5488" y="2980"/>
                  </a:lnTo>
                  <a:lnTo>
                    <a:pt x="5545" y="2978"/>
                  </a:lnTo>
                  <a:lnTo>
                    <a:pt x="5601" y="2975"/>
                  </a:lnTo>
                  <a:lnTo>
                    <a:pt x="5654" y="2969"/>
                  </a:lnTo>
                  <a:lnTo>
                    <a:pt x="5706" y="2964"/>
                  </a:lnTo>
                  <a:lnTo>
                    <a:pt x="5757" y="2956"/>
                  </a:lnTo>
                  <a:lnTo>
                    <a:pt x="5805" y="2948"/>
                  </a:lnTo>
                  <a:lnTo>
                    <a:pt x="5850" y="2938"/>
                  </a:lnTo>
                  <a:lnTo>
                    <a:pt x="5896" y="2927"/>
                  </a:lnTo>
                  <a:lnTo>
                    <a:pt x="5938" y="2914"/>
                  </a:lnTo>
                  <a:lnTo>
                    <a:pt x="5978" y="2901"/>
                  </a:lnTo>
                  <a:lnTo>
                    <a:pt x="6017" y="2886"/>
                  </a:lnTo>
                  <a:lnTo>
                    <a:pt x="6052" y="2870"/>
                  </a:lnTo>
                  <a:lnTo>
                    <a:pt x="6086" y="2852"/>
                  </a:lnTo>
                  <a:lnTo>
                    <a:pt x="6118" y="2832"/>
                  </a:lnTo>
                  <a:lnTo>
                    <a:pt x="6147" y="2812"/>
                  </a:lnTo>
                  <a:lnTo>
                    <a:pt x="6174" y="2790"/>
                  </a:lnTo>
                  <a:lnTo>
                    <a:pt x="6199" y="2767"/>
                  </a:lnTo>
                  <a:lnTo>
                    <a:pt x="6222" y="2743"/>
                  </a:lnTo>
                  <a:lnTo>
                    <a:pt x="6242" y="2717"/>
                  </a:lnTo>
                  <a:lnTo>
                    <a:pt x="6260" y="2689"/>
                  </a:lnTo>
                  <a:lnTo>
                    <a:pt x="6275" y="2661"/>
                  </a:lnTo>
                  <a:lnTo>
                    <a:pt x="6287" y="2629"/>
                  </a:lnTo>
                  <a:lnTo>
                    <a:pt x="6295" y="2596"/>
                  </a:lnTo>
                  <a:lnTo>
                    <a:pt x="6301" y="2562"/>
                  </a:lnTo>
                  <a:lnTo>
                    <a:pt x="6301" y="2527"/>
                  </a:lnTo>
                  <a:lnTo>
                    <a:pt x="6299" y="2490"/>
                  </a:lnTo>
                  <a:lnTo>
                    <a:pt x="6292" y="2452"/>
                  </a:lnTo>
                  <a:lnTo>
                    <a:pt x="6281" y="2414"/>
                  </a:lnTo>
                  <a:lnTo>
                    <a:pt x="6267" y="2373"/>
                  </a:lnTo>
                  <a:lnTo>
                    <a:pt x="6250" y="2332"/>
                  </a:lnTo>
                  <a:lnTo>
                    <a:pt x="6228" y="2289"/>
                  </a:lnTo>
                  <a:lnTo>
                    <a:pt x="6205" y="2246"/>
                  </a:lnTo>
                  <a:lnTo>
                    <a:pt x="6177" y="2202"/>
                  </a:lnTo>
                  <a:lnTo>
                    <a:pt x="6145" y="2157"/>
                  </a:lnTo>
                  <a:lnTo>
                    <a:pt x="6111" y="2111"/>
                  </a:lnTo>
                  <a:lnTo>
                    <a:pt x="6073" y="2064"/>
                  </a:lnTo>
                  <a:lnTo>
                    <a:pt x="6033" y="2018"/>
                  </a:lnTo>
                  <a:lnTo>
                    <a:pt x="5989" y="1969"/>
                  </a:lnTo>
                  <a:lnTo>
                    <a:pt x="5942" y="1921"/>
                  </a:lnTo>
                  <a:lnTo>
                    <a:pt x="5893" y="1872"/>
                  </a:lnTo>
                  <a:lnTo>
                    <a:pt x="5840" y="1822"/>
                  </a:lnTo>
                  <a:lnTo>
                    <a:pt x="5785" y="1772"/>
                  </a:lnTo>
                  <a:lnTo>
                    <a:pt x="5726" y="1721"/>
                  </a:lnTo>
                  <a:lnTo>
                    <a:pt x="5666" y="1670"/>
                  </a:lnTo>
                  <a:lnTo>
                    <a:pt x="5602" y="1620"/>
                  </a:lnTo>
                  <a:lnTo>
                    <a:pt x="5536" y="1569"/>
                  </a:lnTo>
                  <a:lnTo>
                    <a:pt x="5468" y="1517"/>
                  </a:lnTo>
                  <a:lnTo>
                    <a:pt x="5397" y="1465"/>
                  </a:lnTo>
                  <a:lnTo>
                    <a:pt x="5324" y="1413"/>
                  </a:lnTo>
                  <a:lnTo>
                    <a:pt x="5248" y="1362"/>
                  </a:lnTo>
                  <a:lnTo>
                    <a:pt x="5170" y="1310"/>
                  </a:lnTo>
                  <a:lnTo>
                    <a:pt x="5090" y="1258"/>
                  </a:lnTo>
                  <a:lnTo>
                    <a:pt x="5008" y="1207"/>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grpSp>
      <p:grpSp>
        <p:nvGrpSpPr>
          <p:cNvPr id="1029" name="Group 32"/>
          <p:cNvGrpSpPr>
            <a:grpSpLocks/>
          </p:cNvGrpSpPr>
          <p:nvPr/>
        </p:nvGrpSpPr>
        <p:grpSpPr bwMode="auto">
          <a:xfrm>
            <a:off x="454025" y="309563"/>
            <a:ext cx="6221413" cy="314325"/>
            <a:chOff x="286" y="195"/>
            <a:chExt cx="3919" cy="198"/>
          </a:xfrm>
        </p:grpSpPr>
        <p:sp>
          <p:nvSpPr>
            <p:cNvPr id="1036" name="Line 33"/>
            <p:cNvSpPr>
              <a:spLocks noChangeShapeType="1"/>
            </p:cNvSpPr>
            <p:nvPr userDrawn="1"/>
          </p:nvSpPr>
          <p:spPr bwMode="auto">
            <a:xfrm>
              <a:off x="286" y="196"/>
              <a:ext cx="1688" cy="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sz="2400" dirty="0">
                <a:solidFill>
                  <a:srgbClr val="000000"/>
                </a:solidFill>
                <a:latin typeface="Times New Roman" charset="0"/>
                <a:ea typeface="ＭＳ Ｐゴシック" charset="0"/>
              </a:endParaRPr>
            </a:p>
          </p:txBody>
        </p:sp>
        <p:sp>
          <p:nvSpPr>
            <p:cNvPr id="1037" name="Line 34"/>
            <p:cNvSpPr>
              <a:spLocks noChangeShapeType="1"/>
            </p:cNvSpPr>
            <p:nvPr userDrawn="1"/>
          </p:nvSpPr>
          <p:spPr bwMode="auto">
            <a:xfrm>
              <a:off x="1969" y="195"/>
              <a:ext cx="196" cy="196"/>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sz="2400" dirty="0">
                <a:solidFill>
                  <a:srgbClr val="000000"/>
                </a:solidFill>
                <a:latin typeface="Times New Roman" charset="0"/>
                <a:ea typeface="ＭＳ Ｐゴシック" charset="0"/>
              </a:endParaRPr>
            </a:p>
          </p:txBody>
        </p:sp>
        <p:sp>
          <p:nvSpPr>
            <p:cNvPr id="1038" name="Line 35"/>
            <p:cNvSpPr>
              <a:spLocks noChangeShapeType="1"/>
            </p:cNvSpPr>
            <p:nvPr userDrawn="1"/>
          </p:nvSpPr>
          <p:spPr bwMode="auto">
            <a:xfrm>
              <a:off x="2165" y="393"/>
              <a:ext cx="2040" cy="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sz="2400" dirty="0">
                <a:solidFill>
                  <a:srgbClr val="000000"/>
                </a:solidFill>
                <a:latin typeface="Times New Roman" charset="0"/>
                <a:ea typeface="ＭＳ Ｐゴシック" charset="0"/>
              </a:endParaRPr>
            </a:p>
          </p:txBody>
        </p:sp>
      </p:grpSp>
      <p:grpSp>
        <p:nvGrpSpPr>
          <p:cNvPr id="1030" name="Group 36"/>
          <p:cNvGrpSpPr>
            <a:grpSpLocks/>
          </p:cNvGrpSpPr>
          <p:nvPr/>
        </p:nvGrpSpPr>
        <p:grpSpPr bwMode="auto">
          <a:xfrm>
            <a:off x="458788" y="163513"/>
            <a:ext cx="8255000" cy="593725"/>
            <a:chOff x="289" y="103"/>
            <a:chExt cx="5200" cy="374"/>
          </a:xfrm>
        </p:grpSpPr>
        <p:sp>
          <p:nvSpPr>
            <p:cNvPr id="1033" name="Rectangle 37"/>
            <p:cNvSpPr>
              <a:spLocks noChangeArrowheads="1"/>
            </p:cNvSpPr>
            <p:nvPr userDrawn="1"/>
          </p:nvSpPr>
          <p:spPr bwMode="auto">
            <a:xfrm>
              <a:off x="289" y="155"/>
              <a:ext cx="1879" cy="6"/>
            </a:xfrm>
            <a:prstGeom prst="rect">
              <a:avLst/>
            </a:prstGeom>
            <a:solidFill>
              <a:srgbClr val="FF6600">
                <a:alpha val="3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dirty="0" smtClean="0">
                <a:solidFill>
                  <a:srgbClr val="000000"/>
                </a:solidFill>
                <a:ea typeface="MS PGothic" pitchFamily="34" charset="-128"/>
              </a:endParaRPr>
            </a:p>
          </p:txBody>
        </p:sp>
        <p:sp>
          <p:nvSpPr>
            <p:cNvPr id="1034" name="Rectangle 38"/>
            <p:cNvSpPr>
              <a:spLocks noChangeArrowheads="1"/>
            </p:cNvSpPr>
            <p:nvPr userDrawn="1"/>
          </p:nvSpPr>
          <p:spPr bwMode="auto">
            <a:xfrm rot="2700000">
              <a:off x="2113" y="287"/>
              <a:ext cx="374" cy="6"/>
            </a:xfrm>
            <a:prstGeom prst="rect">
              <a:avLst/>
            </a:prstGeom>
            <a:solidFill>
              <a:srgbClr val="FF6600">
                <a:alpha val="3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dirty="0" smtClean="0">
                <a:solidFill>
                  <a:srgbClr val="000000"/>
                </a:solidFill>
                <a:ea typeface="MS PGothic" pitchFamily="34" charset="-128"/>
              </a:endParaRPr>
            </a:p>
          </p:txBody>
        </p:sp>
        <p:sp>
          <p:nvSpPr>
            <p:cNvPr id="1035" name="Rectangle 39"/>
            <p:cNvSpPr>
              <a:spLocks noChangeArrowheads="1"/>
            </p:cNvSpPr>
            <p:nvPr userDrawn="1"/>
          </p:nvSpPr>
          <p:spPr bwMode="auto">
            <a:xfrm>
              <a:off x="2431" y="423"/>
              <a:ext cx="3058" cy="6"/>
            </a:xfrm>
            <a:prstGeom prst="rect">
              <a:avLst/>
            </a:prstGeom>
            <a:solidFill>
              <a:srgbClr val="FF6600">
                <a:alpha val="3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dirty="0" smtClean="0">
                <a:solidFill>
                  <a:srgbClr val="000000"/>
                </a:solidFill>
                <a:ea typeface="MS PGothic" pitchFamily="34" charset="-128"/>
              </a:endParaRPr>
            </a:p>
          </p:txBody>
        </p:sp>
      </p:grpSp>
      <p:sp>
        <p:nvSpPr>
          <p:cNvPr id="74792" name="Rectangle 40"/>
          <p:cNvSpPr>
            <a:spLocks noGrp="1" noChangeArrowheads="1"/>
          </p:cNvSpPr>
          <p:nvPr>
            <p:ph type="ftr" sz="quarter" idx="3"/>
          </p:nvPr>
        </p:nvSpPr>
        <p:spPr bwMode="auto">
          <a:xfrm>
            <a:off x="6908800" y="6553200"/>
            <a:ext cx="18065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800">
                <a:latin typeface="+mn-lt"/>
                <a:ea typeface="+mn-ea"/>
              </a:defRPr>
            </a:lvl1pPr>
          </a:lstStyle>
          <a:p>
            <a:pPr eaLnBrk="0" fontAlgn="base" hangingPunct="0">
              <a:spcBef>
                <a:spcPct val="0"/>
              </a:spcBef>
              <a:spcAft>
                <a:spcPct val="0"/>
              </a:spcAft>
              <a:defRPr/>
            </a:pPr>
            <a:r>
              <a:rPr lang="en-US" altLang="en-US" dirty="0">
                <a:solidFill>
                  <a:srgbClr val="000000"/>
                </a:solidFill>
              </a:rPr>
              <a:t>Business Sensitive</a:t>
            </a:r>
          </a:p>
        </p:txBody>
      </p:sp>
      <p:sp>
        <p:nvSpPr>
          <p:cNvPr id="74793" name="Rectangle 41"/>
          <p:cNvSpPr>
            <a:spLocks noGrp="1" noChangeArrowheads="1"/>
          </p:cNvSpPr>
          <p:nvPr>
            <p:ph type="sldNum" sz="quarter" idx="4"/>
          </p:nvPr>
        </p:nvSpPr>
        <p:spPr bwMode="auto">
          <a:xfrm>
            <a:off x="8713788" y="6553200"/>
            <a:ext cx="271462"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800">
                <a:latin typeface="Arial" pitchFamily="34" charset="0"/>
              </a:defRPr>
            </a:lvl1pPr>
          </a:lstStyle>
          <a:p>
            <a:pPr eaLnBrk="0" fontAlgn="base" hangingPunct="0">
              <a:spcBef>
                <a:spcPct val="0"/>
              </a:spcBef>
              <a:spcAft>
                <a:spcPct val="0"/>
              </a:spcAft>
              <a:defRPr/>
            </a:pPr>
            <a:fld id="{7888B868-9472-42BF-AF4E-E30AEB17EEE8}" type="slidenum">
              <a:rPr lang="en-US" altLang="en-US">
                <a:solidFill>
                  <a:srgbClr val="000000"/>
                </a:solidFill>
                <a:ea typeface="MS PGothic" pitchFamily="34" charset="-128"/>
              </a:rPr>
              <a:pPr eaLnBrk="0" fontAlgn="base" hangingPunct="0">
                <a:spcBef>
                  <a:spcPct val="0"/>
                </a:spcBef>
                <a:spcAft>
                  <a:spcPct val="0"/>
                </a:spcAft>
                <a:defRPr/>
              </a:pPr>
              <a:t>‹#›</a:t>
            </a:fld>
            <a:endParaRPr lang="en-US" altLang="en-US" dirty="0">
              <a:solidFill>
                <a:srgbClr val="000000"/>
              </a:solidFill>
              <a:ea typeface="MS PGothic" pitchFamily="34" charset="-128"/>
            </a:endParaRPr>
          </a:p>
        </p:txBody>
      </p:sp>
      <p:pic>
        <p:nvPicPr>
          <p:cNvPr id="42" name="Picture 4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269" y="6333418"/>
            <a:ext cx="2621366" cy="439563"/>
          </a:xfrm>
          <a:prstGeom prst="rect">
            <a:avLst/>
          </a:prstGeom>
          <a:solidFill>
            <a:srgbClr val="00B0F0"/>
          </a:solidFill>
        </p:spPr>
      </p:pic>
      <p:sp>
        <p:nvSpPr>
          <p:cNvPr id="2" name="TextBox 1"/>
          <p:cNvSpPr txBox="1"/>
          <p:nvPr userDrawn="1"/>
        </p:nvSpPr>
        <p:spPr>
          <a:xfrm>
            <a:off x="651053" y="336500"/>
            <a:ext cx="2145139" cy="307777"/>
          </a:xfrm>
          <a:prstGeom prst="rect">
            <a:avLst/>
          </a:prstGeom>
          <a:noFill/>
          <a:effectLst>
            <a:glow rad="63500">
              <a:schemeClr val="accent1">
                <a:satMod val="175000"/>
                <a:alpha val="40000"/>
              </a:schemeClr>
            </a:glow>
          </a:effectLst>
        </p:spPr>
        <p:txBody>
          <a:bodyPr wrap="none" rtlCol="0">
            <a:spAutoFit/>
          </a:bodyPr>
          <a:lstStyle/>
          <a:p>
            <a:r>
              <a:rPr lang="en-US" sz="1400" b="1" i="1" dirty="0" smtClean="0">
                <a:solidFill>
                  <a:srgbClr val="002060"/>
                </a:solidFill>
                <a:effectLst>
                  <a:outerShdw blurRad="50800" dist="38100" dir="5400000" algn="t" rotWithShape="0">
                    <a:srgbClr val="002060">
                      <a:alpha val="40000"/>
                    </a:srgbClr>
                  </a:outerShdw>
                </a:effectLst>
              </a:rPr>
              <a:t>Fusion Safety Program</a:t>
            </a:r>
            <a:endParaRPr lang="en-US" sz="1400" b="1" i="1" dirty="0">
              <a:solidFill>
                <a:srgbClr val="002060"/>
              </a:solidFill>
              <a:effectLst>
                <a:outerShdw blurRad="50800" dist="38100" dir="5400000" algn="t" rotWithShape="0">
                  <a:srgbClr val="002060">
                    <a:alpha val="40000"/>
                  </a:srgbClr>
                </a:outerShdw>
              </a:effectLst>
            </a:endParaRPr>
          </a:p>
        </p:txBody>
      </p:sp>
    </p:spTree>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800" b="1" i="1">
          <a:solidFill>
            <a:srgbClr val="003663"/>
          </a:solidFill>
          <a:latin typeface="+mj-lt"/>
          <a:ea typeface="MS PGothic" pitchFamily="34" charset="-128"/>
          <a:cs typeface="+mj-cs"/>
        </a:defRPr>
      </a:lvl1pPr>
      <a:lvl2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2pPr>
      <a:lvl3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3pPr>
      <a:lvl4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4pPr>
      <a:lvl5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5pPr>
      <a:lvl6pPr marL="457200" algn="l" rtl="0" eaLnBrk="0" fontAlgn="base" hangingPunct="0">
        <a:lnSpc>
          <a:spcPct val="85000"/>
        </a:lnSpc>
        <a:spcBef>
          <a:spcPct val="0"/>
        </a:spcBef>
        <a:spcAft>
          <a:spcPct val="0"/>
        </a:spcAft>
        <a:defRPr sz="2800" b="1" i="1">
          <a:solidFill>
            <a:srgbClr val="003663"/>
          </a:solidFill>
          <a:latin typeface="Arial" charset="0"/>
        </a:defRPr>
      </a:lvl6pPr>
      <a:lvl7pPr marL="914400" algn="l" rtl="0" eaLnBrk="0" fontAlgn="base" hangingPunct="0">
        <a:lnSpc>
          <a:spcPct val="85000"/>
        </a:lnSpc>
        <a:spcBef>
          <a:spcPct val="0"/>
        </a:spcBef>
        <a:spcAft>
          <a:spcPct val="0"/>
        </a:spcAft>
        <a:defRPr sz="2800" b="1" i="1">
          <a:solidFill>
            <a:srgbClr val="003663"/>
          </a:solidFill>
          <a:latin typeface="Arial" charset="0"/>
        </a:defRPr>
      </a:lvl7pPr>
      <a:lvl8pPr marL="1371600" algn="l" rtl="0" eaLnBrk="0" fontAlgn="base" hangingPunct="0">
        <a:lnSpc>
          <a:spcPct val="85000"/>
        </a:lnSpc>
        <a:spcBef>
          <a:spcPct val="0"/>
        </a:spcBef>
        <a:spcAft>
          <a:spcPct val="0"/>
        </a:spcAft>
        <a:defRPr sz="2800" b="1" i="1">
          <a:solidFill>
            <a:srgbClr val="003663"/>
          </a:solidFill>
          <a:latin typeface="Arial" charset="0"/>
        </a:defRPr>
      </a:lvl8pPr>
      <a:lvl9pPr marL="1828800" algn="l" rtl="0" eaLnBrk="0" fontAlgn="base" hangingPunct="0">
        <a:lnSpc>
          <a:spcPct val="85000"/>
        </a:lnSpc>
        <a:spcBef>
          <a:spcPct val="0"/>
        </a:spcBef>
        <a:spcAft>
          <a:spcPct val="0"/>
        </a:spcAft>
        <a:defRPr sz="2800" b="1" i="1">
          <a:solidFill>
            <a:srgbClr val="003663"/>
          </a:solidFill>
          <a:latin typeface="Arial" charset="0"/>
        </a:defRPr>
      </a:lvl9pPr>
    </p:titleStyle>
    <p:bodyStyle>
      <a:lvl1pPr marL="230188" indent="-230188" algn="l" rtl="0" eaLnBrk="0" fontAlgn="base" hangingPunct="0">
        <a:lnSpc>
          <a:spcPct val="85000"/>
        </a:lnSpc>
        <a:spcBef>
          <a:spcPct val="40000"/>
        </a:spcBef>
        <a:spcAft>
          <a:spcPct val="0"/>
        </a:spcAft>
        <a:buClr>
          <a:srgbClr val="FF6600"/>
        </a:buClr>
        <a:buChar char="•"/>
        <a:defRPr sz="2000">
          <a:solidFill>
            <a:schemeClr val="tx1"/>
          </a:solidFill>
          <a:latin typeface="+mn-lt"/>
          <a:ea typeface="MS PGothic" pitchFamily="34" charset="-128"/>
          <a:cs typeface="+mn-cs"/>
        </a:defRPr>
      </a:lvl1pPr>
      <a:lvl2pPr marL="684213" indent="-227013" algn="l" rtl="0" eaLnBrk="0" fontAlgn="base" hangingPunct="0">
        <a:lnSpc>
          <a:spcPct val="85000"/>
        </a:lnSpc>
        <a:spcBef>
          <a:spcPct val="20000"/>
        </a:spcBef>
        <a:spcAft>
          <a:spcPct val="0"/>
        </a:spcAft>
        <a:buClr>
          <a:srgbClr val="FF6600"/>
        </a:buClr>
        <a:buFont typeface="Times New Roman" pitchFamily="18" charset="0"/>
        <a:buChar char="–"/>
        <a:defRPr sz="2000">
          <a:solidFill>
            <a:schemeClr val="tx1"/>
          </a:solidFill>
          <a:latin typeface="+mn-lt"/>
          <a:ea typeface="MS PGothic" pitchFamily="34" charset="-128"/>
        </a:defRPr>
      </a:lvl2pPr>
      <a:lvl3pPr marL="1143000" indent="-228600" algn="l" rtl="0" eaLnBrk="0" fontAlgn="base" hangingPunct="0">
        <a:lnSpc>
          <a:spcPct val="85000"/>
        </a:lnSpc>
        <a:spcBef>
          <a:spcPct val="20000"/>
        </a:spcBef>
        <a:spcAft>
          <a:spcPct val="0"/>
        </a:spcAft>
        <a:buClr>
          <a:srgbClr val="FF6600"/>
        </a:buClr>
        <a:buChar char="•"/>
        <a:defRPr sz="2000">
          <a:solidFill>
            <a:schemeClr val="tx1"/>
          </a:solidFill>
          <a:latin typeface="+mn-lt"/>
          <a:ea typeface="MS PGothic" pitchFamily="34" charset="-128"/>
        </a:defRPr>
      </a:lvl3pPr>
      <a:lvl4pPr marL="1600200" indent="-228600" algn="l" rtl="0" eaLnBrk="0" fontAlgn="base" hangingPunct="0">
        <a:lnSpc>
          <a:spcPct val="85000"/>
        </a:lnSpc>
        <a:spcBef>
          <a:spcPct val="20000"/>
        </a:spcBef>
        <a:spcAft>
          <a:spcPct val="0"/>
        </a:spcAft>
        <a:buClr>
          <a:srgbClr val="FF6600"/>
        </a:buClr>
        <a:buFont typeface="Times New Roman" pitchFamily="18" charset="0"/>
        <a:buChar char="–"/>
        <a:defRPr sz="2000">
          <a:solidFill>
            <a:schemeClr val="tx1"/>
          </a:solidFill>
          <a:latin typeface="+mn-lt"/>
          <a:ea typeface="MS PGothic" pitchFamily="34" charset="-128"/>
        </a:defRPr>
      </a:lvl4pPr>
      <a:lvl5pPr marL="2057400" indent="-228600" algn="l" rtl="0" eaLnBrk="0" fontAlgn="base" hangingPunct="0">
        <a:lnSpc>
          <a:spcPct val="85000"/>
        </a:lnSpc>
        <a:spcBef>
          <a:spcPct val="20000"/>
        </a:spcBef>
        <a:spcAft>
          <a:spcPct val="0"/>
        </a:spcAft>
        <a:buClr>
          <a:srgbClr val="FF6600"/>
        </a:buClr>
        <a:buChar char="•"/>
        <a:defRPr sz="2000">
          <a:solidFill>
            <a:schemeClr val="tx1"/>
          </a:solidFill>
          <a:latin typeface="+mn-lt"/>
          <a:ea typeface="MS PGothic" pitchFamily="34" charset="-128"/>
        </a:defRPr>
      </a:lvl5pPr>
      <a:lvl6pPr marL="25146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1004888"/>
            <a:ext cx="8258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auto">
          <a:xfrm>
            <a:off x="455613" y="1598613"/>
            <a:ext cx="82581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4"/>
          <p:cNvGrpSpPr>
            <a:grpSpLocks noChangeAspect="1"/>
          </p:cNvGrpSpPr>
          <p:nvPr/>
        </p:nvGrpSpPr>
        <p:grpSpPr bwMode="auto">
          <a:xfrm>
            <a:off x="6546850" y="215900"/>
            <a:ext cx="2168525" cy="422275"/>
            <a:chOff x="240" y="3456"/>
            <a:chExt cx="2879" cy="559"/>
          </a:xfrm>
        </p:grpSpPr>
        <p:sp>
          <p:nvSpPr>
            <p:cNvPr id="1039" name="Rectangle 5"/>
            <p:cNvSpPr>
              <a:spLocks noChangeAspect="1" noChangeArrowheads="1"/>
            </p:cNvSpPr>
            <p:nvPr/>
          </p:nvSpPr>
          <p:spPr bwMode="black">
            <a:xfrm>
              <a:off x="1340" y="3693"/>
              <a:ext cx="13" cy="198"/>
            </a:xfrm>
            <a:prstGeom prst="rect">
              <a:avLst/>
            </a:prstGeom>
            <a:solidFill>
              <a:srgbClr val="005B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dirty="0" smtClean="0">
                <a:solidFill>
                  <a:srgbClr val="000000"/>
                </a:solidFill>
                <a:ea typeface="MS PGothic" pitchFamily="34" charset="-128"/>
              </a:endParaRPr>
            </a:p>
          </p:txBody>
        </p:sp>
        <p:sp>
          <p:nvSpPr>
            <p:cNvPr id="1040" name="Freeform 6"/>
            <p:cNvSpPr>
              <a:spLocks noChangeAspect="1" noEditPoints="1"/>
            </p:cNvSpPr>
            <p:nvPr/>
          </p:nvSpPr>
          <p:spPr bwMode="black">
            <a:xfrm>
              <a:off x="1371" y="3675"/>
              <a:ext cx="73" cy="218"/>
            </a:xfrm>
            <a:custGeom>
              <a:avLst/>
              <a:gdLst>
                <a:gd name="T0" fmla="*/ 0 w 441"/>
                <a:gd name="T1" fmla="*/ 0 h 1307"/>
                <a:gd name="T2" fmla="*/ 0 w 441"/>
                <a:gd name="T3" fmla="*/ 0 h 1307"/>
                <a:gd name="T4" fmla="*/ 0 w 441"/>
                <a:gd name="T5" fmla="*/ 0 h 1307"/>
                <a:gd name="T6" fmla="*/ 0 w 441"/>
                <a:gd name="T7" fmla="*/ 0 h 1307"/>
                <a:gd name="T8" fmla="*/ 0 w 441"/>
                <a:gd name="T9" fmla="*/ 0 h 1307"/>
                <a:gd name="T10" fmla="*/ 0 w 441"/>
                <a:gd name="T11" fmla="*/ 0 h 1307"/>
                <a:gd name="T12" fmla="*/ 0 w 441"/>
                <a:gd name="T13" fmla="*/ 0 h 1307"/>
                <a:gd name="T14" fmla="*/ 0 w 441"/>
                <a:gd name="T15" fmla="*/ 0 h 1307"/>
                <a:gd name="T16" fmla="*/ 0 w 441"/>
                <a:gd name="T17" fmla="*/ 0 h 1307"/>
                <a:gd name="T18" fmla="*/ 0 w 441"/>
                <a:gd name="T19" fmla="*/ 0 h 1307"/>
                <a:gd name="T20" fmla="*/ 0 w 441"/>
                <a:gd name="T21" fmla="*/ 0 h 1307"/>
                <a:gd name="T22" fmla="*/ 0 w 441"/>
                <a:gd name="T23" fmla="*/ 0 h 1307"/>
                <a:gd name="T24" fmla="*/ 0 w 441"/>
                <a:gd name="T25" fmla="*/ 0 h 1307"/>
                <a:gd name="T26" fmla="*/ 0 w 441"/>
                <a:gd name="T27" fmla="*/ 0 h 1307"/>
                <a:gd name="T28" fmla="*/ 0 w 441"/>
                <a:gd name="T29" fmla="*/ 0 h 1307"/>
                <a:gd name="T30" fmla="*/ 0 w 441"/>
                <a:gd name="T31" fmla="*/ 0 h 1307"/>
                <a:gd name="T32" fmla="*/ 0 w 441"/>
                <a:gd name="T33" fmla="*/ 0 h 1307"/>
                <a:gd name="T34" fmla="*/ 0 w 441"/>
                <a:gd name="T35" fmla="*/ 0 h 1307"/>
                <a:gd name="T36" fmla="*/ 0 w 441"/>
                <a:gd name="T37" fmla="*/ 0 h 1307"/>
                <a:gd name="T38" fmla="*/ 0 w 441"/>
                <a:gd name="T39" fmla="*/ 0 h 1307"/>
                <a:gd name="T40" fmla="*/ 0 w 441"/>
                <a:gd name="T41" fmla="*/ 0 h 1307"/>
                <a:gd name="T42" fmla="*/ 0 w 441"/>
                <a:gd name="T43" fmla="*/ 0 h 1307"/>
                <a:gd name="T44" fmla="*/ 0 w 441"/>
                <a:gd name="T45" fmla="*/ 0 h 1307"/>
                <a:gd name="T46" fmla="*/ 0 w 441"/>
                <a:gd name="T47" fmla="*/ 0 h 1307"/>
                <a:gd name="T48" fmla="*/ 0 w 441"/>
                <a:gd name="T49" fmla="*/ 0 h 1307"/>
                <a:gd name="T50" fmla="*/ 0 w 441"/>
                <a:gd name="T51" fmla="*/ 0 h 1307"/>
                <a:gd name="T52" fmla="*/ 0 w 441"/>
                <a:gd name="T53" fmla="*/ 0 h 1307"/>
                <a:gd name="T54" fmla="*/ 0 w 441"/>
                <a:gd name="T55" fmla="*/ 0 h 1307"/>
                <a:gd name="T56" fmla="*/ 0 w 441"/>
                <a:gd name="T57" fmla="*/ 0 h 1307"/>
                <a:gd name="T58" fmla="*/ 0 w 441"/>
                <a:gd name="T59" fmla="*/ 0 h 1307"/>
                <a:gd name="T60" fmla="*/ 0 w 441"/>
                <a:gd name="T61" fmla="*/ 0 h 1307"/>
                <a:gd name="T62" fmla="*/ 0 w 441"/>
                <a:gd name="T63" fmla="*/ 0 h 1307"/>
                <a:gd name="T64" fmla="*/ 0 w 441"/>
                <a:gd name="T65" fmla="*/ 0 h 1307"/>
                <a:gd name="T66" fmla="*/ 0 w 441"/>
                <a:gd name="T67" fmla="*/ 0 h 1307"/>
                <a:gd name="T68" fmla="*/ 0 w 441"/>
                <a:gd name="T69" fmla="*/ 0 h 1307"/>
                <a:gd name="T70" fmla="*/ 0 w 441"/>
                <a:gd name="T71" fmla="*/ 0 h 1307"/>
                <a:gd name="T72" fmla="*/ 0 w 441"/>
                <a:gd name="T73" fmla="*/ 0 h 1307"/>
                <a:gd name="T74" fmla="*/ 0 w 441"/>
                <a:gd name="T75" fmla="*/ 0 h 1307"/>
                <a:gd name="T76" fmla="*/ 0 w 441"/>
                <a:gd name="T77" fmla="*/ 0 h 1307"/>
                <a:gd name="T78" fmla="*/ 0 w 441"/>
                <a:gd name="T79" fmla="*/ 0 h 1307"/>
                <a:gd name="T80" fmla="*/ 0 w 441"/>
                <a:gd name="T81" fmla="*/ 0 h 1307"/>
                <a:gd name="T82" fmla="*/ 0 w 441"/>
                <a:gd name="T83" fmla="*/ 0 h 1307"/>
                <a:gd name="T84" fmla="*/ 0 w 441"/>
                <a:gd name="T85" fmla="*/ 0 h 1307"/>
                <a:gd name="T86" fmla="*/ 0 w 441"/>
                <a:gd name="T87" fmla="*/ 0 h 1307"/>
                <a:gd name="T88" fmla="*/ 0 w 441"/>
                <a:gd name="T89" fmla="*/ 0 h 1307"/>
                <a:gd name="T90" fmla="*/ 0 w 441"/>
                <a:gd name="T91" fmla="*/ 0 h 1307"/>
                <a:gd name="T92" fmla="*/ 0 w 441"/>
                <a:gd name="T93" fmla="*/ 0 h 1307"/>
                <a:gd name="T94" fmla="*/ 0 w 441"/>
                <a:gd name="T95" fmla="*/ 0 h 1307"/>
                <a:gd name="T96" fmla="*/ 0 w 441"/>
                <a:gd name="T97" fmla="*/ 0 h 1307"/>
                <a:gd name="T98" fmla="*/ 0 w 441"/>
                <a:gd name="T99" fmla="*/ 0 h 1307"/>
                <a:gd name="T100" fmla="*/ 0 w 441"/>
                <a:gd name="T101" fmla="*/ 0 h 1307"/>
                <a:gd name="T102" fmla="*/ 0 w 441"/>
                <a:gd name="T103" fmla="*/ 0 h 1307"/>
                <a:gd name="T104" fmla="*/ 0 w 441"/>
                <a:gd name="T105" fmla="*/ 0 h 1307"/>
                <a:gd name="T106" fmla="*/ 0 w 441"/>
                <a:gd name="T107" fmla="*/ 0 h 1307"/>
                <a:gd name="T108" fmla="*/ 0 w 441"/>
                <a:gd name="T109" fmla="*/ 0 h 1307"/>
                <a:gd name="T110" fmla="*/ 0 w 441"/>
                <a:gd name="T111" fmla="*/ 0 h 1307"/>
                <a:gd name="T112" fmla="*/ 0 w 441"/>
                <a:gd name="T113" fmla="*/ 0 h 1307"/>
                <a:gd name="T114" fmla="*/ 0 w 441"/>
                <a:gd name="T115" fmla="*/ 0 h 1307"/>
                <a:gd name="T116" fmla="*/ 0 w 441"/>
                <a:gd name="T117" fmla="*/ 0 h 13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1" h="1307">
                  <a:moveTo>
                    <a:pt x="221" y="652"/>
                  </a:moveTo>
                  <a:lnTo>
                    <a:pt x="229" y="652"/>
                  </a:lnTo>
                  <a:lnTo>
                    <a:pt x="238" y="653"/>
                  </a:lnTo>
                  <a:lnTo>
                    <a:pt x="246" y="654"/>
                  </a:lnTo>
                  <a:lnTo>
                    <a:pt x="253" y="656"/>
                  </a:lnTo>
                  <a:lnTo>
                    <a:pt x="262" y="659"/>
                  </a:lnTo>
                  <a:lnTo>
                    <a:pt x="268" y="662"/>
                  </a:lnTo>
                  <a:lnTo>
                    <a:pt x="276" y="667"/>
                  </a:lnTo>
                  <a:lnTo>
                    <a:pt x="283" y="672"/>
                  </a:lnTo>
                  <a:lnTo>
                    <a:pt x="290" y="676"/>
                  </a:lnTo>
                  <a:lnTo>
                    <a:pt x="296" y="683"/>
                  </a:lnTo>
                  <a:lnTo>
                    <a:pt x="303" y="689"/>
                  </a:lnTo>
                  <a:lnTo>
                    <a:pt x="308" y="696"/>
                  </a:lnTo>
                  <a:lnTo>
                    <a:pt x="319" y="711"/>
                  </a:lnTo>
                  <a:lnTo>
                    <a:pt x="330" y="728"/>
                  </a:lnTo>
                  <a:lnTo>
                    <a:pt x="338" y="746"/>
                  </a:lnTo>
                  <a:lnTo>
                    <a:pt x="346" y="767"/>
                  </a:lnTo>
                  <a:lnTo>
                    <a:pt x="353" y="789"/>
                  </a:lnTo>
                  <a:lnTo>
                    <a:pt x="359" y="812"/>
                  </a:lnTo>
                  <a:lnTo>
                    <a:pt x="363" y="836"/>
                  </a:lnTo>
                  <a:lnTo>
                    <a:pt x="366" y="862"/>
                  </a:lnTo>
                  <a:lnTo>
                    <a:pt x="369" y="888"/>
                  </a:lnTo>
                  <a:lnTo>
                    <a:pt x="369" y="916"/>
                  </a:lnTo>
                  <a:lnTo>
                    <a:pt x="369" y="943"/>
                  </a:lnTo>
                  <a:lnTo>
                    <a:pt x="366" y="970"/>
                  </a:lnTo>
                  <a:lnTo>
                    <a:pt x="363" y="997"/>
                  </a:lnTo>
                  <a:lnTo>
                    <a:pt x="360" y="1022"/>
                  </a:lnTo>
                  <a:lnTo>
                    <a:pt x="355" y="1046"/>
                  </a:lnTo>
                  <a:lnTo>
                    <a:pt x="348" y="1069"/>
                  </a:lnTo>
                  <a:lnTo>
                    <a:pt x="341" y="1091"/>
                  </a:lnTo>
                  <a:lnTo>
                    <a:pt x="332" y="1110"/>
                  </a:lnTo>
                  <a:lnTo>
                    <a:pt x="321" y="1128"/>
                  </a:lnTo>
                  <a:lnTo>
                    <a:pt x="310" y="1145"/>
                  </a:lnTo>
                  <a:lnTo>
                    <a:pt x="305" y="1152"/>
                  </a:lnTo>
                  <a:lnTo>
                    <a:pt x="298" y="1159"/>
                  </a:lnTo>
                  <a:lnTo>
                    <a:pt x="292" y="1165"/>
                  </a:lnTo>
                  <a:lnTo>
                    <a:pt x="285" y="1171"/>
                  </a:lnTo>
                  <a:lnTo>
                    <a:pt x="278" y="1176"/>
                  </a:lnTo>
                  <a:lnTo>
                    <a:pt x="270" y="1180"/>
                  </a:lnTo>
                  <a:lnTo>
                    <a:pt x="263" y="1184"/>
                  </a:lnTo>
                  <a:lnTo>
                    <a:pt x="255" y="1188"/>
                  </a:lnTo>
                  <a:lnTo>
                    <a:pt x="247" y="1190"/>
                  </a:lnTo>
                  <a:lnTo>
                    <a:pt x="238" y="1192"/>
                  </a:lnTo>
                  <a:lnTo>
                    <a:pt x="229" y="1193"/>
                  </a:lnTo>
                  <a:lnTo>
                    <a:pt x="221" y="1193"/>
                  </a:lnTo>
                  <a:lnTo>
                    <a:pt x="212" y="1193"/>
                  </a:lnTo>
                  <a:lnTo>
                    <a:pt x="203" y="1192"/>
                  </a:lnTo>
                  <a:lnTo>
                    <a:pt x="196" y="1190"/>
                  </a:lnTo>
                  <a:lnTo>
                    <a:pt x="187" y="1188"/>
                  </a:lnTo>
                  <a:lnTo>
                    <a:pt x="180" y="1184"/>
                  </a:lnTo>
                  <a:lnTo>
                    <a:pt x="173" y="1180"/>
                  </a:lnTo>
                  <a:lnTo>
                    <a:pt x="166" y="1175"/>
                  </a:lnTo>
                  <a:lnTo>
                    <a:pt x="159" y="1169"/>
                  </a:lnTo>
                  <a:lnTo>
                    <a:pt x="153" y="1164"/>
                  </a:lnTo>
                  <a:lnTo>
                    <a:pt x="146" y="1157"/>
                  </a:lnTo>
                  <a:lnTo>
                    <a:pt x="140" y="1150"/>
                  </a:lnTo>
                  <a:lnTo>
                    <a:pt x="134" y="1142"/>
                  </a:lnTo>
                  <a:lnTo>
                    <a:pt x="124" y="1125"/>
                  </a:lnTo>
                  <a:lnTo>
                    <a:pt x="114" y="1107"/>
                  </a:lnTo>
                  <a:lnTo>
                    <a:pt x="105" y="1086"/>
                  </a:lnTo>
                  <a:lnTo>
                    <a:pt x="99" y="1065"/>
                  </a:lnTo>
                  <a:lnTo>
                    <a:pt x="92" y="1041"/>
                  </a:lnTo>
                  <a:lnTo>
                    <a:pt x="87" y="1017"/>
                  </a:lnTo>
                  <a:lnTo>
                    <a:pt x="82" y="992"/>
                  </a:lnTo>
                  <a:lnTo>
                    <a:pt x="79" y="967"/>
                  </a:lnTo>
                  <a:lnTo>
                    <a:pt x="78" y="940"/>
                  </a:lnTo>
                  <a:lnTo>
                    <a:pt x="77" y="913"/>
                  </a:lnTo>
                  <a:lnTo>
                    <a:pt x="78" y="888"/>
                  </a:lnTo>
                  <a:lnTo>
                    <a:pt x="80" y="862"/>
                  </a:lnTo>
                  <a:lnTo>
                    <a:pt x="84" y="838"/>
                  </a:lnTo>
                  <a:lnTo>
                    <a:pt x="88" y="814"/>
                  </a:lnTo>
                  <a:lnTo>
                    <a:pt x="93" y="792"/>
                  </a:lnTo>
                  <a:lnTo>
                    <a:pt x="100" y="769"/>
                  </a:lnTo>
                  <a:lnTo>
                    <a:pt x="107" y="750"/>
                  </a:lnTo>
                  <a:lnTo>
                    <a:pt x="116" y="730"/>
                  </a:lnTo>
                  <a:lnTo>
                    <a:pt x="126" y="713"/>
                  </a:lnTo>
                  <a:lnTo>
                    <a:pt x="136" y="698"/>
                  </a:lnTo>
                  <a:lnTo>
                    <a:pt x="148" y="684"/>
                  </a:lnTo>
                  <a:lnTo>
                    <a:pt x="161" y="673"/>
                  </a:lnTo>
                  <a:lnTo>
                    <a:pt x="168" y="668"/>
                  </a:lnTo>
                  <a:lnTo>
                    <a:pt x="175" y="663"/>
                  </a:lnTo>
                  <a:lnTo>
                    <a:pt x="182" y="660"/>
                  </a:lnTo>
                  <a:lnTo>
                    <a:pt x="189" y="657"/>
                  </a:lnTo>
                  <a:lnTo>
                    <a:pt x="197" y="654"/>
                  </a:lnTo>
                  <a:lnTo>
                    <a:pt x="204" y="653"/>
                  </a:lnTo>
                  <a:lnTo>
                    <a:pt x="212" y="652"/>
                  </a:lnTo>
                  <a:lnTo>
                    <a:pt x="221" y="652"/>
                  </a:lnTo>
                  <a:close/>
                  <a:moveTo>
                    <a:pt x="366" y="1289"/>
                  </a:moveTo>
                  <a:lnTo>
                    <a:pt x="441" y="1289"/>
                  </a:lnTo>
                  <a:lnTo>
                    <a:pt x="441" y="0"/>
                  </a:lnTo>
                  <a:lnTo>
                    <a:pt x="366" y="0"/>
                  </a:lnTo>
                  <a:lnTo>
                    <a:pt x="366" y="659"/>
                  </a:lnTo>
                  <a:lnTo>
                    <a:pt x="363" y="659"/>
                  </a:lnTo>
                  <a:lnTo>
                    <a:pt x="357" y="645"/>
                  </a:lnTo>
                  <a:lnTo>
                    <a:pt x="349" y="631"/>
                  </a:lnTo>
                  <a:lnTo>
                    <a:pt x="341" y="619"/>
                  </a:lnTo>
                  <a:lnTo>
                    <a:pt x="333" y="607"/>
                  </a:lnTo>
                  <a:lnTo>
                    <a:pt x="324" y="596"/>
                  </a:lnTo>
                  <a:lnTo>
                    <a:pt x="315" y="586"/>
                  </a:lnTo>
                  <a:lnTo>
                    <a:pt x="306" y="576"/>
                  </a:lnTo>
                  <a:lnTo>
                    <a:pt x="296" y="568"/>
                  </a:lnTo>
                  <a:lnTo>
                    <a:pt x="287" y="560"/>
                  </a:lnTo>
                  <a:lnTo>
                    <a:pt x="276" y="553"/>
                  </a:lnTo>
                  <a:lnTo>
                    <a:pt x="266" y="548"/>
                  </a:lnTo>
                  <a:lnTo>
                    <a:pt x="255" y="544"/>
                  </a:lnTo>
                  <a:lnTo>
                    <a:pt x="244" y="539"/>
                  </a:lnTo>
                  <a:lnTo>
                    <a:pt x="235" y="537"/>
                  </a:lnTo>
                  <a:lnTo>
                    <a:pt x="224" y="535"/>
                  </a:lnTo>
                  <a:lnTo>
                    <a:pt x="212" y="535"/>
                  </a:lnTo>
                  <a:lnTo>
                    <a:pt x="200" y="535"/>
                  </a:lnTo>
                  <a:lnTo>
                    <a:pt x="188" y="536"/>
                  </a:lnTo>
                  <a:lnTo>
                    <a:pt x="176" y="539"/>
                  </a:lnTo>
                  <a:lnTo>
                    <a:pt x="166" y="543"/>
                  </a:lnTo>
                  <a:lnTo>
                    <a:pt x="155" y="547"/>
                  </a:lnTo>
                  <a:lnTo>
                    <a:pt x="144" y="552"/>
                  </a:lnTo>
                  <a:lnTo>
                    <a:pt x="133" y="559"/>
                  </a:lnTo>
                  <a:lnTo>
                    <a:pt x="124" y="566"/>
                  </a:lnTo>
                  <a:lnTo>
                    <a:pt x="114" y="574"/>
                  </a:lnTo>
                  <a:lnTo>
                    <a:pt x="105" y="582"/>
                  </a:lnTo>
                  <a:lnTo>
                    <a:pt x="95" y="592"/>
                  </a:lnTo>
                  <a:lnTo>
                    <a:pt x="87" y="603"/>
                  </a:lnTo>
                  <a:lnTo>
                    <a:pt x="79" y="614"/>
                  </a:lnTo>
                  <a:lnTo>
                    <a:pt x="72" y="626"/>
                  </a:lnTo>
                  <a:lnTo>
                    <a:pt x="64" y="637"/>
                  </a:lnTo>
                  <a:lnTo>
                    <a:pt x="57" y="650"/>
                  </a:lnTo>
                  <a:lnTo>
                    <a:pt x="50" y="664"/>
                  </a:lnTo>
                  <a:lnTo>
                    <a:pt x="44" y="678"/>
                  </a:lnTo>
                  <a:lnTo>
                    <a:pt x="38" y="694"/>
                  </a:lnTo>
                  <a:lnTo>
                    <a:pt x="33" y="709"/>
                  </a:lnTo>
                  <a:lnTo>
                    <a:pt x="23" y="741"/>
                  </a:lnTo>
                  <a:lnTo>
                    <a:pt x="16" y="774"/>
                  </a:lnTo>
                  <a:lnTo>
                    <a:pt x="9" y="810"/>
                  </a:lnTo>
                  <a:lnTo>
                    <a:pt x="5" y="847"/>
                  </a:lnTo>
                  <a:lnTo>
                    <a:pt x="2" y="885"/>
                  </a:lnTo>
                  <a:lnTo>
                    <a:pt x="0" y="923"/>
                  </a:lnTo>
                  <a:lnTo>
                    <a:pt x="2" y="961"/>
                  </a:lnTo>
                  <a:lnTo>
                    <a:pt x="5" y="998"/>
                  </a:lnTo>
                  <a:lnTo>
                    <a:pt x="9" y="1033"/>
                  </a:lnTo>
                  <a:lnTo>
                    <a:pt x="16" y="1068"/>
                  </a:lnTo>
                  <a:lnTo>
                    <a:pt x="23" y="1101"/>
                  </a:lnTo>
                  <a:lnTo>
                    <a:pt x="34" y="1134"/>
                  </a:lnTo>
                  <a:lnTo>
                    <a:pt x="39" y="1149"/>
                  </a:lnTo>
                  <a:lnTo>
                    <a:pt x="45" y="1163"/>
                  </a:lnTo>
                  <a:lnTo>
                    <a:pt x="51" y="1177"/>
                  </a:lnTo>
                  <a:lnTo>
                    <a:pt x="58" y="1191"/>
                  </a:lnTo>
                  <a:lnTo>
                    <a:pt x="65" y="1204"/>
                  </a:lnTo>
                  <a:lnTo>
                    <a:pt x="73" y="1217"/>
                  </a:lnTo>
                  <a:lnTo>
                    <a:pt x="80" y="1228"/>
                  </a:lnTo>
                  <a:lnTo>
                    <a:pt x="89" y="1239"/>
                  </a:lnTo>
                  <a:lnTo>
                    <a:pt x="97" y="1249"/>
                  </a:lnTo>
                  <a:lnTo>
                    <a:pt x="106" y="1259"/>
                  </a:lnTo>
                  <a:lnTo>
                    <a:pt x="115" y="1267"/>
                  </a:lnTo>
                  <a:lnTo>
                    <a:pt x="125" y="1276"/>
                  </a:lnTo>
                  <a:lnTo>
                    <a:pt x="134" y="1283"/>
                  </a:lnTo>
                  <a:lnTo>
                    <a:pt x="145" y="1289"/>
                  </a:lnTo>
                  <a:lnTo>
                    <a:pt x="155" y="1294"/>
                  </a:lnTo>
                  <a:lnTo>
                    <a:pt x="167" y="1299"/>
                  </a:lnTo>
                  <a:lnTo>
                    <a:pt x="178" y="1303"/>
                  </a:lnTo>
                  <a:lnTo>
                    <a:pt x="188" y="1305"/>
                  </a:lnTo>
                  <a:lnTo>
                    <a:pt x="200" y="1306"/>
                  </a:lnTo>
                  <a:lnTo>
                    <a:pt x="212" y="1307"/>
                  </a:lnTo>
                  <a:lnTo>
                    <a:pt x="224" y="1307"/>
                  </a:lnTo>
                  <a:lnTo>
                    <a:pt x="235" y="1305"/>
                  </a:lnTo>
                  <a:lnTo>
                    <a:pt x="244" y="1303"/>
                  </a:lnTo>
                  <a:lnTo>
                    <a:pt x="255" y="1300"/>
                  </a:lnTo>
                  <a:lnTo>
                    <a:pt x="266" y="1296"/>
                  </a:lnTo>
                  <a:lnTo>
                    <a:pt x="276" y="1290"/>
                  </a:lnTo>
                  <a:lnTo>
                    <a:pt x="287" y="1285"/>
                  </a:lnTo>
                  <a:lnTo>
                    <a:pt x="296" y="1277"/>
                  </a:lnTo>
                  <a:lnTo>
                    <a:pt x="306" y="1270"/>
                  </a:lnTo>
                  <a:lnTo>
                    <a:pt x="315" y="1260"/>
                  </a:lnTo>
                  <a:lnTo>
                    <a:pt x="324" y="1250"/>
                  </a:lnTo>
                  <a:lnTo>
                    <a:pt x="333" y="1239"/>
                  </a:lnTo>
                  <a:lnTo>
                    <a:pt x="341" y="1228"/>
                  </a:lnTo>
                  <a:lnTo>
                    <a:pt x="349" y="1215"/>
                  </a:lnTo>
                  <a:lnTo>
                    <a:pt x="357" y="1201"/>
                  </a:lnTo>
                  <a:lnTo>
                    <a:pt x="363" y="1186"/>
                  </a:lnTo>
                  <a:lnTo>
                    <a:pt x="366" y="1186"/>
                  </a:lnTo>
                  <a:lnTo>
                    <a:pt x="366" y="1289"/>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41" name="Freeform 7"/>
            <p:cNvSpPr>
              <a:spLocks noChangeAspect="1" noEditPoints="1"/>
            </p:cNvSpPr>
            <p:nvPr/>
          </p:nvSpPr>
          <p:spPr bwMode="black">
            <a:xfrm>
              <a:off x="1461" y="3764"/>
              <a:ext cx="73" cy="129"/>
            </a:xfrm>
            <a:custGeom>
              <a:avLst/>
              <a:gdLst>
                <a:gd name="T0" fmla="*/ 0 w 440"/>
                <a:gd name="T1" fmla="*/ 0 h 772"/>
                <a:gd name="T2" fmla="*/ 0 w 440"/>
                <a:gd name="T3" fmla="*/ 0 h 772"/>
                <a:gd name="T4" fmla="*/ 0 w 440"/>
                <a:gd name="T5" fmla="*/ 0 h 772"/>
                <a:gd name="T6" fmla="*/ 0 w 440"/>
                <a:gd name="T7" fmla="*/ 0 h 772"/>
                <a:gd name="T8" fmla="*/ 0 w 440"/>
                <a:gd name="T9" fmla="*/ 0 h 772"/>
                <a:gd name="T10" fmla="*/ 0 w 440"/>
                <a:gd name="T11" fmla="*/ 0 h 772"/>
                <a:gd name="T12" fmla="*/ 0 w 440"/>
                <a:gd name="T13" fmla="*/ 0 h 772"/>
                <a:gd name="T14" fmla="*/ 0 w 440"/>
                <a:gd name="T15" fmla="*/ 0 h 772"/>
                <a:gd name="T16" fmla="*/ 0 w 440"/>
                <a:gd name="T17" fmla="*/ 0 h 772"/>
                <a:gd name="T18" fmla="*/ 0 w 440"/>
                <a:gd name="T19" fmla="*/ 0 h 772"/>
                <a:gd name="T20" fmla="*/ 0 w 440"/>
                <a:gd name="T21" fmla="*/ 0 h 772"/>
                <a:gd name="T22" fmla="*/ 0 w 440"/>
                <a:gd name="T23" fmla="*/ 0 h 772"/>
                <a:gd name="T24" fmla="*/ 0 w 440"/>
                <a:gd name="T25" fmla="*/ 0 h 772"/>
                <a:gd name="T26" fmla="*/ 0 w 440"/>
                <a:gd name="T27" fmla="*/ 0 h 772"/>
                <a:gd name="T28" fmla="*/ 0 w 440"/>
                <a:gd name="T29" fmla="*/ 0 h 772"/>
                <a:gd name="T30" fmla="*/ 0 w 440"/>
                <a:gd name="T31" fmla="*/ 0 h 772"/>
                <a:gd name="T32" fmla="*/ 0 w 440"/>
                <a:gd name="T33" fmla="*/ 0 h 772"/>
                <a:gd name="T34" fmla="*/ 0 w 440"/>
                <a:gd name="T35" fmla="*/ 0 h 772"/>
                <a:gd name="T36" fmla="*/ 0 w 440"/>
                <a:gd name="T37" fmla="*/ 0 h 772"/>
                <a:gd name="T38" fmla="*/ 0 w 440"/>
                <a:gd name="T39" fmla="*/ 0 h 772"/>
                <a:gd name="T40" fmla="*/ 0 w 440"/>
                <a:gd name="T41" fmla="*/ 0 h 772"/>
                <a:gd name="T42" fmla="*/ 0 w 440"/>
                <a:gd name="T43" fmla="*/ 0 h 772"/>
                <a:gd name="T44" fmla="*/ 0 w 440"/>
                <a:gd name="T45" fmla="*/ 0 h 772"/>
                <a:gd name="T46" fmla="*/ 0 w 440"/>
                <a:gd name="T47" fmla="*/ 0 h 772"/>
                <a:gd name="T48" fmla="*/ 0 w 440"/>
                <a:gd name="T49" fmla="*/ 0 h 772"/>
                <a:gd name="T50" fmla="*/ 0 w 440"/>
                <a:gd name="T51" fmla="*/ 0 h 772"/>
                <a:gd name="T52" fmla="*/ 0 w 440"/>
                <a:gd name="T53" fmla="*/ 0 h 772"/>
                <a:gd name="T54" fmla="*/ 0 w 440"/>
                <a:gd name="T55" fmla="*/ 0 h 772"/>
                <a:gd name="T56" fmla="*/ 0 w 440"/>
                <a:gd name="T57" fmla="*/ 0 h 772"/>
                <a:gd name="T58" fmla="*/ 0 w 440"/>
                <a:gd name="T59" fmla="*/ 0 h 772"/>
                <a:gd name="T60" fmla="*/ 0 w 440"/>
                <a:gd name="T61" fmla="*/ 0 h 772"/>
                <a:gd name="T62" fmla="*/ 0 w 440"/>
                <a:gd name="T63" fmla="*/ 0 h 772"/>
                <a:gd name="T64" fmla="*/ 0 w 440"/>
                <a:gd name="T65" fmla="*/ 0 h 772"/>
                <a:gd name="T66" fmla="*/ 0 w 440"/>
                <a:gd name="T67" fmla="*/ 0 h 772"/>
                <a:gd name="T68" fmla="*/ 0 w 440"/>
                <a:gd name="T69" fmla="*/ 0 h 772"/>
                <a:gd name="T70" fmla="*/ 0 w 440"/>
                <a:gd name="T71" fmla="*/ 0 h 772"/>
                <a:gd name="T72" fmla="*/ 0 w 440"/>
                <a:gd name="T73" fmla="*/ 0 h 772"/>
                <a:gd name="T74" fmla="*/ 0 w 440"/>
                <a:gd name="T75" fmla="*/ 0 h 772"/>
                <a:gd name="T76" fmla="*/ 0 w 440"/>
                <a:gd name="T77" fmla="*/ 0 h 772"/>
                <a:gd name="T78" fmla="*/ 0 w 440"/>
                <a:gd name="T79" fmla="*/ 0 h 772"/>
                <a:gd name="T80" fmla="*/ 0 w 440"/>
                <a:gd name="T81" fmla="*/ 0 h 772"/>
                <a:gd name="T82" fmla="*/ 0 w 440"/>
                <a:gd name="T83" fmla="*/ 0 h 772"/>
                <a:gd name="T84" fmla="*/ 0 w 440"/>
                <a:gd name="T85" fmla="*/ 0 h 772"/>
                <a:gd name="T86" fmla="*/ 0 w 440"/>
                <a:gd name="T87" fmla="*/ 0 h 772"/>
                <a:gd name="T88" fmla="*/ 0 w 440"/>
                <a:gd name="T89" fmla="*/ 0 h 772"/>
                <a:gd name="T90" fmla="*/ 0 w 440"/>
                <a:gd name="T91" fmla="*/ 0 h 772"/>
                <a:gd name="T92" fmla="*/ 0 w 440"/>
                <a:gd name="T93" fmla="*/ 0 h 772"/>
                <a:gd name="T94" fmla="*/ 0 w 440"/>
                <a:gd name="T95" fmla="*/ 0 h 772"/>
                <a:gd name="T96" fmla="*/ 0 w 440"/>
                <a:gd name="T97" fmla="*/ 0 h 772"/>
                <a:gd name="T98" fmla="*/ 0 w 440"/>
                <a:gd name="T99" fmla="*/ 0 h 772"/>
                <a:gd name="T100" fmla="*/ 0 w 440"/>
                <a:gd name="T101" fmla="*/ 0 h 772"/>
                <a:gd name="T102" fmla="*/ 0 w 440"/>
                <a:gd name="T103" fmla="*/ 0 h 772"/>
                <a:gd name="T104" fmla="*/ 0 w 440"/>
                <a:gd name="T105" fmla="*/ 0 h 772"/>
                <a:gd name="T106" fmla="*/ 0 w 440"/>
                <a:gd name="T107" fmla="*/ 0 h 772"/>
                <a:gd name="T108" fmla="*/ 0 w 440"/>
                <a:gd name="T109" fmla="*/ 0 h 772"/>
                <a:gd name="T110" fmla="*/ 0 w 440"/>
                <a:gd name="T111" fmla="*/ 0 h 772"/>
                <a:gd name="T112" fmla="*/ 0 w 440"/>
                <a:gd name="T113" fmla="*/ 0 h 772"/>
                <a:gd name="T114" fmla="*/ 0 w 440"/>
                <a:gd name="T115" fmla="*/ 0 h 772"/>
                <a:gd name="T116" fmla="*/ 0 w 440"/>
                <a:gd name="T117" fmla="*/ 0 h 7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 h="772">
                  <a:moveTo>
                    <a:pt x="219" y="117"/>
                  </a:moveTo>
                  <a:lnTo>
                    <a:pt x="228" y="117"/>
                  </a:lnTo>
                  <a:lnTo>
                    <a:pt x="237" y="118"/>
                  </a:lnTo>
                  <a:lnTo>
                    <a:pt x="245" y="119"/>
                  </a:lnTo>
                  <a:lnTo>
                    <a:pt x="253" y="121"/>
                  </a:lnTo>
                  <a:lnTo>
                    <a:pt x="261" y="124"/>
                  </a:lnTo>
                  <a:lnTo>
                    <a:pt x="268" y="127"/>
                  </a:lnTo>
                  <a:lnTo>
                    <a:pt x="276" y="132"/>
                  </a:lnTo>
                  <a:lnTo>
                    <a:pt x="282" y="137"/>
                  </a:lnTo>
                  <a:lnTo>
                    <a:pt x="289" y="141"/>
                  </a:lnTo>
                  <a:lnTo>
                    <a:pt x="295" y="148"/>
                  </a:lnTo>
                  <a:lnTo>
                    <a:pt x="302" y="154"/>
                  </a:lnTo>
                  <a:lnTo>
                    <a:pt x="308" y="161"/>
                  </a:lnTo>
                  <a:lnTo>
                    <a:pt x="319" y="176"/>
                  </a:lnTo>
                  <a:lnTo>
                    <a:pt x="329" y="193"/>
                  </a:lnTo>
                  <a:lnTo>
                    <a:pt x="338" y="211"/>
                  </a:lnTo>
                  <a:lnTo>
                    <a:pt x="346" y="232"/>
                  </a:lnTo>
                  <a:lnTo>
                    <a:pt x="352" y="254"/>
                  </a:lnTo>
                  <a:lnTo>
                    <a:pt x="358" y="277"/>
                  </a:lnTo>
                  <a:lnTo>
                    <a:pt x="363" y="301"/>
                  </a:lnTo>
                  <a:lnTo>
                    <a:pt x="365" y="327"/>
                  </a:lnTo>
                  <a:lnTo>
                    <a:pt x="367" y="353"/>
                  </a:lnTo>
                  <a:lnTo>
                    <a:pt x="368" y="381"/>
                  </a:lnTo>
                  <a:lnTo>
                    <a:pt x="367" y="408"/>
                  </a:lnTo>
                  <a:lnTo>
                    <a:pt x="366" y="435"/>
                  </a:lnTo>
                  <a:lnTo>
                    <a:pt x="363" y="462"/>
                  </a:lnTo>
                  <a:lnTo>
                    <a:pt x="359" y="487"/>
                  </a:lnTo>
                  <a:lnTo>
                    <a:pt x="353" y="511"/>
                  </a:lnTo>
                  <a:lnTo>
                    <a:pt x="347" y="534"/>
                  </a:lnTo>
                  <a:lnTo>
                    <a:pt x="339" y="556"/>
                  </a:lnTo>
                  <a:lnTo>
                    <a:pt x="331" y="575"/>
                  </a:lnTo>
                  <a:lnTo>
                    <a:pt x="321" y="593"/>
                  </a:lnTo>
                  <a:lnTo>
                    <a:pt x="310" y="610"/>
                  </a:lnTo>
                  <a:lnTo>
                    <a:pt x="305" y="617"/>
                  </a:lnTo>
                  <a:lnTo>
                    <a:pt x="298" y="624"/>
                  </a:lnTo>
                  <a:lnTo>
                    <a:pt x="292" y="630"/>
                  </a:lnTo>
                  <a:lnTo>
                    <a:pt x="285" y="636"/>
                  </a:lnTo>
                  <a:lnTo>
                    <a:pt x="279" y="641"/>
                  </a:lnTo>
                  <a:lnTo>
                    <a:pt x="271" y="645"/>
                  </a:lnTo>
                  <a:lnTo>
                    <a:pt x="264" y="649"/>
                  </a:lnTo>
                  <a:lnTo>
                    <a:pt x="256" y="653"/>
                  </a:lnTo>
                  <a:lnTo>
                    <a:pt x="249" y="655"/>
                  </a:lnTo>
                  <a:lnTo>
                    <a:pt x="240" y="657"/>
                  </a:lnTo>
                  <a:lnTo>
                    <a:pt x="231" y="658"/>
                  </a:lnTo>
                  <a:lnTo>
                    <a:pt x="223" y="658"/>
                  </a:lnTo>
                  <a:lnTo>
                    <a:pt x="214" y="658"/>
                  </a:lnTo>
                  <a:lnTo>
                    <a:pt x="205" y="657"/>
                  </a:lnTo>
                  <a:lnTo>
                    <a:pt x="197" y="655"/>
                  </a:lnTo>
                  <a:lnTo>
                    <a:pt x="189" y="653"/>
                  </a:lnTo>
                  <a:lnTo>
                    <a:pt x="182" y="649"/>
                  </a:lnTo>
                  <a:lnTo>
                    <a:pt x="174" y="645"/>
                  </a:lnTo>
                  <a:lnTo>
                    <a:pt x="167" y="640"/>
                  </a:lnTo>
                  <a:lnTo>
                    <a:pt x="160" y="634"/>
                  </a:lnTo>
                  <a:lnTo>
                    <a:pt x="153" y="629"/>
                  </a:lnTo>
                  <a:lnTo>
                    <a:pt x="146" y="622"/>
                  </a:lnTo>
                  <a:lnTo>
                    <a:pt x="141" y="615"/>
                  </a:lnTo>
                  <a:lnTo>
                    <a:pt x="134" y="607"/>
                  </a:lnTo>
                  <a:lnTo>
                    <a:pt x="123" y="590"/>
                  </a:lnTo>
                  <a:lnTo>
                    <a:pt x="114" y="572"/>
                  </a:lnTo>
                  <a:lnTo>
                    <a:pt x="105" y="551"/>
                  </a:lnTo>
                  <a:lnTo>
                    <a:pt x="98" y="530"/>
                  </a:lnTo>
                  <a:lnTo>
                    <a:pt x="91" y="506"/>
                  </a:lnTo>
                  <a:lnTo>
                    <a:pt x="87" y="482"/>
                  </a:lnTo>
                  <a:lnTo>
                    <a:pt x="82" y="457"/>
                  </a:lnTo>
                  <a:lnTo>
                    <a:pt x="79" y="432"/>
                  </a:lnTo>
                  <a:lnTo>
                    <a:pt x="77" y="405"/>
                  </a:lnTo>
                  <a:lnTo>
                    <a:pt x="77" y="378"/>
                  </a:lnTo>
                  <a:lnTo>
                    <a:pt x="78" y="353"/>
                  </a:lnTo>
                  <a:lnTo>
                    <a:pt x="79" y="327"/>
                  </a:lnTo>
                  <a:lnTo>
                    <a:pt x="82" y="303"/>
                  </a:lnTo>
                  <a:lnTo>
                    <a:pt x="87" y="279"/>
                  </a:lnTo>
                  <a:lnTo>
                    <a:pt x="92" y="257"/>
                  </a:lnTo>
                  <a:lnTo>
                    <a:pt x="99" y="234"/>
                  </a:lnTo>
                  <a:lnTo>
                    <a:pt x="107" y="215"/>
                  </a:lnTo>
                  <a:lnTo>
                    <a:pt x="116" y="195"/>
                  </a:lnTo>
                  <a:lnTo>
                    <a:pt x="126" y="178"/>
                  </a:lnTo>
                  <a:lnTo>
                    <a:pt x="136" y="163"/>
                  </a:lnTo>
                  <a:lnTo>
                    <a:pt x="148" y="149"/>
                  </a:lnTo>
                  <a:lnTo>
                    <a:pt x="161" y="138"/>
                  </a:lnTo>
                  <a:lnTo>
                    <a:pt x="168" y="133"/>
                  </a:lnTo>
                  <a:lnTo>
                    <a:pt x="174" y="128"/>
                  </a:lnTo>
                  <a:lnTo>
                    <a:pt x="182" y="125"/>
                  </a:lnTo>
                  <a:lnTo>
                    <a:pt x="188" y="122"/>
                  </a:lnTo>
                  <a:lnTo>
                    <a:pt x="196" y="119"/>
                  </a:lnTo>
                  <a:lnTo>
                    <a:pt x="204" y="118"/>
                  </a:lnTo>
                  <a:lnTo>
                    <a:pt x="212" y="117"/>
                  </a:lnTo>
                  <a:lnTo>
                    <a:pt x="219" y="117"/>
                  </a:lnTo>
                  <a:close/>
                  <a:moveTo>
                    <a:pt x="440" y="20"/>
                  </a:moveTo>
                  <a:lnTo>
                    <a:pt x="365" y="20"/>
                  </a:lnTo>
                  <a:lnTo>
                    <a:pt x="365" y="124"/>
                  </a:lnTo>
                  <a:lnTo>
                    <a:pt x="363" y="124"/>
                  </a:lnTo>
                  <a:lnTo>
                    <a:pt x="356" y="110"/>
                  </a:lnTo>
                  <a:lnTo>
                    <a:pt x="348" y="96"/>
                  </a:lnTo>
                  <a:lnTo>
                    <a:pt x="340" y="84"/>
                  </a:lnTo>
                  <a:lnTo>
                    <a:pt x="333" y="72"/>
                  </a:lnTo>
                  <a:lnTo>
                    <a:pt x="324" y="61"/>
                  </a:lnTo>
                  <a:lnTo>
                    <a:pt x="315" y="51"/>
                  </a:lnTo>
                  <a:lnTo>
                    <a:pt x="306" y="41"/>
                  </a:lnTo>
                  <a:lnTo>
                    <a:pt x="296" y="33"/>
                  </a:lnTo>
                  <a:lnTo>
                    <a:pt x="286" y="25"/>
                  </a:lnTo>
                  <a:lnTo>
                    <a:pt x="277" y="18"/>
                  </a:lnTo>
                  <a:lnTo>
                    <a:pt x="267" y="13"/>
                  </a:lnTo>
                  <a:lnTo>
                    <a:pt x="256" y="9"/>
                  </a:lnTo>
                  <a:lnTo>
                    <a:pt x="245" y="4"/>
                  </a:lnTo>
                  <a:lnTo>
                    <a:pt x="235" y="2"/>
                  </a:lnTo>
                  <a:lnTo>
                    <a:pt x="224" y="0"/>
                  </a:lnTo>
                  <a:lnTo>
                    <a:pt x="212" y="0"/>
                  </a:lnTo>
                  <a:lnTo>
                    <a:pt x="200" y="0"/>
                  </a:lnTo>
                  <a:lnTo>
                    <a:pt x="188" y="1"/>
                  </a:lnTo>
                  <a:lnTo>
                    <a:pt x="176" y="4"/>
                  </a:lnTo>
                  <a:lnTo>
                    <a:pt x="164" y="8"/>
                  </a:lnTo>
                  <a:lnTo>
                    <a:pt x="154" y="12"/>
                  </a:lnTo>
                  <a:lnTo>
                    <a:pt x="143" y="17"/>
                  </a:lnTo>
                  <a:lnTo>
                    <a:pt x="133" y="24"/>
                  </a:lnTo>
                  <a:lnTo>
                    <a:pt x="123" y="31"/>
                  </a:lnTo>
                  <a:lnTo>
                    <a:pt x="114" y="39"/>
                  </a:lnTo>
                  <a:lnTo>
                    <a:pt x="104" y="47"/>
                  </a:lnTo>
                  <a:lnTo>
                    <a:pt x="95" y="57"/>
                  </a:lnTo>
                  <a:lnTo>
                    <a:pt x="87" y="68"/>
                  </a:lnTo>
                  <a:lnTo>
                    <a:pt x="78" y="79"/>
                  </a:lnTo>
                  <a:lnTo>
                    <a:pt x="71" y="91"/>
                  </a:lnTo>
                  <a:lnTo>
                    <a:pt x="63" y="102"/>
                  </a:lnTo>
                  <a:lnTo>
                    <a:pt x="56" y="115"/>
                  </a:lnTo>
                  <a:lnTo>
                    <a:pt x="50" y="129"/>
                  </a:lnTo>
                  <a:lnTo>
                    <a:pt x="44" y="143"/>
                  </a:lnTo>
                  <a:lnTo>
                    <a:pt x="38" y="159"/>
                  </a:lnTo>
                  <a:lnTo>
                    <a:pt x="33" y="174"/>
                  </a:lnTo>
                  <a:lnTo>
                    <a:pt x="23" y="206"/>
                  </a:lnTo>
                  <a:lnTo>
                    <a:pt x="14" y="239"/>
                  </a:lnTo>
                  <a:lnTo>
                    <a:pt x="8" y="275"/>
                  </a:lnTo>
                  <a:lnTo>
                    <a:pt x="4" y="312"/>
                  </a:lnTo>
                  <a:lnTo>
                    <a:pt x="1" y="350"/>
                  </a:lnTo>
                  <a:lnTo>
                    <a:pt x="0" y="388"/>
                  </a:lnTo>
                  <a:lnTo>
                    <a:pt x="1" y="426"/>
                  </a:lnTo>
                  <a:lnTo>
                    <a:pt x="4" y="463"/>
                  </a:lnTo>
                  <a:lnTo>
                    <a:pt x="9" y="498"/>
                  </a:lnTo>
                  <a:lnTo>
                    <a:pt x="15" y="533"/>
                  </a:lnTo>
                  <a:lnTo>
                    <a:pt x="23" y="566"/>
                  </a:lnTo>
                  <a:lnTo>
                    <a:pt x="33" y="599"/>
                  </a:lnTo>
                  <a:lnTo>
                    <a:pt x="38" y="614"/>
                  </a:lnTo>
                  <a:lnTo>
                    <a:pt x="45" y="628"/>
                  </a:lnTo>
                  <a:lnTo>
                    <a:pt x="51" y="642"/>
                  </a:lnTo>
                  <a:lnTo>
                    <a:pt x="58" y="656"/>
                  </a:lnTo>
                  <a:lnTo>
                    <a:pt x="64" y="669"/>
                  </a:lnTo>
                  <a:lnTo>
                    <a:pt x="72" y="682"/>
                  </a:lnTo>
                  <a:lnTo>
                    <a:pt x="80" y="693"/>
                  </a:lnTo>
                  <a:lnTo>
                    <a:pt x="88" y="704"/>
                  </a:lnTo>
                  <a:lnTo>
                    <a:pt x="96" y="714"/>
                  </a:lnTo>
                  <a:lnTo>
                    <a:pt x="105" y="724"/>
                  </a:lnTo>
                  <a:lnTo>
                    <a:pt x="115" y="732"/>
                  </a:lnTo>
                  <a:lnTo>
                    <a:pt x="124" y="741"/>
                  </a:lnTo>
                  <a:lnTo>
                    <a:pt x="134" y="748"/>
                  </a:lnTo>
                  <a:lnTo>
                    <a:pt x="144" y="754"/>
                  </a:lnTo>
                  <a:lnTo>
                    <a:pt x="155" y="759"/>
                  </a:lnTo>
                  <a:lnTo>
                    <a:pt x="166" y="764"/>
                  </a:lnTo>
                  <a:lnTo>
                    <a:pt x="176" y="768"/>
                  </a:lnTo>
                  <a:lnTo>
                    <a:pt x="188" y="770"/>
                  </a:lnTo>
                  <a:lnTo>
                    <a:pt x="200" y="771"/>
                  </a:lnTo>
                  <a:lnTo>
                    <a:pt x="212" y="772"/>
                  </a:lnTo>
                  <a:lnTo>
                    <a:pt x="224" y="772"/>
                  </a:lnTo>
                  <a:lnTo>
                    <a:pt x="235" y="770"/>
                  </a:lnTo>
                  <a:lnTo>
                    <a:pt x="245" y="768"/>
                  </a:lnTo>
                  <a:lnTo>
                    <a:pt x="256" y="765"/>
                  </a:lnTo>
                  <a:lnTo>
                    <a:pt x="266" y="761"/>
                  </a:lnTo>
                  <a:lnTo>
                    <a:pt x="276" y="755"/>
                  </a:lnTo>
                  <a:lnTo>
                    <a:pt x="285" y="750"/>
                  </a:lnTo>
                  <a:lnTo>
                    <a:pt x="295" y="742"/>
                  </a:lnTo>
                  <a:lnTo>
                    <a:pt x="305" y="735"/>
                  </a:lnTo>
                  <a:lnTo>
                    <a:pt x="313" y="725"/>
                  </a:lnTo>
                  <a:lnTo>
                    <a:pt x="323" y="715"/>
                  </a:lnTo>
                  <a:lnTo>
                    <a:pt x="331" y="704"/>
                  </a:lnTo>
                  <a:lnTo>
                    <a:pt x="339" y="693"/>
                  </a:lnTo>
                  <a:lnTo>
                    <a:pt x="348" y="680"/>
                  </a:lnTo>
                  <a:lnTo>
                    <a:pt x="356" y="666"/>
                  </a:lnTo>
                  <a:lnTo>
                    <a:pt x="363" y="651"/>
                  </a:lnTo>
                  <a:lnTo>
                    <a:pt x="365" y="651"/>
                  </a:lnTo>
                  <a:lnTo>
                    <a:pt x="365" y="754"/>
                  </a:lnTo>
                  <a:lnTo>
                    <a:pt x="440" y="754"/>
                  </a:lnTo>
                  <a:lnTo>
                    <a:pt x="440" y="2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42" name="Freeform 8"/>
            <p:cNvSpPr>
              <a:spLocks noChangeAspect="1"/>
            </p:cNvSpPr>
            <p:nvPr/>
          </p:nvSpPr>
          <p:spPr bwMode="black">
            <a:xfrm>
              <a:off x="1557" y="3675"/>
              <a:ext cx="59" cy="215"/>
            </a:xfrm>
            <a:custGeom>
              <a:avLst/>
              <a:gdLst>
                <a:gd name="T0" fmla="*/ 0 w 352"/>
                <a:gd name="T1" fmla="*/ 0 h 1289"/>
                <a:gd name="T2" fmla="*/ 0 w 352"/>
                <a:gd name="T3" fmla="*/ 0 h 1289"/>
                <a:gd name="T4" fmla="*/ 0 w 352"/>
                <a:gd name="T5" fmla="*/ 0 h 1289"/>
                <a:gd name="T6" fmla="*/ 0 w 352"/>
                <a:gd name="T7" fmla="*/ 0 h 1289"/>
                <a:gd name="T8" fmla="*/ 0 w 352"/>
                <a:gd name="T9" fmla="*/ 0 h 1289"/>
                <a:gd name="T10" fmla="*/ 0 w 352"/>
                <a:gd name="T11" fmla="*/ 0 h 1289"/>
                <a:gd name="T12" fmla="*/ 0 w 352"/>
                <a:gd name="T13" fmla="*/ 0 h 1289"/>
                <a:gd name="T14" fmla="*/ 0 w 352"/>
                <a:gd name="T15" fmla="*/ 0 h 1289"/>
                <a:gd name="T16" fmla="*/ 0 w 352"/>
                <a:gd name="T17" fmla="*/ 0 h 1289"/>
                <a:gd name="T18" fmla="*/ 0 w 352"/>
                <a:gd name="T19" fmla="*/ 0 h 1289"/>
                <a:gd name="T20" fmla="*/ 0 w 352"/>
                <a:gd name="T21" fmla="*/ 0 h 1289"/>
                <a:gd name="T22" fmla="*/ 0 w 352"/>
                <a:gd name="T23" fmla="*/ 0 h 1289"/>
                <a:gd name="T24" fmla="*/ 0 w 352"/>
                <a:gd name="T25" fmla="*/ 0 h 1289"/>
                <a:gd name="T26" fmla="*/ 0 w 352"/>
                <a:gd name="T27" fmla="*/ 0 h 1289"/>
                <a:gd name="T28" fmla="*/ 0 w 352"/>
                <a:gd name="T29" fmla="*/ 0 h 1289"/>
                <a:gd name="T30" fmla="*/ 0 w 352"/>
                <a:gd name="T31" fmla="*/ 0 h 1289"/>
                <a:gd name="T32" fmla="*/ 0 w 352"/>
                <a:gd name="T33" fmla="*/ 0 h 1289"/>
                <a:gd name="T34" fmla="*/ 0 w 352"/>
                <a:gd name="T35" fmla="*/ 0 h 1289"/>
                <a:gd name="T36" fmla="*/ 0 w 352"/>
                <a:gd name="T37" fmla="*/ 0 h 1289"/>
                <a:gd name="T38" fmla="*/ 0 w 352"/>
                <a:gd name="T39" fmla="*/ 0 h 1289"/>
                <a:gd name="T40" fmla="*/ 0 w 352"/>
                <a:gd name="T41" fmla="*/ 0 h 1289"/>
                <a:gd name="T42" fmla="*/ 0 w 352"/>
                <a:gd name="T43" fmla="*/ 0 h 1289"/>
                <a:gd name="T44" fmla="*/ 0 w 352"/>
                <a:gd name="T45" fmla="*/ 0 h 1289"/>
                <a:gd name="T46" fmla="*/ 0 w 352"/>
                <a:gd name="T47" fmla="*/ 0 h 1289"/>
                <a:gd name="T48" fmla="*/ 0 w 352"/>
                <a:gd name="T49" fmla="*/ 0 h 1289"/>
                <a:gd name="T50" fmla="*/ 0 w 352"/>
                <a:gd name="T51" fmla="*/ 0 h 1289"/>
                <a:gd name="T52" fmla="*/ 0 w 352"/>
                <a:gd name="T53" fmla="*/ 0 h 1289"/>
                <a:gd name="T54" fmla="*/ 0 w 352"/>
                <a:gd name="T55" fmla="*/ 0 h 1289"/>
                <a:gd name="T56" fmla="*/ 0 w 352"/>
                <a:gd name="T57" fmla="*/ 0 h 1289"/>
                <a:gd name="T58" fmla="*/ 0 w 352"/>
                <a:gd name="T59" fmla="*/ 0 h 1289"/>
                <a:gd name="T60" fmla="*/ 0 w 352"/>
                <a:gd name="T61" fmla="*/ 0 h 1289"/>
                <a:gd name="T62" fmla="*/ 0 w 352"/>
                <a:gd name="T63" fmla="*/ 0 h 1289"/>
                <a:gd name="T64" fmla="*/ 0 w 352"/>
                <a:gd name="T65" fmla="*/ 0 h 1289"/>
                <a:gd name="T66" fmla="*/ 0 w 352"/>
                <a:gd name="T67" fmla="*/ 0 h 1289"/>
                <a:gd name="T68" fmla="*/ 0 w 352"/>
                <a:gd name="T69" fmla="*/ 0 h 1289"/>
                <a:gd name="T70" fmla="*/ 0 w 352"/>
                <a:gd name="T71" fmla="*/ 0 h 1289"/>
                <a:gd name="T72" fmla="*/ 0 w 352"/>
                <a:gd name="T73" fmla="*/ 0 h 1289"/>
                <a:gd name="T74" fmla="*/ 0 w 352"/>
                <a:gd name="T75" fmla="*/ 0 h 1289"/>
                <a:gd name="T76" fmla="*/ 0 w 352"/>
                <a:gd name="T77" fmla="*/ 0 h 1289"/>
                <a:gd name="T78" fmla="*/ 0 w 352"/>
                <a:gd name="T79" fmla="*/ 0 h 1289"/>
                <a:gd name="T80" fmla="*/ 0 w 352"/>
                <a:gd name="T81" fmla="*/ 0 h 1289"/>
                <a:gd name="T82" fmla="*/ 0 w 352"/>
                <a:gd name="T83" fmla="*/ 0 h 1289"/>
                <a:gd name="T84" fmla="*/ 0 w 352"/>
                <a:gd name="T85" fmla="*/ 0 h 1289"/>
                <a:gd name="T86" fmla="*/ 0 w 352"/>
                <a:gd name="T87" fmla="*/ 0 h 12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2" h="1289">
                  <a:moveTo>
                    <a:pt x="77" y="0"/>
                  </a:moveTo>
                  <a:lnTo>
                    <a:pt x="77" y="641"/>
                  </a:lnTo>
                  <a:lnTo>
                    <a:pt x="77" y="643"/>
                  </a:lnTo>
                  <a:lnTo>
                    <a:pt x="88" y="619"/>
                  </a:lnTo>
                  <a:lnTo>
                    <a:pt x="101" y="598"/>
                  </a:lnTo>
                  <a:lnTo>
                    <a:pt x="109" y="588"/>
                  </a:lnTo>
                  <a:lnTo>
                    <a:pt x="115" y="578"/>
                  </a:lnTo>
                  <a:lnTo>
                    <a:pt x="123" y="571"/>
                  </a:lnTo>
                  <a:lnTo>
                    <a:pt x="131" y="563"/>
                  </a:lnTo>
                  <a:lnTo>
                    <a:pt x="139" y="557"/>
                  </a:lnTo>
                  <a:lnTo>
                    <a:pt x="147" y="551"/>
                  </a:lnTo>
                  <a:lnTo>
                    <a:pt x="155" y="546"/>
                  </a:lnTo>
                  <a:lnTo>
                    <a:pt x="165" y="541"/>
                  </a:lnTo>
                  <a:lnTo>
                    <a:pt x="174" y="538"/>
                  </a:lnTo>
                  <a:lnTo>
                    <a:pt x="183" y="536"/>
                  </a:lnTo>
                  <a:lnTo>
                    <a:pt x="193" y="535"/>
                  </a:lnTo>
                  <a:lnTo>
                    <a:pt x="204" y="535"/>
                  </a:lnTo>
                  <a:lnTo>
                    <a:pt x="215" y="535"/>
                  </a:lnTo>
                  <a:lnTo>
                    <a:pt x="226" y="536"/>
                  </a:lnTo>
                  <a:lnTo>
                    <a:pt x="235" y="538"/>
                  </a:lnTo>
                  <a:lnTo>
                    <a:pt x="245" y="541"/>
                  </a:lnTo>
                  <a:lnTo>
                    <a:pt x="254" y="545"/>
                  </a:lnTo>
                  <a:lnTo>
                    <a:pt x="262" y="549"/>
                  </a:lnTo>
                  <a:lnTo>
                    <a:pt x="271" y="554"/>
                  </a:lnTo>
                  <a:lnTo>
                    <a:pt x="278" y="560"/>
                  </a:lnTo>
                  <a:lnTo>
                    <a:pt x="285" y="566"/>
                  </a:lnTo>
                  <a:lnTo>
                    <a:pt x="293" y="574"/>
                  </a:lnTo>
                  <a:lnTo>
                    <a:pt x="298" y="581"/>
                  </a:lnTo>
                  <a:lnTo>
                    <a:pt x="304" y="590"/>
                  </a:lnTo>
                  <a:lnTo>
                    <a:pt x="310" y="599"/>
                  </a:lnTo>
                  <a:lnTo>
                    <a:pt x="314" y="608"/>
                  </a:lnTo>
                  <a:lnTo>
                    <a:pt x="320" y="618"/>
                  </a:lnTo>
                  <a:lnTo>
                    <a:pt x="324" y="629"/>
                  </a:lnTo>
                  <a:lnTo>
                    <a:pt x="331" y="652"/>
                  </a:lnTo>
                  <a:lnTo>
                    <a:pt x="337" y="676"/>
                  </a:lnTo>
                  <a:lnTo>
                    <a:pt x="342" y="702"/>
                  </a:lnTo>
                  <a:lnTo>
                    <a:pt x="345" y="730"/>
                  </a:lnTo>
                  <a:lnTo>
                    <a:pt x="349" y="759"/>
                  </a:lnTo>
                  <a:lnTo>
                    <a:pt x="351" y="790"/>
                  </a:lnTo>
                  <a:lnTo>
                    <a:pt x="352" y="820"/>
                  </a:lnTo>
                  <a:lnTo>
                    <a:pt x="352" y="852"/>
                  </a:lnTo>
                  <a:lnTo>
                    <a:pt x="352" y="1289"/>
                  </a:lnTo>
                  <a:lnTo>
                    <a:pt x="277" y="1289"/>
                  </a:lnTo>
                  <a:lnTo>
                    <a:pt x="277" y="876"/>
                  </a:lnTo>
                  <a:lnTo>
                    <a:pt x="277" y="832"/>
                  </a:lnTo>
                  <a:lnTo>
                    <a:pt x="275" y="791"/>
                  </a:lnTo>
                  <a:lnTo>
                    <a:pt x="274" y="771"/>
                  </a:lnTo>
                  <a:lnTo>
                    <a:pt x="272" y="753"/>
                  </a:lnTo>
                  <a:lnTo>
                    <a:pt x="269" y="735"/>
                  </a:lnTo>
                  <a:lnTo>
                    <a:pt x="264" y="718"/>
                  </a:lnTo>
                  <a:lnTo>
                    <a:pt x="259" y="704"/>
                  </a:lnTo>
                  <a:lnTo>
                    <a:pt x="253" y="690"/>
                  </a:lnTo>
                  <a:lnTo>
                    <a:pt x="249" y="685"/>
                  </a:lnTo>
                  <a:lnTo>
                    <a:pt x="245" y="680"/>
                  </a:lnTo>
                  <a:lnTo>
                    <a:pt x="241" y="674"/>
                  </a:lnTo>
                  <a:lnTo>
                    <a:pt x="236" y="670"/>
                  </a:lnTo>
                  <a:lnTo>
                    <a:pt x="231" y="666"/>
                  </a:lnTo>
                  <a:lnTo>
                    <a:pt x="226" y="661"/>
                  </a:lnTo>
                  <a:lnTo>
                    <a:pt x="220" y="658"/>
                  </a:lnTo>
                  <a:lnTo>
                    <a:pt x="214" y="656"/>
                  </a:lnTo>
                  <a:lnTo>
                    <a:pt x="207" y="654"/>
                  </a:lnTo>
                  <a:lnTo>
                    <a:pt x="201" y="653"/>
                  </a:lnTo>
                  <a:lnTo>
                    <a:pt x="193" y="652"/>
                  </a:lnTo>
                  <a:lnTo>
                    <a:pt x="185" y="652"/>
                  </a:lnTo>
                  <a:lnTo>
                    <a:pt x="176" y="652"/>
                  </a:lnTo>
                  <a:lnTo>
                    <a:pt x="167" y="653"/>
                  </a:lnTo>
                  <a:lnTo>
                    <a:pt x="159" y="655"/>
                  </a:lnTo>
                  <a:lnTo>
                    <a:pt x="151" y="658"/>
                  </a:lnTo>
                  <a:lnTo>
                    <a:pt x="144" y="662"/>
                  </a:lnTo>
                  <a:lnTo>
                    <a:pt x="137" y="667"/>
                  </a:lnTo>
                  <a:lnTo>
                    <a:pt x="131" y="672"/>
                  </a:lnTo>
                  <a:lnTo>
                    <a:pt x="124" y="677"/>
                  </a:lnTo>
                  <a:lnTo>
                    <a:pt x="119" y="685"/>
                  </a:lnTo>
                  <a:lnTo>
                    <a:pt x="114" y="691"/>
                  </a:lnTo>
                  <a:lnTo>
                    <a:pt x="109" y="700"/>
                  </a:lnTo>
                  <a:lnTo>
                    <a:pt x="106" y="708"/>
                  </a:lnTo>
                  <a:lnTo>
                    <a:pt x="98" y="726"/>
                  </a:lnTo>
                  <a:lnTo>
                    <a:pt x="92" y="746"/>
                  </a:lnTo>
                  <a:lnTo>
                    <a:pt x="87" y="768"/>
                  </a:lnTo>
                  <a:lnTo>
                    <a:pt x="83" y="792"/>
                  </a:lnTo>
                  <a:lnTo>
                    <a:pt x="81" y="815"/>
                  </a:lnTo>
                  <a:lnTo>
                    <a:pt x="79" y="839"/>
                  </a:lnTo>
                  <a:lnTo>
                    <a:pt x="77" y="890"/>
                  </a:lnTo>
                  <a:lnTo>
                    <a:pt x="77" y="940"/>
                  </a:lnTo>
                  <a:lnTo>
                    <a:pt x="77" y="1289"/>
                  </a:lnTo>
                  <a:lnTo>
                    <a:pt x="0" y="1289"/>
                  </a:lnTo>
                  <a:lnTo>
                    <a:pt x="0" y="0"/>
                  </a:lnTo>
                  <a:lnTo>
                    <a:pt x="77" y="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43" name="Freeform 9"/>
            <p:cNvSpPr>
              <a:spLocks noChangeAspect="1" noEditPoints="1"/>
            </p:cNvSpPr>
            <p:nvPr/>
          </p:nvSpPr>
          <p:spPr bwMode="black">
            <a:xfrm>
              <a:off x="1633" y="3764"/>
              <a:ext cx="77" cy="129"/>
            </a:xfrm>
            <a:custGeom>
              <a:avLst/>
              <a:gdLst>
                <a:gd name="T0" fmla="*/ 0 w 463"/>
                <a:gd name="T1" fmla="*/ 0 h 772"/>
                <a:gd name="T2" fmla="*/ 0 w 463"/>
                <a:gd name="T3" fmla="*/ 0 h 772"/>
                <a:gd name="T4" fmla="*/ 0 w 463"/>
                <a:gd name="T5" fmla="*/ 0 h 772"/>
                <a:gd name="T6" fmla="*/ 0 w 463"/>
                <a:gd name="T7" fmla="*/ 0 h 772"/>
                <a:gd name="T8" fmla="*/ 0 w 463"/>
                <a:gd name="T9" fmla="*/ 0 h 772"/>
                <a:gd name="T10" fmla="*/ 0 w 463"/>
                <a:gd name="T11" fmla="*/ 0 h 772"/>
                <a:gd name="T12" fmla="*/ 0 w 463"/>
                <a:gd name="T13" fmla="*/ 0 h 772"/>
                <a:gd name="T14" fmla="*/ 0 w 463"/>
                <a:gd name="T15" fmla="*/ 0 h 772"/>
                <a:gd name="T16" fmla="*/ 0 w 463"/>
                <a:gd name="T17" fmla="*/ 0 h 772"/>
                <a:gd name="T18" fmla="*/ 0 w 463"/>
                <a:gd name="T19" fmla="*/ 0 h 772"/>
                <a:gd name="T20" fmla="*/ 0 w 463"/>
                <a:gd name="T21" fmla="*/ 0 h 772"/>
                <a:gd name="T22" fmla="*/ 0 w 463"/>
                <a:gd name="T23" fmla="*/ 0 h 772"/>
                <a:gd name="T24" fmla="*/ 0 w 463"/>
                <a:gd name="T25" fmla="*/ 0 h 772"/>
                <a:gd name="T26" fmla="*/ 0 w 463"/>
                <a:gd name="T27" fmla="*/ 0 h 772"/>
                <a:gd name="T28" fmla="*/ 0 w 463"/>
                <a:gd name="T29" fmla="*/ 0 h 772"/>
                <a:gd name="T30" fmla="*/ 0 w 463"/>
                <a:gd name="T31" fmla="*/ 0 h 772"/>
                <a:gd name="T32" fmla="*/ 0 w 463"/>
                <a:gd name="T33" fmla="*/ 0 h 772"/>
                <a:gd name="T34" fmla="*/ 0 w 463"/>
                <a:gd name="T35" fmla="*/ 0 h 772"/>
                <a:gd name="T36" fmla="*/ 0 w 463"/>
                <a:gd name="T37" fmla="*/ 0 h 772"/>
                <a:gd name="T38" fmla="*/ 0 w 463"/>
                <a:gd name="T39" fmla="*/ 0 h 772"/>
                <a:gd name="T40" fmla="*/ 0 w 463"/>
                <a:gd name="T41" fmla="*/ 0 h 772"/>
                <a:gd name="T42" fmla="*/ 0 w 463"/>
                <a:gd name="T43" fmla="*/ 0 h 772"/>
                <a:gd name="T44" fmla="*/ 0 w 463"/>
                <a:gd name="T45" fmla="*/ 0 h 772"/>
                <a:gd name="T46" fmla="*/ 0 w 463"/>
                <a:gd name="T47" fmla="*/ 0 h 772"/>
                <a:gd name="T48" fmla="*/ 0 w 463"/>
                <a:gd name="T49" fmla="*/ 0 h 772"/>
                <a:gd name="T50" fmla="*/ 0 w 463"/>
                <a:gd name="T51" fmla="*/ 0 h 772"/>
                <a:gd name="T52" fmla="*/ 0 w 463"/>
                <a:gd name="T53" fmla="*/ 0 h 772"/>
                <a:gd name="T54" fmla="*/ 0 w 463"/>
                <a:gd name="T55" fmla="*/ 0 h 772"/>
                <a:gd name="T56" fmla="*/ 0 w 463"/>
                <a:gd name="T57" fmla="*/ 0 h 772"/>
                <a:gd name="T58" fmla="*/ 0 w 463"/>
                <a:gd name="T59" fmla="*/ 0 h 772"/>
                <a:gd name="T60" fmla="*/ 0 w 463"/>
                <a:gd name="T61" fmla="*/ 0 h 772"/>
                <a:gd name="T62" fmla="*/ 0 w 463"/>
                <a:gd name="T63" fmla="*/ 0 h 772"/>
                <a:gd name="T64" fmla="*/ 0 w 463"/>
                <a:gd name="T65" fmla="*/ 0 h 772"/>
                <a:gd name="T66" fmla="*/ 0 w 463"/>
                <a:gd name="T67" fmla="*/ 0 h 772"/>
                <a:gd name="T68" fmla="*/ 0 w 463"/>
                <a:gd name="T69" fmla="*/ 0 h 772"/>
                <a:gd name="T70" fmla="*/ 0 w 463"/>
                <a:gd name="T71" fmla="*/ 0 h 772"/>
                <a:gd name="T72" fmla="*/ 0 w 463"/>
                <a:gd name="T73" fmla="*/ 0 h 772"/>
                <a:gd name="T74" fmla="*/ 0 w 463"/>
                <a:gd name="T75" fmla="*/ 0 h 772"/>
                <a:gd name="T76" fmla="*/ 0 w 463"/>
                <a:gd name="T77" fmla="*/ 0 h 772"/>
                <a:gd name="T78" fmla="*/ 0 w 463"/>
                <a:gd name="T79" fmla="*/ 0 h 772"/>
                <a:gd name="T80" fmla="*/ 0 w 463"/>
                <a:gd name="T81" fmla="*/ 0 h 772"/>
                <a:gd name="T82" fmla="*/ 0 w 463"/>
                <a:gd name="T83" fmla="*/ 0 h 772"/>
                <a:gd name="T84" fmla="*/ 0 w 463"/>
                <a:gd name="T85" fmla="*/ 0 h 772"/>
                <a:gd name="T86" fmla="*/ 0 w 463"/>
                <a:gd name="T87" fmla="*/ 0 h 772"/>
                <a:gd name="T88" fmla="*/ 0 w 463"/>
                <a:gd name="T89" fmla="*/ 0 h 772"/>
                <a:gd name="T90" fmla="*/ 0 w 463"/>
                <a:gd name="T91" fmla="*/ 0 h 772"/>
                <a:gd name="T92" fmla="*/ 0 w 463"/>
                <a:gd name="T93" fmla="*/ 0 h 772"/>
                <a:gd name="T94" fmla="*/ 0 w 463"/>
                <a:gd name="T95" fmla="*/ 0 h 772"/>
                <a:gd name="T96" fmla="*/ 0 w 463"/>
                <a:gd name="T97" fmla="*/ 0 h 772"/>
                <a:gd name="T98" fmla="*/ 0 w 463"/>
                <a:gd name="T99" fmla="*/ 0 h 772"/>
                <a:gd name="T100" fmla="*/ 0 w 463"/>
                <a:gd name="T101" fmla="*/ 0 h 772"/>
                <a:gd name="T102" fmla="*/ 0 w 463"/>
                <a:gd name="T103" fmla="*/ 0 h 772"/>
                <a:gd name="T104" fmla="*/ 0 w 463"/>
                <a:gd name="T105" fmla="*/ 0 h 772"/>
                <a:gd name="T106" fmla="*/ 0 w 463"/>
                <a:gd name="T107" fmla="*/ 0 h 7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3" h="772">
                  <a:moveTo>
                    <a:pt x="233" y="117"/>
                  </a:moveTo>
                  <a:lnTo>
                    <a:pt x="241" y="117"/>
                  </a:lnTo>
                  <a:lnTo>
                    <a:pt x="249" y="118"/>
                  </a:lnTo>
                  <a:lnTo>
                    <a:pt x="258" y="119"/>
                  </a:lnTo>
                  <a:lnTo>
                    <a:pt x="266" y="122"/>
                  </a:lnTo>
                  <a:lnTo>
                    <a:pt x="274" y="124"/>
                  </a:lnTo>
                  <a:lnTo>
                    <a:pt x="281" y="128"/>
                  </a:lnTo>
                  <a:lnTo>
                    <a:pt x="289" y="133"/>
                  </a:lnTo>
                  <a:lnTo>
                    <a:pt x="296" y="137"/>
                  </a:lnTo>
                  <a:lnTo>
                    <a:pt x="303" y="142"/>
                  </a:lnTo>
                  <a:lnTo>
                    <a:pt x="309" y="149"/>
                  </a:lnTo>
                  <a:lnTo>
                    <a:pt x="316" y="155"/>
                  </a:lnTo>
                  <a:lnTo>
                    <a:pt x="322" y="162"/>
                  </a:lnTo>
                  <a:lnTo>
                    <a:pt x="334" y="178"/>
                  </a:lnTo>
                  <a:lnTo>
                    <a:pt x="345" y="195"/>
                  </a:lnTo>
                  <a:lnTo>
                    <a:pt x="355" y="215"/>
                  </a:lnTo>
                  <a:lnTo>
                    <a:pt x="363" y="235"/>
                  </a:lnTo>
                  <a:lnTo>
                    <a:pt x="371" y="258"/>
                  </a:lnTo>
                  <a:lnTo>
                    <a:pt x="377" y="282"/>
                  </a:lnTo>
                  <a:lnTo>
                    <a:pt x="382" y="306"/>
                  </a:lnTo>
                  <a:lnTo>
                    <a:pt x="386" y="332"/>
                  </a:lnTo>
                  <a:lnTo>
                    <a:pt x="388" y="358"/>
                  </a:lnTo>
                  <a:lnTo>
                    <a:pt x="388" y="386"/>
                  </a:lnTo>
                  <a:lnTo>
                    <a:pt x="388" y="414"/>
                  </a:lnTo>
                  <a:lnTo>
                    <a:pt x="386" y="441"/>
                  </a:lnTo>
                  <a:lnTo>
                    <a:pt x="382" y="467"/>
                  </a:lnTo>
                  <a:lnTo>
                    <a:pt x="377" y="492"/>
                  </a:lnTo>
                  <a:lnTo>
                    <a:pt x="371" y="516"/>
                  </a:lnTo>
                  <a:lnTo>
                    <a:pt x="363" y="538"/>
                  </a:lnTo>
                  <a:lnTo>
                    <a:pt x="355" y="560"/>
                  </a:lnTo>
                  <a:lnTo>
                    <a:pt x="345" y="579"/>
                  </a:lnTo>
                  <a:lnTo>
                    <a:pt x="334" y="597"/>
                  </a:lnTo>
                  <a:lnTo>
                    <a:pt x="322" y="612"/>
                  </a:lnTo>
                  <a:lnTo>
                    <a:pt x="316" y="619"/>
                  </a:lnTo>
                  <a:lnTo>
                    <a:pt x="309" y="626"/>
                  </a:lnTo>
                  <a:lnTo>
                    <a:pt x="303" y="632"/>
                  </a:lnTo>
                  <a:lnTo>
                    <a:pt x="296" y="638"/>
                  </a:lnTo>
                  <a:lnTo>
                    <a:pt x="289" y="642"/>
                  </a:lnTo>
                  <a:lnTo>
                    <a:pt x="281" y="646"/>
                  </a:lnTo>
                  <a:lnTo>
                    <a:pt x="274" y="651"/>
                  </a:lnTo>
                  <a:lnTo>
                    <a:pt x="266" y="653"/>
                  </a:lnTo>
                  <a:lnTo>
                    <a:pt x="258" y="656"/>
                  </a:lnTo>
                  <a:lnTo>
                    <a:pt x="249" y="657"/>
                  </a:lnTo>
                  <a:lnTo>
                    <a:pt x="241" y="658"/>
                  </a:lnTo>
                  <a:lnTo>
                    <a:pt x="233" y="658"/>
                  </a:lnTo>
                  <a:lnTo>
                    <a:pt x="224" y="658"/>
                  </a:lnTo>
                  <a:lnTo>
                    <a:pt x="215" y="657"/>
                  </a:lnTo>
                  <a:lnTo>
                    <a:pt x="207" y="656"/>
                  </a:lnTo>
                  <a:lnTo>
                    <a:pt x="199" y="653"/>
                  </a:lnTo>
                  <a:lnTo>
                    <a:pt x="192" y="651"/>
                  </a:lnTo>
                  <a:lnTo>
                    <a:pt x="183" y="646"/>
                  </a:lnTo>
                  <a:lnTo>
                    <a:pt x="177" y="642"/>
                  </a:lnTo>
                  <a:lnTo>
                    <a:pt x="169" y="638"/>
                  </a:lnTo>
                  <a:lnTo>
                    <a:pt x="161" y="632"/>
                  </a:lnTo>
                  <a:lnTo>
                    <a:pt x="155" y="626"/>
                  </a:lnTo>
                  <a:lnTo>
                    <a:pt x="149" y="619"/>
                  </a:lnTo>
                  <a:lnTo>
                    <a:pt x="142" y="612"/>
                  </a:lnTo>
                  <a:lnTo>
                    <a:pt x="130" y="597"/>
                  </a:lnTo>
                  <a:lnTo>
                    <a:pt x="119" y="579"/>
                  </a:lnTo>
                  <a:lnTo>
                    <a:pt x="110" y="560"/>
                  </a:lnTo>
                  <a:lnTo>
                    <a:pt x="101" y="538"/>
                  </a:lnTo>
                  <a:lnTo>
                    <a:pt x="93" y="516"/>
                  </a:lnTo>
                  <a:lnTo>
                    <a:pt x="87" y="492"/>
                  </a:lnTo>
                  <a:lnTo>
                    <a:pt x="83" y="467"/>
                  </a:lnTo>
                  <a:lnTo>
                    <a:pt x="79" y="441"/>
                  </a:lnTo>
                  <a:lnTo>
                    <a:pt x="77" y="414"/>
                  </a:lnTo>
                  <a:lnTo>
                    <a:pt x="76" y="386"/>
                  </a:lnTo>
                  <a:lnTo>
                    <a:pt x="77" y="358"/>
                  </a:lnTo>
                  <a:lnTo>
                    <a:pt x="79" y="332"/>
                  </a:lnTo>
                  <a:lnTo>
                    <a:pt x="83" y="306"/>
                  </a:lnTo>
                  <a:lnTo>
                    <a:pt x="87" y="282"/>
                  </a:lnTo>
                  <a:lnTo>
                    <a:pt x="93" y="258"/>
                  </a:lnTo>
                  <a:lnTo>
                    <a:pt x="101" y="235"/>
                  </a:lnTo>
                  <a:lnTo>
                    <a:pt x="110" y="215"/>
                  </a:lnTo>
                  <a:lnTo>
                    <a:pt x="119" y="195"/>
                  </a:lnTo>
                  <a:lnTo>
                    <a:pt x="130" y="178"/>
                  </a:lnTo>
                  <a:lnTo>
                    <a:pt x="142" y="162"/>
                  </a:lnTo>
                  <a:lnTo>
                    <a:pt x="149" y="155"/>
                  </a:lnTo>
                  <a:lnTo>
                    <a:pt x="155" y="149"/>
                  </a:lnTo>
                  <a:lnTo>
                    <a:pt x="161" y="142"/>
                  </a:lnTo>
                  <a:lnTo>
                    <a:pt x="169" y="137"/>
                  </a:lnTo>
                  <a:lnTo>
                    <a:pt x="177" y="133"/>
                  </a:lnTo>
                  <a:lnTo>
                    <a:pt x="183" y="128"/>
                  </a:lnTo>
                  <a:lnTo>
                    <a:pt x="192" y="124"/>
                  </a:lnTo>
                  <a:lnTo>
                    <a:pt x="199" y="122"/>
                  </a:lnTo>
                  <a:lnTo>
                    <a:pt x="207" y="119"/>
                  </a:lnTo>
                  <a:lnTo>
                    <a:pt x="215" y="118"/>
                  </a:lnTo>
                  <a:lnTo>
                    <a:pt x="224" y="117"/>
                  </a:lnTo>
                  <a:lnTo>
                    <a:pt x="233" y="117"/>
                  </a:lnTo>
                  <a:close/>
                  <a:moveTo>
                    <a:pt x="233" y="772"/>
                  </a:moveTo>
                  <a:lnTo>
                    <a:pt x="245" y="772"/>
                  </a:lnTo>
                  <a:lnTo>
                    <a:pt x="255" y="770"/>
                  </a:lnTo>
                  <a:lnTo>
                    <a:pt x="267" y="768"/>
                  </a:lnTo>
                  <a:lnTo>
                    <a:pt x="279" y="765"/>
                  </a:lnTo>
                  <a:lnTo>
                    <a:pt x="290" y="761"/>
                  </a:lnTo>
                  <a:lnTo>
                    <a:pt x="301" y="755"/>
                  </a:lnTo>
                  <a:lnTo>
                    <a:pt x="312" y="750"/>
                  </a:lnTo>
                  <a:lnTo>
                    <a:pt x="322" y="742"/>
                  </a:lnTo>
                  <a:lnTo>
                    <a:pt x="332" y="735"/>
                  </a:lnTo>
                  <a:lnTo>
                    <a:pt x="342" y="727"/>
                  </a:lnTo>
                  <a:lnTo>
                    <a:pt x="351" y="717"/>
                  </a:lnTo>
                  <a:lnTo>
                    <a:pt x="361" y="708"/>
                  </a:lnTo>
                  <a:lnTo>
                    <a:pt x="370" y="697"/>
                  </a:lnTo>
                  <a:lnTo>
                    <a:pt x="378" y="685"/>
                  </a:lnTo>
                  <a:lnTo>
                    <a:pt x="387" y="673"/>
                  </a:lnTo>
                  <a:lnTo>
                    <a:pt x="396" y="661"/>
                  </a:lnTo>
                  <a:lnTo>
                    <a:pt x="403" y="647"/>
                  </a:lnTo>
                  <a:lnTo>
                    <a:pt x="410" y="633"/>
                  </a:lnTo>
                  <a:lnTo>
                    <a:pt x="417" y="619"/>
                  </a:lnTo>
                  <a:lnTo>
                    <a:pt x="424" y="604"/>
                  </a:lnTo>
                  <a:lnTo>
                    <a:pt x="429" y="589"/>
                  </a:lnTo>
                  <a:lnTo>
                    <a:pt x="435" y="573"/>
                  </a:lnTo>
                  <a:lnTo>
                    <a:pt x="440" y="556"/>
                  </a:lnTo>
                  <a:lnTo>
                    <a:pt x="444" y="539"/>
                  </a:lnTo>
                  <a:lnTo>
                    <a:pt x="449" y="521"/>
                  </a:lnTo>
                  <a:lnTo>
                    <a:pt x="453" y="504"/>
                  </a:lnTo>
                  <a:lnTo>
                    <a:pt x="455" y="485"/>
                  </a:lnTo>
                  <a:lnTo>
                    <a:pt x="458" y="467"/>
                  </a:lnTo>
                  <a:lnTo>
                    <a:pt x="461" y="448"/>
                  </a:lnTo>
                  <a:lnTo>
                    <a:pt x="462" y="428"/>
                  </a:lnTo>
                  <a:lnTo>
                    <a:pt x="463" y="409"/>
                  </a:lnTo>
                  <a:lnTo>
                    <a:pt x="463" y="388"/>
                  </a:lnTo>
                  <a:lnTo>
                    <a:pt x="463" y="368"/>
                  </a:lnTo>
                  <a:lnTo>
                    <a:pt x="462" y="348"/>
                  </a:lnTo>
                  <a:lnTo>
                    <a:pt x="461" y="329"/>
                  </a:lnTo>
                  <a:lnTo>
                    <a:pt x="458" y="310"/>
                  </a:lnTo>
                  <a:lnTo>
                    <a:pt x="456" y="290"/>
                  </a:lnTo>
                  <a:lnTo>
                    <a:pt x="453" y="272"/>
                  </a:lnTo>
                  <a:lnTo>
                    <a:pt x="449" y="254"/>
                  </a:lnTo>
                  <a:lnTo>
                    <a:pt x="445" y="236"/>
                  </a:lnTo>
                  <a:lnTo>
                    <a:pt x="441" y="219"/>
                  </a:lnTo>
                  <a:lnTo>
                    <a:pt x="436" y="202"/>
                  </a:lnTo>
                  <a:lnTo>
                    <a:pt x="430" y="186"/>
                  </a:lnTo>
                  <a:lnTo>
                    <a:pt x="424" y="170"/>
                  </a:lnTo>
                  <a:lnTo>
                    <a:pt x="417" y="155"/>
                  </a:lnTo>
                  <a:lnTo>
                    <a:pt x="411" y="140"/>
                  </a:lnTo>
                  <a:lnTo>
                    <a:pt x="404" y="126"/>
                  </a:lnTo>
                  <a:lnTo>
                    <a:pt x="397" y="112"/>
                  </a:lnTo>
                  <a:lnTo>
                    <a:pt x="388" y="100"/>
                  </a:lnTo>
                  <a:lnTo>
                    <a:pt x="380" y="87"/>
                  </a:lnTo>
                  <a:lnTo>
                    <a:pt x="371" y="77"/>
                  </a:lnTo>
                  <a:lnTo>
                    <a:pt x="362" y="66"/>
                  </a:lnTo>
                  <a:lnTo>
                    <a:pt x="353" y="55"/>
                  </a:lnTo>
                  <a:lnTo>
                    <a:pt x="343" y="46"/>
                  </a:lnTo>
                  <a:lnTo>
                    <a:pt x="333" y="38"/>
                  </a:lnTo>
                  <a:lnTo>
                    <a:pt x="323" y="30"/>
                  </a:lnTo>
                  <a:lnTo>
                    <a:pt x="313" y="23"/>
                  </a:lnTo>
                  <a:lnTo>
                    <a:pt x="302" y="17"/>
                  </a:lnTo>
                  <a:lnTo>
                    <a:pt x="291" y="12"/>
                  </a:lnTo>
                  <a:lnTo>
                    <a:pt x="279" y="8"/>
                  </a:lnTo>
                  <a:lnTo>
                    <a:pt x="268" y="4"/>
                  </a:lnTo>
                  <a:lnTo>
                    <a:pt x="256" y="1"/>
                  </a:lnTo>
                  <a:lnTo>
                    <a:pt x="245" y="0"/>
                  </a:lnTo>
                  <a:lnTo>
                    <a:pt x="233" y="0"/>
                  </a:lnTo>
                  <a:lnTo>
                    <a:pt x="220" y="0"/>
                  </a:lnTo>
                  <a:lnTo>
                    <a:pt x="208" y="1"/>
                  </a:lnTo>
                  <a:lnTo>
                    <a:pt x="197" y="4"/>
                  </a:lnTo>
                  <a:lnTo>
                    <a:pt x="185" y="8"/>
                  </a:lnTo>
                  <a:lnTo>
                    <a:pt x="173" y="12"/>
                  </a:lnTo>
                  <a:lnTo>
                    <a:pt x="163" y="17"/>
                  </a:lnTo>
                  <a:lnTo>
                    <a:pt x="152" y="23"/>
                  </a:lnTo>
                  <a:lnTo>
                    <a:pt x="141" y="30"/>
                  </a:lnTo>
                  <a:lnTo>
                    <a:pt x="131" y="38"/>
                  </a:lnTo>
                  <a:lnTo>
                    <a:pt x="120" y="46"/>
                  </a:lnTo>
                  <a:lnTo>
                    <a:pt x="111" y="55"/>
                  </a:lnTo>
                  <a:lnTo>
                    <a:pt x="102" y="66"/>
                  </a:lnTo>
                  <a:lnTo>
                    <a:pt x="92" y="77"/>
                  </a:lnTo>
                  <a:lnTo>
                    <a:pt x="84" y="87"/>
                  </a:lnTo>
                  <a:lnTo>
                    <a:pt x="75" y="100"/>
                  </a:lnTo>
                  <a:lnTo>
                    <a:pt x="68" y="112"/>
                  </a:lnTo>
                  <a:lnTo>
                    <a:pt x="60" y="126"/>
                  </a:lnTo>
                  <a:lnTo>
                    <a:pt x="52" y="140"/>
                  </a:lnTo>
                  <a:lnTo>
                    <a:pt x="45" y="155"/>
                  </a:lnTo>
                  <a:lnTo>
                    <a:pt x="38" y="170"/>
                  </a:lnTo>
                  <a:lnTo>
                    <a:pt x="33" y="186"/>
                  </a:lnTo>
                  <a:lnTo>
                    <a:pt x="28" y="202"/>
                  </a:lnTo>
                  <a:lnTo>
                    <a:pt x="22" y="219"/>
                  </a:lnTo>
                  <a:lnTo>
                    <a:pt x="18" y="236"/>
                  </a:lnTo>
                  <a:lnTo>
                    <a:pt x="14" y="254"/>
                  </a:lnTo>
                  <a:lnTo>
                    <a:pt x="9" y="272"/>
                  </a:lnTo>
                  <a:lnTo>
                    <a:pt x="6" y="290"/>
                  </a:lnTo>
                  <a:lnTo>
                    <a:pt x="4" y="310"/>
                  </a:lnTo>
                  <a:lnTo>
                    <a:pt x="2" y="329"/>
                  </a:lnTo>
                  <a:lnTo>
                    <a:pt x="1" y="348"/>
                  </a:lnTo>
                  <a:lnTo>
                    <a:pt x="0" y="368"/>
                  </a:lnTo>
                  <a:lnTo>
                    <a:pt x="0" y="388"/>
                  </a:lnTo>
                  <a:lnTo>
                    <a:pt x="0" y="409"/>
                  </a:lnTo>
                  <a:lnTo>
                    <a:pt x="1" y="428"/>
                  </a:lnTo>
                  <a:lnTo>
                    <a:pt x="2" y="448"/>
                  </a:lnTo>
                  <a:lnTo>
                    <a:pt x="4" y="467"/>
                  </a:lnTo>
                  <a:lnTo>
                    <a:pt x="6" y="485"/>
                  </a:lnTo>
                  <a:lnTo>
                    <a:pt x="9" y="504"/>
                  </a:lnTo>
                  <a:lnTo>
                    <a:pt x="14" y="521"/>
                  </a:lnTo>
                  <a:lnTo>
                    <a:pt x="18" y="539"/>
                  </a:lnTo>
                  <a:lnTo>
                    <a:pt x="22" y="556"/>
                  </a:lnTo>
                  <a:lnTo>
                    <a:pt x="28" y="573"/>
                  </a:lnTo>
                  <a:lnTo>
                    <a:pt x="33" y="589"/>
                  </a:lnTo>
                  <a:lnTo>
                    <a:pt x="38" y="604"/>
                  </a:lnTo>
                  <a:lnTo>
                    <a:pt x="45" y="619"/>
                  </a:lnTo>
                  <a:lnTo>
                    <a:pt x="52" y="633"/>
                  </a:lnTo>
                  <a:lnTo>
                    <a:pt x="60" y="647"/>
                  </a:lnTo>
                  <a:lnTo>
                    <a:pt x="68" y="661"/>
                  </a:lnTo>
                  <a:lnTo>
                    <a:pt x="75" y="673"/>
                  </a:lnTo>
                  <a:lnTo>
                    <a:pt x="84" y="685"/>
                  </a:lnTo>
                  <a:lnTo>
                    <a:pt x="92" y="697"/>
                  </a:lnTo>
                  <a:lnTo>
                    <a:pt x="102" y="708"/>
                  </a:lnTo>
                  <a:lnTo>
                    <a:pt x="111" y="717"/>
                  </a:lnTo>
                  <a:lnTo>
                    <a:pt x="120" y="727"/>
                  </a:lnTo>
                  <a:lnTo>
                    <a:pt x="131" y="735"/>
                  </a:lnTo>
                  <a:lnTo>
                    <a:pt x="141" y="742"/>
                  </a:lnTo>
                  <a:lnTo>
                    <a:pt x="152" y="750"/>
                  </a:lnTo>
                  <a:lnTo>
                    <a:pt x="163" y="755"/>
                  </a:lnTo>
                  <a:lnTo>
                    <a:pt x="173" y="761"/>
                  </a:lnTo>
                  <a:lnTo>
                    <a:pt x="185" y="765"/>
                  </a:lnTo>
                  <a:lnTo>
                    <a:pt x="197" y="768"/>
                  </a:lnTo>
                  <a:lnTo>
                    <a:pt x="208" y="770"/>
                  </a:lnTo>
                  <a:lnTo>
                    <a:pt x="220" y="772"/>
                  </a:lnTo>
                  <a:lnTo>
                    <a:pt x="233" y="772"/>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44" name="Freeform 10"/>
            <p:cNvSpPr>
              <a:spLocks noChangeAspect="1"/>
            </p:cNvSpPr>
            <p:nvPr/>
          </p:nvSpPr>
          <p:spPr bwMode="black">
            <a:xfrm>
              <a:off x="1777" y="3685"/>
              <a:ext cx="104" cy="213"/>
            </a:xfrm>
            <a:custGeom>
              <a:avLst/>
              <a:gdLst>
                <a:gd name="T0" fmla="*/ 0 w 628"/>
                <a:gd name="T1" fmla="*/ 0 h 1282"/>
                <a:gd name="T2" fmla="*/ 0 w 628"/>
                <a:gd name="T3" fmla="*/ 0 h 1282"/>
                <a:gd name="T4" fmla="*/ 0 w 628"/>
                <a:gd name="T5" fmla="*/ 0 h 1282"/>
                <a:gd name="T6" fmla="*/ 0 w 628"/>
                <a:gd name="T7" fmla="*/ 0 h 1282"/>
                <a:gd name="T8" fmla="*/ 0 w 628"/>
                <a:gd name="T9" fmla="*/ 0 h 1282"/>
                <a:gd name="T10" fmla="*/ 0 w 628"/>
                <a:gd name="T11" fmla="*/ 0 h 1282"/>
                <a:gd name="T12" fmla="*/ 0 w 628"/>
                <a:gd name="T13" fmla="*/ 0 h 1282"/>
                <a:gd name="T14" fmla="*/ 0 w 628"/>
                <a:gd name="T15" fmla="*/ 0 h 1282"/>
                <a:gd name="T16" fmla="*/ 0 w 628"/>
                <a:gd name="T17" fmla="*/ 0 h 12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8" h="1282">
                  <a:moveTo>
                    <a:pt x="0" y="0"/>
                  </a:moveTo>
                  <a:lnTo>
                    <a:pt x="552" y="964"/>
                  </a:lnTo>
                  <a:lnTo>
                    <a:pt x="552" y="51"/>
                  </a:lnTo>
                  <a:lnTo>
                    <a:pt x="628" y="51"/>
                  </a:lnTo>
                  <a:lnTo>
                    <a:pt x="628" y="1282"/>
                  </a:lnTo>
                  <a:lnTo>
                    <a:pt x="77" y="321"/>
                  </a:lnTo>
                  <a:lnTo>
                    <a:pt x="77" y="1229"/>
                  </a:lnTo>
                  <a:lnTo>
                    <a:pt x="0" y="1229"/>
                  </a:lnTo>
                  <a:lnTo>
                    <a:pt x="0" y="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45" name="Freeform 11"/>
            <p:cNvSpPr>
              <a:spLocks noChangeAspect="1" noEditPoints="1"/>
            </p:cNvSpPr>
            <p:nvPr/>
          </p:nvSpPr>
          <p:spPr bwMode="black">
            <a:xfrm>
              <a:off x="1897" y="3764"/>
              <a:ext cx="73" cy="129"/>
            </a:xfrm>
            <a:custGeom>
              <a:avLst/>
              <a:gdLst>
                <a:gd name="T0" fmla="*/ 0 w 440"/>
                <a:gd name="T1" fmla="*/ 0 h 772"/>
                <a:gd name="T2" fmla="*/ 0 w 440"/>
                <a:gd name="T3" fmla="*/ 0 h 772"/>
                <a:gd name="T4" fmla="*/ 0 w 440"/>
                <a:gd name="T5" fmla="*/ 0 h 772"/>
                <a:gd name="T6" fmla="*/ 0 w 440"/>
                <a:gd name="T7" fmla="*/ 0 h 772"/>
                <a:gd name="T8" fmla="*/ 0 w 440"/>
                <a:gd name="T9" fmla="*/ 0 h 772"/>
                <a:gd name="T10" fmla="*/ 0 w 440"/>
                <a:gd name="T11" fmla="*/ 0 h 772"/>
                <a:gd name="T12" fmla="*/ 0 w 440"/>
                <a:gd name="T13" fmla="*/ 0 h 772"/>
                <a:gd name="T14" fmla="*/ 0 w 440"/>
                <a:gd name="T15" fmla="*/ 0 h 772"/>
                <a:gd name="T16" fmla="*/ 0 w 440"/>
                <a:gd name="T17" fmla="*/ 0 h 772"/>
                <a:gd name="T18" fmla="*/ 0 w 440"/>
                <a:gd name="T19" fmla="*/ 0 h 772"/>
                <a:gd name="T20" fmla="*/ 0 w 440"/>
                <a:gd name="T21" fmla="*/ 0 h 772"/>
                <a:gd name="T22" fmla="*/ 0 w 440"/>
                <a:gd name="T23" fmla="*/ 0 h 772"/>
                <a:gd name="T24" fmla="*/ 0 w 440"/>
                <a:gd name="T25" fmla="*/ 0 h 772"/>
                <a:gd name="T26" fmla="*/ 0 w 440"/>
                <a:gd name="T27" fmla="*/ 0 h 772"/>
                <a:gd name="T28" fmla="*/ 0 w 440"/>
                <a:gd name="T29" fmla="*/ 0 h 772"/>
                <a:gd name="T30" fmla="*/ 0 w 440"/>
                <a:gd name="T31" fmla="*/ 0 h 772"/>
                <a:gd name="T32" fmla="*/ 0 w 440"/>
                <a:gd name="T33" fmla="*/ 0 h 772"/>
                <a:gd name="T34" fmla="*/ 0 w 440"/>
                <a:gd name="T35" fmla="*/ 0 h 772"/>
                <a:gd name="T36" fmla="*/ 0 w 440"/>
                <a:gd name="T37" fmla="*/ 0 h 772"/>
                <a:gd name="T38" fmla="*/ 0 w 440"/>
                <a:gd name="T39" fmla="*/ 0 h 772"/>
                <a:gd name="T40" fmla="*/ 0 w 440"/>
                <a:gd name="T41" fmla="*/ 0 h 772"/>
                <a:gd name="T42" fmla="*/ 0 w 440"/>
                <a:gd name="T43" fmla="*/ 0 h 772"/>
                <a:gd name="T44" fmla="*/ 0 w 440"/>
                <a:gd name="T45" fmla="*/ 0 h 772"/>
                <a:gd name="T46" fmla="*/ 0 w 440"/>
                <a:gd name="T47" fmla="*/ 0 h 772"/>
                <a:gd name="T48" fmla="*/ 0 w 440"/>
                <a:gd name="T49" fmla="*/ 0 h 772"/>
                <a:gd name="T50" fmla="*/ 0 w 440"/>
                <a:gd name="T51" fmla="*/ 0 h 772"/>
                <a:gd name="T52" fmla="*/ 0 w 440"/>
                <a:gd name="T53" fmla="*/ 0 h 772"/>
                <a:gd name="T54" fmla="*/ 0 w 440"/>
                <a:gd name="T55" fmla="*/ 0 h 772"/>
                <a:gd name="T56" fmla="*/ 0 w 440"/>
                <a:gd name="T57" fmla="*/ 0 h 772"/>
                <a:gd name="T58" fmla="*/ 0 w 440"/>
                <a:gd name="T59" fmla="*/ 0 h 772"/>
                <a:gd name="T60" fmla="*/ 0 w 440"/>
                <a:gd name="T61" fmla="*/ 0 h 772"/>
                <a:gd name="T62" fmla="*/ 0 w 440"/>
                <a:gd name="T63" fmla="*/ 0 h 772"/>
                <a:gd name="T64" fmla="*/ 0 w 440"/>
                <a:gd name="T65" fmla="*/ 0 h 772"/>
                <a:gd name="T66" fmla="*/ 0 w 440"/>
                <a:gd name="T67" fmla="*/ 0 h 772"/>
                <a:gd name="T68" fmla="*/ 0 w 440"/>
                <a:gd name="T69" fmla="*/ 0 h 772"/>
                <a:gd name="T70" fmla="*/ 0 w 440"/>
                <a:gd name="T71" fmla="*/ 0 h 772"/>
                <a:gd name="T72" fmla="*/ 0 w 440"/>
                <a:gd name="T73" fmla="*/ 0 h 772"/>
                <a:gd name="T74" fmla="*/ 0 w 440"/>
                <a:gd name="T75" fmla="*/ 0 h 772"/>
                <a:gd name="T76" fmla="*/ 0 w 440"/>
                <a:gd name="T77" fmla="*/ 0 h 772"/>
                <a:gd name="T78" fmla="*/ 0 w 440"/>
                <a:gd name="T79" fmla="*/ 0 h 772"/>
                <a:gd name="T80" fmla="*/ 0 w 440"/>
                <a:gd name="T81" fmla="*/ 0 h 772"/>
                <a:gd name="T82" fmla="*/ 0 w 440"/>
                <a:gd name="T83" fmla="*/ 0 h 772"/>
                <a:gd name="T84" fmla="*/ 0 w 440"/>
                <a:gd name="T85" fmla="*/ 0 h 772"/>
                <a:gd name="T86" fmla="*/ 0 w 440"/>
                <a:gd name="T87" fmla="*/ 0 h 772"/>
                <a:gd name="T88" fmla="*/ 0 w 440"/>
                <a:gd name="T89" fmla="*/ 0 h 772"/>
                <a:gd name="T90" fmla="*/ 0 w 440"/>
                <a:gd name="T91" fmla="*/ 0 h 772"/>
                <a:gd name="T92" fmla="*/ 0 w 440"/>
                <a:gd name="T93" fmla="*/ 0 h 772"/>
                <a:gd name="T94" fmla="*/ 0 w 440"/>
                <a:gd name="T95" fmla="*/ 0 h 772"/>
                <a:gd name="T96" fmla="*/ 0 w 440"/>
                <a:gd name="T97" fmla="*/ 0 h 772"/>
                <a:gd name="T98" fmla="*/ 0 w 440"/>
                <a:gd name="T99" fmla="*/ 0 h 772"/>
                <a:gd name="T100" fmla="*/ 0 w 440"/>
                <a:gd name="T101" fmla="*/ 0 h 772"/>
                <a:gd name="T102" fmla="*/ 0 w 440"/>
                <a:gd name="T103" fmla="*/ 0 h 772"/>
                <a:gd name="T104" fmla="*/ 0 w 440"/>
                <a:gd name="T105" fmla="*/ 0 h 772"/>
                <a:gd name="T106" fmla="*/ 0 w 440"/>
                <a:gd name="T107" fmla="*/ 0 h 772"/>
                <a:gd name="T108" fmla="*/ 0 w 440"/>
                <a:gd name="T109" fmla="*/ 0 h 772"/>
                <a:gd name="T110" fmla="*/ 0 w 440"/>
                <a:gd name="T111" fmla="*/ 0 h 772"/>
                <a:gd name="T112" fmla="*/ 0 w 440"/>
                <a:gd name="T113" fmla="*/ 0 h 772"/>
                <a:gd name="T114" fmla="*/ 0 w 440"/>
                <a:gd name="T115" fmla="*/ 0 h 772"/>
                <a:gd name="T116" fmla="*/ 0 w 440"/>
                <a:gd name="T117" fmla="*/ 0 h 7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 h="772">
                  <a:moveTo>
                    <a:pt x="219" y="117"/>
                  </a:moveTo>
                  <a:lnTo>
                    <a:pt x="228" y="117"/>
                  </a:lnTo>
                  <a:lnTo>
                    <a:pt x="237" y="118"/>
                  </a:lnTo>
                  <a:lnTo>
                    <a:pt x="245" y="119"/>
                  </a:lnTo>
                  <a:lnTo>
                    <a:pt x="253" y="121"/>
                  </a:lnTo>
                  <a:lnTo>
                    <a:pt x="260" y="124"/>
                  </a:lnTo>
                  <a:lnTo>
                    <a:pt x="268" y="127"/>
                  </a:lnTo>
                  <a:lnTo>
                    <a:pt x="275" y="132"/>
                  </a:lnTo>
                  <a:lnTo>
                    <a:pt x="282" y="137"/>
                  </a:lnTo>
                  <a:lnTo>
                    <a:pt x="288" y="141"/>
                  </a:lnTo>
                  <a:lnTo>
                    <a:pt x="295" y="148"/>
                  </a:lnTo>
                  <a:lnTo>
                    <a:pt x="301" y="154"/>
                  </a:lnTo>
                  <a:lnTo>
                    <a:pt x="308" y="161"/>
                  </a:lnTo>
                  <a:lnTo>
                    <a:pt x="319" y="176"/>
                  </a:lnTo>
                  <a:lnTo>
                    <a:pt x="328" y="193"/>
                  </a:lnTo>
                  <a:lnTo>
                    <a:pt x="338" y="211"/>
                  </a:lnTo>
                  <a:lnTo>
                    <a:pt x="346" y="232"/>
                  </a:lnTo>
                  <a:lnTo>
                    <a:pt x="352" y="254"/>
                  </a:lnTo>
                  <a:lnTo>
                    <a:pt x="358" y="277"/>
                  </a:lnTo>
                  <a:lnTo>
                    <a:pt x="362" y="301"/>
                  </a:lnTo>
                  <a:lnTo>
                    <a:pt x="365" y="327"/>
                  </a:lnTo>
                  <a:lnTo>
                    <a:pt x="367" y="353"/>
                  </a:lnTo>
                  <a:lnTo>
                    <a:pt x="368" y="381"/>
                  </a:lnTo>
                  <a:lnTo>
                    <a:pt x="367" y="408"/>
                  </a:lnTo>
                  <a:lnTo>
                    <a:pt x="366" y="435"/>
                  </a:lnTo>
                  <a:lnTo>
                    <a:pt x="363" y="462"/>
                  </a:lnTo>
                  <a:lnTo>
                    <a:pt x="359" y="487"/>
                  </a:lnTo>
                  <a:lnTo>
                    <a:pt x="353" y="511"/>
                  </a:lnTo>
                  <a:lnTo>
                    <a:pt x="347" y="534"/>
                  </a:lnTo>
                  <a:lnTo>
                    <a:pt x="339" y="556"/>
                  </a:lnTo>
                  <a:lnTo>
                    <a:pt x="331" y="575"/>
                  </a:lnTo>
                  <a:lnTo>
                    <a:pt x="321" y="593"/>
                  </a:lnTo>
                  <a:lnTo>
                    <a:pt x="310" y="610"/>
                  </a:lnTo>
                  <a:lnTo>
                    <a:pt x="304" y="617"/>
                  </a:lnTo>
                  <a:lnTo>
                    <a:pt x="297" y="624"/>
                  </a:lnTo>
                  <a:lnTo>
                    <a:pt x="291" y="630"/>
                  </a:lnTo>
                  <a:lnTo>
                    <a:pt x="284" y="636"/>
                  </a:lnTo>
                  <a:lnTo>
                    <a:pt x="278" y="641"/>
                  </a:lnTo>
                  <a:lnTo>
                    <a:pt x="270" y="645"/>
                  </a:lnTo>
                  <a:lnTo>
                    <a:pt x="263" y="649"/>
                  </a:lnTo>
                  <a:lnTo>
                    <a:pt x="254" y="653"/>
                  </a:lnTo>
                  <a:lnTo>
                    <a:pt x="246" y="655"/>
                  </a:lnTo>
                  <a:lnTo>
                    <a:pt x="238" y="657"/>
                  </a:lnTo>
                  <a:lnTo>
                    <a:pt x="229" y="658"/>
                  </a:lnTo>
                  <a:lnTo>
                    <a:pt x="219" y="658"/>
                  </a:lnTo>
                  <a:lnTo>
                    <a:pt x="211" y="658"/>
                  </a:lnTo>
                  <a:lnTo>
                    <a:pt x="203" y="657"/>
                  </a:lnTo>
                  <a:lnTo>
                    <a:pt x="195" y="655"/>
                  </a:lnTo>
                  <a:lnTo>
                    <a:pt x="187" y="653"/>
                  </a:lnTo>
                  <a:lnTo>
                    <a:pt x="179" y="649"/>
                  </a:lnTo>
                  <a:lnTo>
                    <a:pt x="172" y="645"/>
                  </a:lnTo>
                  <a:lnTo>
                    <a:pt x="165" y="640"/>
                  </a:lnTo>
                  <a:lnTo>
                    <a:pt x="158" y="634"/>
                  </a:lnTo>
                  <a:lnTo>
                    <a:pt x="151" y="629"/>
                  </a:lnTo>
                  <a:lnTo>
                    <a:pt x="146" y="622"/>
                  </a:lnTo>
                  <a:lnTo>
                    <a:pt x="139" y="615"/>
                  </a:lnTo>
                  <a:lnTo>
                    <a:pt x="134" y="607"/>
                  </a:lnTo>
                  <a:lnTo>
                    <a:pt x="123" y="590"/>
                  </a:lnTo>
                  <a:lnTo>
                    <a:pt x="114" y="572"/>
                  </a:lnTo>
                  <a:lnTo>
                    <a:pt x="105" y="551"/>
                  </a:lnTo>
                  <a:lnTo>
                    <a:pt x="97" y="530"/>
                  </a:lnTo>
                  <a:lnTo>
                    <a:pt x="91" y="506"/>
                  </a:lnTo>
                  <a:lnTo>
                    <a:pt x="85" y="482"/>
                  </a:lnTo>
                  <a:lnTo>
                    <a:pt x="82" y="457"/>
                  </a:lnTo>
                  <a:lnTo>
                    <a:pt x="79" y="432"/>
                  </a:lnTo>
                  <a:lnTo>
                    <a:pt x="77" y="405"/>
                  </a:lnTo>
                  <a:lnTo>
                    <a:pt x="77" y="378"/>
                  </a:lnTo>
                  <a:lnTo>
                    <a:pt x="77" y="353"/>
                  </a:lnTo>
                  <a:lnTo>
                    <a:pt x="79" y="327"/>
                  </a:lnTo>
                  <a:lnTo>
                    <a:pt x="82" y="303"/>
                  </a:lnTo>
                  <a:lnTo>
                    <a:pt x="87" y="279"/>
                  </a:lnTo>
                  <a:lnTo>
                    <a:pt x="92" y="257"/>
                  </a:lnTo>
                  <a:lnTo>
                    <a:pt x="98" y="234"/>
                  </a:lnTo>
                  <a:lnTo>
                    <a:pt x="107" y="215"/>
                  </a:lnTo>
                  <a:lnTo>
                    <a:pt x="116" y="195"/>
                  </a:lnTo>
                  <a:lnTo>
                    <a:pt x="125" y="178"/>
                  </a:lnTo>
                  <a:lnTo>
                    <a:pt x="136" y="163"/>
                  </a:lnTo>
                  <a:lnTo>
                    <a:pt x="148" y="149"/>
                  </a:lnTo>
                  <a:lnTo>
                    <a:pt x="161" y="138"/>
                  </a:lnTo>
                  <a:lnTo>
                    <a:pt x="168" y="133"/>
                  </a:lnTo>
                  <a:lnTo>
                    <a:pt x="174" y="128"/>
                  </a:lnTo>
                  <a:lnTo>
                    <a:pt x="182" y="125"/>
                  </a:lnTo>
                  <a:lnTo>
                    <a:pt x="188" y="122"/>
                  </a:lnTo>
                  <a:lnTo>
                    <a:pt x="196" y="119"/>
                  </a:lnTo>
                  <a:lnTo>
                    <a:pt x="204" y="118"/>
                  </a:lnTo>
                  <a:lnTo>
                    <a:pt x="212" y="117"/>
                  </a:lnTo>
                  <a:lnTo>
                    <a:pt x="219" y="117"/>
                  </a:lnTo>
                  <a:close/>
                  <a:moveTo>
                    <a:pt x="440" y="20"/>
                  </a:moveTo>
                  <a:lnTo>
                    <a:pt x="363" y="20"/>
                  </a:lnTo>
                  <a:lnTo>
                    <a:pt x="363" y="124"/>
                  </a:lnTo>
                  <a:lnTo>
                    <a:pt x="355" y="110"/>
                  </a:lnTo>
                  <a:lnTo>
                    <a:pt x="348" y="96"/>
                  </a:lnTo>
                  <a:lnTo>
                    <a:pt x="340" y="84"/>
                  </a:lnTo>
                  <a:lnTo>
                    <a:pt x="332" y="72"/>
                  </a:lnTo>
                  <a:lnTo>
                    <a:pt x="323" y="61"/>
                  </a:lnTo>
                  <a:lnTo>
                    <a:pt x="314" y="51"/>
                  </a:lnTo>
                  <a:lnTo>
                    <a:pt x="305" y="41"/>
                  </a:lnTo>
                  <a:lnTo>
                    <a:pt x="295" y="33"/>
                  </a:lnTo>
                  <a:lnTo>
                    <a:pt x="285" y="25"/>
                  </a:lnTo>
                  <a:lnTo>
                    <a:pt x="275" y="18"/>
                  </a:lnTo>
                  <a:lnTo>
                    <a:pt x="265" y="13"/>
                  </a:lnTo>
                  <a:lnTo>
                    <a:pt x="255" y="9"/>
                  </a:lnTo>
                  <a:lnTo>
                    <a:pt x="244" y="4"/>
                  </a:lnTo>
                  <a:lnTo>
                    <a:pt x="233" y="2"/>
                  </a:lnTo>
                  <a:lnTo>
                    <a:pt x="223" y="0"/>
                  </a:lnTo>
                  <a:lnTo>
                    <a:pt x="212" y="0"/>
                  </a:lnTo>
                  <a:lnTo>
                    <a:pt x="200" y="0"/>
                  </a:lnTo>
                  <a:lnTo>
                    <a:pt x="188" y="1"/>
                  </a:lnTo>
                  <a:lnTo>
                    <a:pt x="176" y="4"/>
                  </a:lnTo>
                  <a:lnTo>
                    <a:pt x="164" y="8"/>
                  </a:lnTo>
                  <a:lnTo>
                    <a:pt x="153" y="12"/>
                  </a:lnTo>
                  <a:lnTo>
                    <a:pt x="143" y="17"/>
                  </a:lnTo>
                  <a:lnTo>
                    <a:pt x="133" y="24"/>
                  </a:lnTo>
                  <a:lnTo>
                    <a:pt x="123" y="31"/>
                  </a:lnTo>
                  <a:lnTo>
                    <a:pt x="114" y="39"/>
                  </a:lnTo>
                  <a:lnTo>
                    <a:pt x="104" y="47"/>
                  </a:lnTo>
                  <a:lnTo>
                    <a:pt x="95" y="57"/>
                  </a:lnTo>
                  <a:lnTo>
                    <a:pt x="87" y="68"/>
                  </a:lnTo>
                  <a:lnTo>
                    <a:pt x="78" y="79"/>
                  </a:lnTo>
                  <a:lnTo>
                    <a:pt x="70" y="91"/>
                  </a:lnTo>
                  <a:lnTo>
                    <a:pt x="63" y="102"/>
                  </a:lnTo>
                  <a:lnTo>
                    <a:pt x="56" y="115"/>
                  </a:lnTo>
                  <a:lnTo>
                    <a:pt x="50" y="129"/>
                  </a:lnTo>
                  <a:lnTo>
                    <a:pt x="43" y="143"/>
                  </a:lnTo>
                  <a:lnTo>
                    <a:pt x="38" y="159"/>
                  </a:lnTo>
                  <a:lnTo>
                    <a:pt x="31" y="174"/>
                  </a:lnTo>
                  <a:lnTo>
                    <a:pt x="23" y="206"/>
                  </a:lnTo>
                  <a:lnTo>
                    <a:pt x="14" y="239"/>
                  </a:lnTo>
                  <a:lnTo>
                    <a:pt x="8" y="275"/>
                  </a:lnTo>
                  <a:lnTo>
                    <a:pt x="3" y="312"/>
                  </a:lnTo>
                  <a:lnTo>
                    <a:pt x="1" y="350"/>
                  </a:lnTo>
                  <a:lnTo>
                    <a:pt x="0" y="388"/>
                  </a:lnTo>
                  <a:lnTo>
                    <a:pt x="1" y="426"/>
                  </a:lnTo>
                  <a:lnTo>
                    <a:pt x="3" y="463"/>
                  </a:lnTo>
                  <a:lnTo>
                    <a:pt x="9" y="498"/>
                  </a:lnTo>
                  <a:lnTo>
                    <a:pt x="14" y="533"/>
                  </a:lnTo>
                  <a:lnTo>
                    <a:pt x="23" y="566"/>
                  </a:lnTo>
                  <a:lnTo>
                    <a:pt x="33" y="599"/>
                  </a:lnTo>
                  <a:lnTo>
                    <a:pt x="38" y="614"/>
                  </a:lnTo>
                  <a:lnTo>
                    <a:pt x="44" y="628"/>
                  </a:lnTo>
                  <a:lnTo>
                    <a:pt x="50" y="642"/>
                  </a:lnTo>
                  <a:lnTo>
                    <a:pt x="56" y="656"/>
                  </a:lnTo>
                  <a:lnTo>
                    <a:pt x="64" y="669"/>
                  </a:lnTo>
                  <a:lnTo>
                    <a:pt x="71" y="682"/>
                  </a:lnTo>
                  <a:lnTo>
                    <a:pt x="79" y="693"/>
                  </a:lnTo>
                  <a:lnTo>
                    <a:pt x="87" y="704"/>
                  </a:lnTo>
                  <a:lnTo>
                    <a:pt x="95" y="714"/>
                  </a:lnTo>
                  <a:lnTo>
                    <a:pt x="104" y="724"/>
                  </a:lnTo>
                  <a:lnTo>
                    <a:pt x="114" y="732"/>
                  </a:lnTo>
                  <a:lnTo>
                    <a:pt x="123" y="741"/>
                  </a:lnTo>
                  <a:lnTo>
                    <a:pt x="133" y="748"/>
                  </a:lnTo>
                  <a:lnTo>
                    <a:pt x="143" y="754"/>
                  </a:lnTo>
                  <a:lnTo>
                    <a:pt x="153" y="759"/>
                  </a:lnTo>
                  <a:lnTo>
                    <a:pt x="163" y="764"/>
                  </a:lnTo>
                  <a:lnTo>
                    <a:pt x="175" y="768"/>
                  </a:lnTo>
                  <a:lnTo>
                    <a:pt x="186" y="770"/>
                  </a:lnTo>
                  <a:lnTo>
                    <a:pt x="198" y="771"/>
                  </a:lnTo>
                  <a:lnTo>
                    <a:pt x="210" y="772"/>
                  </a:lnTo>
                  <a:lnTo>
                    <a:pt x="220" y="772"/>
                  </a:lnTo>
                  <a:lnTo>
                    <a:pt x="232" y="770"/>
                  </a:lnTo>
                  <a:lnTo>
                    <a:pt x="243" y="768"/>
                  </a:lnTo>
                  <a:lnTo>
                    <a:pt x="254" y="765"/>
                  </a:lnTo>
                  <a:lnTo>
                    <a:pt x="265" y="761"/>
                  </a:lnTo>
                  <a:lnTo>
                    <a:pt x="275" y="755"/>
                  </a:lnTo>
                  <a:lnTo>
                    <a:pt x="285" y="750"/>
                  </a:lnTo>
                  <a:lnTo>
                    <a:pt x="295" y="742"/>
                  </a:lnTo>
                  <a:lnTo>
                    <a:pt x="305" y="735"/>
                  </a:lnTo>
                  <a:lnTo>
                    <a:pt x="313" y="725"/>
                  </a:lnTo>
                  <a:lnTo>
                    <a:pt x="322" y="715"/>
                  </a:lnTo>
                  <a:lnTo>
                    <a:pt x="331" y="704"/>
                  </a:lnTo>
                  <a:lnTo>
                    <a:pt x="339" y="693"/>
                  </a:lnTo>
                  <a:lnTo>
                    <a:pt x="348" y="680"/>
                  </a:lnTo>
                  <a:lnTo>
                    <a:pt x="355" y="666"/>
                  </a:lnTo>
                  <a:lnTo>
                    <a:pt x="363" y="651"/>
                  </a:lnTo>
                  <a:lnTo>
                    <a:pt x="363" y="754"/>
                  </a:lnTo>
                  <a:lnTo>
                    <a:pt x="440" y="754"/>
                  </a:lnTo>
                  <a:lnTo>
                    <a:pt x="440" y="2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46" name="Freeform 12"/>
            <p:cNvSpPr>
              <a:spLocks noChangeAspect="1"/>
            </p:cNvSpPr>
            <p:nvPr/>
          </p:nvSpPr>
          <p:spPr bwMode="black">
            <a:xfrm>
              <a:off x="1986" y="3723"/>
              <a:ext cx="33" cy="167"/>
            </a:xfrm>
            <a:custGeom>
              <a:avLst/>
              <a:gdLst>
                <a:gd name="T0" fmla="*/ 0 w 198"/>
                <a:gd name="T1" fmla="*/ 0 h 998"/>
                <a:gd name="T2" fmla="*/ 0 w 198"/>
                <a:gd name="T3" fmla="*/ 0 h 998"/>
                <a:gd name="T4" fmla="*/ 0 w 198"/>
                <a:gd name="T5" fmla="*/ 0 h 998"/>
                <a:gd name="T6" fmla="*/ 0 w 198"/>
                <a:gd name="T7" fmla="*/ 0 h 998"/>
                <a:gd name="T8" fmla="*/ 0 w 198"/>
                <a:gd name="T9" fmla="*/ 0 h 998"/>
                <a:gd name="T10" fmla="*/ 0 w 198"/>
                <a:gd name="T11" fmla="*/ 0 h 998"/>
                <a:gd name="T12" fmla="*/ 0 w 198"/>
                <a:gd name="T13" fmla="*/ 0 h 998"/>
                <a:gd name="T14" fmla="*/ 0 w 198"/>
                <a:gd name="T15" fmla="*/ 0 h 998"/>
                <a:gd name="T16" fmla="*/ 0 w 198"/>
                <a:gd name="T17" fmla="*/ 0 h 998"/>
                <a:gd name="T18" fmla="*/ 0 w 198"/>
                <a:gd name="T19" fmla="*/ 0 h 998"/>
                <a:gd name="T20" fmla="*/ 0 w 198"/>
                <a:gd name="T21" fmla="*/ 0 h 998"/>
                <a:gd name="T22" fmla="*/ 0 w 198"/>
                <a:gd name="T23" fmla="*/ 0 h 998"/>
                <a:gd name="T24" fmla="*/ 0 w 198"/>
                <a:gd name="T25" fmla="*/ 0 h 9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 h="998">
                  <a:moveTo>
                    <a:pt x="122" y="998"/>
                  </a:moveTo>
                  <a:lnTo>
                    <a:pt x="45" y="998"/>
                  </a:lnTo>
                  <a:lnTo>
                    <a:pt x="45" y="379"/>
                  </a:lnTo>
                  <a:lnTo>
                    <a:pt x="0" y="379"/>
                  </a:lnTo>
                  <a:lnTo>
                    <a:pt x="0" y="264"/>
                  </a:lnTo>
                  <a:lnTo>
                    <a:pt x="45" y="264"/>
                  </a:lnTo>
                  <a:lnTo>
                    <a:pt x="45" y="0"/>
                  </a:lnTo>
                  <a:lnTo>
                    <a:pt x="122" y="0"/>
                  </a:lnTo>
                  <a:lnTo>
                    <a:pt x="122" y="264"/>
                  </a:lnTo>
                  <a:lnTo>
                    <a:pt x="198" y="264"/>
                  </a:lnTo>
                  <a:lnTo>
                    <a:pt x="198" y="379"/>
                  </a:lnTo>
                  <a:lnTo>
                    <a:pt x="122" y="379"/>
                  </a:lnTo>
                  <a:lnTo>
                    <a:pt x="122" y="998"/>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47" name="Freeform 13"/>
            <p:cNvSpPr>
              <a:spLocks noChangeAspect="1" noEditPoints="1"/>
            </p:cNvSpPr>
            <p:nvPr/>
          </p:nvSpPr>
          <p:spPr bwMode="black">
            <a:xfrm>
              <a:off x="2030" y="3707"/>
              <a:ext cx="18" cy="183"/>
            </a:xfrm>
            <a:custGeom>
              <a:avLst/>
              <a:gdLst>
                <a:gd name="T0" fmla="*/ 0 w 108"/>
                <a:gd name="T1" fmla="*/ 0 h 1098"/>
                <a:gd name="T2" fmla="*/ 0 w 108"/>
                <a:gd name="T3" fmla="*/ 0 h 1098"/>
                <a:gd name="T4" fmla="*/ 0 w 108"/>
                <a:gd name="T5" fmla="*/ 0 h 1098"/>
                <a:gd name="T6" fmla="*/ 0 w 108"/>
                <a:gd name="T7" fmla="*/ 0 h 1098"/>
                <a:gd name="T8" fmla="*/ 0 w 108"/>
                <a:gd name="T9" fmla="*/ 0 h 1098"/>
                <a:gd name="T10" fmla="*/ 0 w 108"/>
                <a:gd name="T11" fmla="*/ 0 h 1098"/>
                <a:gd name="T12" fmla="*/ 0 w 108"/>
                <a:gd name="T13" fmla="*/ 0 h 1098"/>
                <a:gd name="T14" fmla="*/ 0 w 108"/>
                <a:gd name="T15" fmla="*/ 0 h 1098"/>
                <a:gd name="T16" fmla="*/ 0 w 108"/>
                <a:gd name="T17" fmla="*/ 0 h 1098"/>
                <a:gd name="T18" fmla="*/ 0 w 108"/>
                <a:gd name="T19" fmla="*/ 0 h 1098"/>
                <a:gd name="T20" fmla="*/ 0 w 108"/>
                <a:gd name="T21" fmla="*/ 0 h 1098"/>
                <a:gd name="T22" fmla="*/ 0 w 108"/>
                <a:gd name="T23" fmla="*/ 0 h 1098"/>
                <a:gd name="T24" fmla="*/ 0 w 108"/>
                <a:gd name="T25" fmla="*/ 0 h 1098"/>
                <a:gd name="T26" fmla="*/ 0 w 108"/>
                <a:gd name="T27" fmla="*/ 0 h 1098"/>
                <a:gd name="T28" fmla="*/ 0 w 108"/>
                <a:gd name="T29" fmla="*/ 0 h 1098"/>
                <a:gd name="T30" fmla="*/ 0 w 108"/>
                <a:gd name="T31" fmla="*/ 0 h 1098"/>
                <a:gd name="T32" fmla="*/ 0 w 108"/>
                <a:gd name="T33" fmla="*/ 0 h 1098"/>
                <a:gd name="T34" fmla="*/ 0 w 108"/>
                <a:gd name="T35" fmla="*/ 0 h 1098"/>
                <a:gd name="T36" fmla="*/ 0 w 108"/>
                <a:gd name="T37" fmla="*/ 0 h 1098"/>
                <a:gd name="T38" fmla="*/ 0 w 108"/>
                <a:gd name="T39" fmla="*/ 0 h 1098"/>
                <a:gd name="T40" fmla="*/ 0 w 108"/>
                <a:gd name="T41" fmla="*/ 0 h 1098"/>
                <a:gd name="T42" fmla="*/ 0 w 108"/>
                <a:gd name="T43" fmla="*/ 0 h 1098"/>
                <a:gd name="T44" fmla="*/ 0 w 108"/>
                <a:gd name="T45" fmla="*/ 0 h 1098"/>
                <a:gd name="T46" fmla="*/ 0 w 108"/>
                <a:gd name="T47" fmla="*/ 0 h 1098"/>
                <a:gd name="T48" fmla="*/ 0 w 108"/>
                <a:gd name="T49" fmla="*/ 0 h 1098"/>
                <a:gd name="T50" fmla="*/ 0 w 108"/>
                <a:gd name="T51" fmla="*/ 0 h 1098"/>
                <a:gd name="T52" fmla="*/ 0 w 108"/>
                <a:gd name="T53" fmla="*/ 0 h 1098"/>
                <a:gd name="T54" fmla="*/ 0 w 108"/>
                <a:gd name="T55" fmla="*/ 0 h 1098"/>
                <a:gd name="T56" fmla="*/ 0 w 108"/>
                <a:gd name="T57" fmla="*/ 0 h 1098"/>
                <a:gd name="T58" fmla="*/ 0 w 108"/>
                <a:gd name="T59" fmla="*/ 0 h 1098"/>
                <a:gd name="T60" fmla="*/ 0 w 108"/>
                <a:gd name="T61" fmla="*/ 0 h 1098"/>
                <a:gd name="T62" fmla="*/ 0 w 108"/>
                <a:gd name="T63" fmla="*/ 0 h 1098"/>
                <a:gd name="T64" fmla="*/ 0 w 108"/>
                <a:gd name="T65" fmla="*/ 0 h 10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8" h="1098">
                  <a:moveTo>
                    <a:pt x="90" y="1098"/>
                  </a:moveTo>
                  <a:lnTo>
                    <a:pt x="16" y="1098"/>
                  </a:lnTo>
                  <a:lnTo>
                    <a:pt x="16" y="364"/>
                  </a:lnTo>
                  <a:lnTo>
                    <a:pt x="90" y="364"/>
                  </a:lnTo>
                  <a:lnTo>
                    <a:pt x="90" y="1098"/>
                  </a:lnTo>
                  <a:close/>
                  <a:moveTo>
                    <a:pt x="108" y="87"/>
                  </a:moveTo>
                  <a:lnTo>
                    <a:pt x="108" y="96"/>
                  </a:lnTo>
                  <a:lnTo>
                    <a:pt x="107" y="106"/>
                  </a:lnTo>
                  <a:lnTo>
                    <a:pt x="106" y="114"/>
                  </a:lnTo>
                  <a:lnTo>
                    <a:pt x="104" y="122"/>
                  </a:lnTo>
                  <a:lnTo>
                    <a:pt x="102" y="130"/>
                  </a:lnTo>
                  <a:lnTo>
                    <a:pt x="98" y="137"/>
                  </a:lnTo>
                  <a:lnTo>
                    <a:pt x="95" y="144"/>
                  </a:lnTo>
                  <a:lnTo>
                    <a:pt x="92" y="151"/>
                  </a:lnTo>
                  <a:lnTo>
                    <a:pt x="88" y="156"/>
                  </a:lnTo>
                  <a:lnTo>
                    <a:pt x="83" y="162"/>
                  </a:lnTo>
                  <a:lnTo>
                    <a:pt x="79" y="166"/>
                  </a:lnTo>
                  <a:lnTo>
                    <a:pt x="74" y="170"/>
                  </a:lnTo>
                  <a:lnTo>
                    <a:pt x="69" y="172"/>
                  </a:lnTo>
                  <a:lnTo>
                    <a:pt x="64" y="175"/>
                  </a:lnTo>
                  <a:lnTo>
                    <a:pt x="58" y="177"/>
                  </a:lnTo>
                  <a:lnTo>
                    <a:pt x="53" y="177"/>
                  </a:lnTo>
                  <a:lnTo>
                    <a:pt x="48" y="177"/>
                  </a:lnTo>
                  <a:lnTo>
                    <a:pt x="42" y="175"/>
                  </a:lnTo>
                  <a:lnTo>
                    <a:pt x="37" y="172"/>
                  </a:lnTo>
                  <a:lnTo>
                    <a:pt x="33" y="170"/>
                  </a:lnTo>
                  <a:lnTo>
                    <a:pt x="28" y="166"/>
                  </a:lnTo>
                  <a:lnTo>
                    <a:pt x="23" y="162"/>
                  </a:lnTo>
                  <a:lnTo>
                    <a:pt x="20" y="156"/>
                  </a:lnTo>
                  <a:lnTo>
                    <a:pt x="15" y="151"/>
                  </a:lnTo>
                  <a:lnTo>
                    <a:pt x="12" y="144"/>
                  </a:lnTo>
                  <a:lnTo>
                    <a:pt x="9" y="137"/>
                  </a:lnTo>
                  <a:lnTo>
                    <a:pt x="7" y="130"/>
                  </a:lnTo>
                  <a:lnTo>
                    <a:pt x="5" y="122"/>
                  </a:lnTo>
                  <a:lnTo>
                    <a:pt x="1" y="106"/>
                  </a:lnTo>
                  <a:lnTo>
                    <a:pt x="0" y="87"/>
                  </a:lnTo>
                  <a:lnTo>
                    <a:pt x="1" y="69"/>
                  </a:lnTo>
                  <a:lnTo>
                    <a:pt x="5" y="53"/>
                  </a:lnTo>
                  <a:lnTo>
                    <a:pt x="7" y="45"/>
                  </a:lnTo>
                  <a:lnTo>
                    <a:pt x="9" y="39"/>
                  </a:lnTo>
                  <a:lnTo>
                    <a:pt x="12" y="31"/>
                  </a:lnTo>
                  <a:lnTo>
                    <a:pt x="15" y="26"/>
                  </a:lnTo>
                  <a:lnTo>
                    <a:pt x="20" y="19"/>
                  </a:lnTo>
                  <a:lnTo>
                    <a:pt x="23" y="15"/>
                  </a:lnTo>
                  <a:lnTo>
                    <a:pt x="28" y="10"/>
                  </a:lnTo>
                  <a:lnTo>
                    <a:pt x="33" y="6"/>
                  </a:lnTo>
                  <a:lnTo>
                    <a:pt x="37" y="3"/>
                  </a:lnTo>
                  <a:lnTo>
                    <a:pt x="42" y="1"/>
                  </a:lnTo>
                  <a:lnTo>
                    <a:pt x="48" y="0"/>
                  </a:lnTo>
                  <a:lnTo>
                    <a:pt x="53" y="0"/>
                  </a:lnTo>
                  <a:lnTo>
                    <a:pt x="58" y="0"/>
                  </a:lnTo>
                  <a:lnTo>
                    <a:pt x="64" y="1"/>
                  </a:lnTo>
                  <a:lnTo>
                    <a:pt x="69" y="3"/>
                  </a:lnTo>
                  <a:lnTo>
                    <a:pt x="74" y="6"/>
                  </a:lnTo>
                  <a:lnTo>
                    <a:pt x="79" y="10"/>
                  </a:lnTo>
                  <a:lnTo>
                    <a:pt x="83" y="15"/>
                  </a:lnTo>
                  <a:lnTo>
                    <a:pt x="88" y="19"/>
                  </a:lnTo>
                  <a:lnTo>
                    <a:pt x="92" y="26"/>
                  </a:lnTo>
                  <a:lnTo>
                    <a:pt x="95" y="31"/>
                  </a:lnTo>
                  <a:lnTo>
                    <a:pt x="98" y="39"/>
                  </a:lnTo>
                  <a:lnTo>
                    <a:pt x="102" y="45"/>
                  </a:lnTo>
                  <a:lnTo>
                    <a:pt x="104" y="53"/>
                  </a:lnTo>
                  <a:lnTo>
                    <a:pt x="106" y="61"/>
                  </a:lnTo>
                  <a:lnTo>
                    <a:pt x="107" y="69"/>
                  </a:lnTo>
                  <a:lnTo>
                    <a:pt x="108" y="78"/>
                  </a:lnTo>
                  <a:lnTo>
                    <a:pt x="108" y="87"/>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48" name="Freeform 14"/>
            <p:cNvSpPr>
              <a:spLocks noChangeAspect="1" noEditPoints="1"/>
            </p:cNvSpPr>
            <p:nvPr/>
          </p:nvSpPr>
          <p:spPr bwMode="black">
            <a:xfrm>
              <a:off x="2062" y="3764"/>
              <a:ext cx="77" cy="129"/>
            </a:xfrm>
            <a:custGeom>
              <a:avLst/>
              <a:gdLst>
                <a:gd name="T0" fmla="*/ 0 w 461"/>
                <a:gd name="T1" fmla="*/ 0 h 772"/>
                <a:gd name="T2" fmla="*/ 0 w 461"/>
                <a:gd name="T3" fmla="*/ 0 h 772"/>
                <a:gd name="T4" fmla="*/ 0 w 461"/>
                <a:gd name="T5" fmla="*/ 0 h 772"/>
                <a:gd name="T6" fmla="*/ 0 w 461"/>
                <a:gd name="T7" fmla="*/ 0 h 772"/>
                <a:gd name="T8" fmla="*/ 0 w 461"/>
                <a:gd name="T9" fmla="*/ 0 h 772"/>
                <a:gd name="T10" fmla="*/ 0 w 461"/>
                <a:gd name="T11" fmla="*/ 0 h 772"/>
                <a:gd name="T12" fmla="*/ 0 w 461"/>
                <a:gd name="T13" fmla="*/ 0 h 772"/>
                <a:gd name="T14" fmla="*/ 0 w 461"/>
                <a:gd name="T15" fmla="*/ 0 h 772"/>
                <a:gd name="T16" fmla="*/ 0 w 461"/>
                <a:gd name="T17" fmla="*/ 0 h 772"/>
                <a:gd name="T18" fmla="*/ 0 w 461"/>
                <a:gd name="T19" fmla="*/ 0 h 772"/>
                <a:gd name="T20" fmla="*/ 0 w 461"/>
                <a:gd name="T21" fmla="*/ 0 h 772"/>
                <a:gd name="T22" fmla="*/ 0 w 461"/>
                <a:gd name="T23" fmla="*/ 0 h 772"/>
                <a:gd name="T24" fmla="*/ 0 w 461"/>
                <a:gd name="T25" fmla="*/ 0 h 772"/>
                <a:gd name="T26" fmla="*/ 0 w 461"/>
                <a:gd name="T27" fmla="*/ 0 h 772"/>
                <a:gd name="T28" fmla="*/ 0 w 461"/>
                <a:gd name="T29" fmla="*/ 0 h 772"/>
                <a:gd name="T30" fmla="*/ 0 w 461"/>
                <a:gd name="T31" fmla="*/ 0 h 772"/>
                <a:gd name="T32" fmla="*/ 0 w 461"/>
                <a:gd name="T33" fmla="*/ 0 h 772"/>
                <a:gd name="T34" fmla="*/ 0 w 461"/>
                <a:gd name="T35" fmla="*/ 0 h 772"/>
                <a:gd name="T36" fmla="*/ 0 w 461"/>
                <a:gd name="T37" fmla="*/ 0 h 772"/>
                <a:gd name="T38" fmla="*/ 0 w 461"/>
                <a:gd name="T39" fmla="*/ 0 h 772"/>
                <a:gd name="T40" fmla="*/ 0 w 461"/>
                <a:gd name="T41" fmla="*/ 0 h 772"/>
                <a:gd name="T42" fmla="*/ 0 w 461"/>
                <a:gd name="T43" fmla="*/ 0 h 772"/>
                <a:gd name="T44" fmla="*/ 0 w 461"/>
                <a:gd name="T45" fmla="*/ 0 h 772"/>
                <a:gd name="T46" fmla="*/ 0 w 461"/>
                <a:gd name="T47" fmla="*/ 0 h 772"/>
                <a:gd name="T48" fmla="*/ 0 w 461"/>
                <a:gd name="T49" fmla="*/ 0 h 772"/>
                <a:gd name="T50" fmla="*/ 0 w 461"/>
                <a:gd name="T51" fmla="*/ 0 h 772"/>
                <a:gd name="T52" fmla="*/ 0 w 461"/>
                <a:gd name="T53" fmla="*/ 0 h 772"/>
                <a:gd name="T54" fmla="*/ 0 w 461"/>
                <a:gd name="T55" fmla="*/ 0 h 772"/>
                <a:gd name="T56" fmla="*/ 0 w 461"/>
                <a:gd name="T57" fmla="*/ 0 h 772"/>
                <a:gd name="T58" fmla="*/ 0 w 461"/>
                <a:gd name="T59" fmla="*/ 0 h 772"/>
                <a:gd name="T60" fmla="*/ 0 w 461"/>
                <a:gd name="T61" fmla="*/ 0 h 772"/>
                <a:gd name="T62" fmla="*/ 0 w 461"/>
                <a:gd name="T63" fmla="*/ 0 h 772"/>
                <a:gd name="T64" fmla="*/ 0 w 461"/>
                <a:gd name="T65" fmla="*/ 0 h 772"/>
                <a:gd name="T66" fmla="*/ 0 w 461"/>
                <a:gd name="T67" fmla="*/ 0 h 772"/>
                <a:gd name="T68" fmla="*/ 0 w 461"/>
                <a:gd name="T69" fmla="*/ 0 h 772"/>
                <a:gd name="T70" fmla="*/ 0 w 461"/>
                <a:gd name="T71" fmla="*/ 0 h 772"/>
                <a:gd name="T72" fmla="*/ 0 w 461"/>
                <a:gd name="T73" fmla="*/ 0 h 772"/>
                <a:gd name="T74" fmla="*/ 0 w 461"/>
                <a:gd name="T75" fmla="*/ 0 h 772"/>
                <a:gd name="T76" fmla="*/ 0 w 461"/>
                <a:gd name="T77" fmla="*/ 0 h 772"/>
                <a:gd name="T78" fmla="*/ 0 w 461"/>
                <a:gd name="T79" fmla="*/ 0 h 772"/>
                <a:gd name="T80" fmla="*/ 0 w 461"/>
                <a:gd name="T81" fmla="*/ 0 h 772"/>
                <a:gd name="T82" fmla="*/ 0 w 461"/>
                <a:gd name="T83" fmla="*/ 0 h 772"/>
                <a:gd name="T84" fmla="*/ 0 w 461"/>
                <a:gd name="T85" fmla="*/ 0 h 772"/>
                <a:gd name="T86" fmla="*/ 0 w 461"/>
                <a:gd name="T87" fmla="*/ 0 h 772"/>
                <a:gd name="T88" fmla="*/ 0 w 461"/>
                <a:gd name="T89" fmla="*/ 0 h 772"/>
                <a:gd name="T90" fmla="*/ 0 w 461"/>
                <a:gd name="T91" fmla="*/ 0 h 772"/>
                <a:gd name="T92" fmla="*/ 0 w 461"/>
                <a:gd name="T93" fmla="*/ 0 h 772"/>
                <a:gd name="T94" fmla="*/ 0 w 461"/>
                <a:gd name="T95" fmla="*/ 0 h 772"/>
                <a:gd name="T96" fmla="*/ 0 w 461"/>
                <a:gd name="T97" fmla="*/ 0 h 772"/>
                <a:gd name="T98" fmla="*/ 0 w 461"/>
                <a:gd name="T99" fmla="*/ 0 h 772"/>
                <a:gd name="T100" fmla="*/ 0 w 461"/>
                <a:gd name="T101" fmla="*/ 0 h 772"/>
                <a:gd name="T102" fmla="*/ 0 w 461"/>
                <a:gd name="T103" fmla="*/ 0 h 772"/>
                <a:gd name="T104" fmla="*/ 0 w 461"/>
                <a:gd name="T105" fmla="*/ 0 h 772"/>
                <a:gd name="T106" fmla="*/ 0 w 461"/>
                <a:gd name="T107" fmla="*/ 0 h 7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1" h="772">
                  <a:moveTo>
                    <a:pt x="231" y="117"/>
                  </a:moveTo>
                  <a:lnTo>
                    <a:pt x="240" y="117"/>
                  </a:lnTo>
                  <a:lnTo>
                    <a:pt x="249" y="118"/>
                  </a:lnTo>
                  <a:lnTo>
                    <a:pt x="256" y="119"/>
                  </a:lnTo>
                  <a:lnTo>
                    <a:pt x="265" y="122"/>
                  </a:lnTo>
                  <a:lnTo>
                    <a:pt x="272" y="124"/>
                  </a:lnTo>
                  <a:lnTo>
                    <a:pt x="280" y="128"/>
                  </a:lnTo>
                  <a:lnTo>
                    <a:pt x="287" y="133"/>
                  </a:lnTo>
                  <a:lnTo>
                    <a:pt x="295" y="137"/>
                  </a:lnTo>
                  <a:lnTo>
                    <a:pt x="301" y="142"/>
                  </a:lnTo>
                  <a:lnTo>
                    <a:pt x="309" y="149"/>
                  </a:lnTo>
                  <a:lnTo>
                    <a:pt x="315" y="155"/>
                  </a:lnTo>
                  <a:lnTo>
                    <a:pt x="321" y="162"/>
                  </a:lnTo>
                  <a:lnTo>
                    <a:pt x="333" y="178"/>
                  </a:lnTo>
                  <a:lnTo>
                    <a:pt x="345" y="195"/>
                  </a:lnTo>
                  <a:lnTo>
                    <a:pt x="354" y="215"/>
                  </a:lnTo>
                  <a:lnTo>
                    <a:pt x="363" y="235"/>
                  </a:lnTo>
                  <a:lnTo>
                    <a:pt x="369" y="258"/>
                  </a:lnTo>
                  <a:lnTo>
                    <a:pt x="376" y="282"/>
                  </a:lnTo>
                  <a:lnTo>
                    <a:pt x="381" y="306"/>
                  </a:lnTo>
                  <a:lnTo>
                    <a:pt x="385" y="332"/>
                  </a:lnTo>
                  <a:lnTo>
                    <a:pt x="387" y="358"/>
                  </a:lnTo>
                  <a:lnTo>
                    <a:pt x="388" y="386"/>
                  </a:lnTo>
                  <a:lnTo>
                    <a:pt x="387" y="414"/>
                  </a:lnTo>
                  <a:lnTo>
                    <a:pt x="385" y="441"/>
                  </a:lnTo>
                  <a:lnTo>
                    <a:pt x="381" y="467"/>
                  </a:lnTo>
                  <a:lnTo>
                    <a:pt x="376" y="492"/>
                  </a:lnTo>
                  <a:lnTo>
                    <a:pt x="369" y="516"/>
                  </a:lnTo>
                  <a:lnTo>
                    <a:pt x="363" y="538"/>
                  </a:lnTo>
                  <a:lnTo>
                    <a:pt x="354" y="560"/>
                  </a:lnTo>
                  <a:lnTo>
                    <a:pt x="345" y="579"/>
                  </a:lnTo>
                  <a:lnTo>
                    <a:pt x="333" y="597"/>
                  </a:lnTo>
                  <a:lnTo>
                    <a:pt x="321" y="612"/>
                  </a:lnTo>
                  <a:lnTo>
                    <a:pt x="315" y="619"/>
                  </a:lnTo>
                  <a:lnTo>
                    <a:pt x="309" y="626"/>
                  </a:lnTo>
                  <a:lnTo>
                    <a:pt x="301" y="632"/>
                  </a:lnTo>
                  <a:lnTo>
                    <a:pt x="295" y="638"/>
                  </a:lnTo>
                  <a:lnTo>
                    <a:pt x="287" y="642"/>
                  </a:lnTo>
                  <a:lnTo>
                    <a:pt x="280" y="646"/>
                  </a:lnTo>
                  <a:lnTo>
                    <a:pt x="272" y="651"/>
                  </a:lnTo>
                  <a:lnTo>
                    <a:pt x="265" y="653"/>
                  </a:lnTo>
                  <a:lnTo>
                    <a:pt x="256" y="656"/>
                  </a:lnTo>
                  <a:lnTo>
                    <a:pt x="249" y="657"/>
                  </a:lnTo>
                  <a:lnTo>
                    <a:pt x="240" y="658"/>
                  </a:lnTo>
                  <a:lnTo>
                    <a:pt x="231" y="658"/>
                  </a:lnTo>
                  <a:lnTo>
                    <a:pt x="223" y="658"/>
                  </a:lnTo>
                  <a:lnTo>
                    <a:pt x="214" y="657"/>
                  </a:lnTo>
                  <a:lnTo>
                    <a:pt x="206" y="656"/>
                  </a:lnTo>
                  <a:lnTo>
                    <a:pt x="198" y="653"/>
                  </a:lnTo>
                  <a:lnTo>
                    <a:pt x="190" y="651"/>
                  </a:lnTo>
                  <a:lnTo>
                    <a:pt x="183" y="646"/>
                  </a:lnTo>
                  <a:lnTo>
                    <a:pt x="175" y="642"/>
                  </a:lnTo>
                  <a:lnTo>
                    <a:pt x="168" y="638"/>
                  </a:lnTo>
                  <a:lnTo>
                    <a:pt x="161" y="632"/>
                  </a:lnTo>
                  <a:lnTo>
                    <a:pt x="154" y="626"/>
                  </a:lnTo>
                  <a:lnTo>
                    <a:pt x="147" y="619"/>
                  </a:lnTo>
                  <a:lnTo>
                    <a:pt x="141" y="612"/>
                  </a:lnTo>
                  <a:lnTo>
                    <a:pt x="129" y="597"/>
                  </a:lnTo>
                  <a:lnTo>
                    <a:pt x="118" y="579"/>
                  </a:lnTo>
                  <a:lnTo>
                    <a:pt x="108" y="560"/>
                  </a:lnTo>
                  <a:lnTo>
                    <a:pt x="100" y="538"/>
                  </a:lnTo>
                  <a:lnTo>
                    <a:pt x="92" y="516"/>
                  </a:lnTo>
                  <a:lnTo>
                    <a:pt x="87" y="492"/>
                  </a:lnTo>
                  <a:lnTo>
                    <a:pt x="81" y="467"/>
                  </a:lnTo>
                  <a:lnTo>
                    <a:pt x="78" y="441"/>
                  </a:lnTo>
                  <a:lnTo>
                    <a:pt x="76" y="414"/>
                  </a:lnTo>
                  <a:lnTo>
                    <a:pt x="75" y="386"/>
                  </a:lnTo>
                  <a:lnTo>
                    <a:pt x="76" y="358"/>
                  </a:lnTo>
                  <a:lnTo>
                    <a:pt x="78" y="332"/>
                  </a:lnTo>
                  <a:lnTo>
                    <a:pt x="81" y="306"/>
                  </a:lnTo>
                  <a:lnTo>
                    <a:pt x="87" y="282"/>
                  </a:lnTo>
                  <a:lnTo>
                    <a:pt x="92" y="258"/>
                  </a:lnTo>
                  <a:lnTo>
                    <a:pt x="100" y="235"/>
                  </a:lnTo>
                  <a:lnTo>
                    <a:pt x="108" y="215"/>
                  </a:lnTo>
                  <a:lnTo>
                    <a:pt x="118" y="195"/>
                  </a:lnTo>
                  <a:lnTo>
                    <a:pt x="129" y="178"/>
                  </a:lnTo>
                  <a:lnTo>
                    <a:pt x="141" y="162"/>
                  </a:lnTo>
                  <a:lnTo>
                    <a:pt x="147" y="155"/>
                  </a:lnTo>
                  <a:lnTo>
                    <a:pt x="154" y="149"/>
                  </a:lnTo>
                  <a:lnTo>
                    <a:pt x="161" y="142"/>
                  </a:lnTo>
                  <a:lnTo>
                    <a:pt x="168" y="137"/>
                  </a:lnTo>
                  <a:lnTo>
                    <a:pt x="175" y="133"/>
                  </a:lnTo>
                  <a:lnTo>
                    <a:pt x="183" y="128"/>
                  </a:lnTo>
                  <a:lnTo>
                    <a:pt x="190" y="124"/>
                  </a:lnTo>
                  <a:lnTo>
                    <a:pt x="198" y="122"/>
                  </a:lnTo>
                  <a:lnTo>
                    <a:pt x="206" y="119"/>
                  </a:lnTo>
                  <a:lnTo>
                    <a:pt x="214" y="118"/>
                  </a:lnTo>
                  <a:lnTo>
                    <a:pt x="223" y="117"/>
                  </a:lnTo>
                  <a:lnTo>
                    <a:pt x="231" y="117"/>
                  </a:lnTo>
                  <a:close/>
                  <a:moveTo>
                    <a:pt x="231" y="772"/>
                  </a:moveTo>
                  <a:lnTo>
                    <a:pt x="243" y="772"/>
                  </a:lnTo>
                  <a:lnTo>
                    <a:pt x="255" y="770"/>
                  </a:lnTo>
                  <a:lnTo>
                    <a:pt x="266" y="768"/>
                  </a:lnTo>
                  <a:lnTo>
                    <a:pt x="278" y="765"/>
                  </a:lnTo>
                  <a:lnTo>
                    <a:pt x="288" y="761"/>
                  </a:lnTo>
                  <a:lnTo>
                    <a:pt x="299" y="755"/>
                  </a:lnTo>
                  <a:lnTo>
                    <a:pt x="310" y="750"/>
                  </a:lnTo>
                  <a:lnTo>
                    <a:pt x="321" y="742"/>
                  </a:lnTo>
                  <a:lnTo>
                    <a:pt x="331" y="735"/>
                  </a:lnTo>
                  <a:lnTo>
                    <a:pt x="341" y="727"/>
                  </a:lnTo>
                  <a:lnTo>
                    <a:pt x="351" y="717"/>
                  </a:lnTo>
                  <a:lnTo>
                    <a:pt x="360" y="708"/>
                  </a:lnTo>
                  <a:lnTo>
                    <a:pt x="369" y="697"/>
                  </a:lnTo>
                  <a:lnTo>
                    <a:pt x="378" y="685"/>
                  </a:lnTo>
                  <a:lnTo>
                    <a:pt x="386" y="673"/>
                  </a:lnTo>
                  <a:lnTo>
                    <a:pt x="394" y="661"/>
                  </a:lnTo>
                  <a:lnTo>
                    <a:pt x="402" y="647"/>
                  </a:lnTo>
                  <a:lnTo>
                    <a:pt x="409" y="633"/>
                  </a:lnTo>
                  <a:lnTo>
                    <a:pt x="416" y="619"/>
                  </a:lnTo>
                  <a:lnTo>
                    <a:pt x="422" y="604"/>
                  </a:lnTo>
                  <a:lnTo>
                    <a:pt x="428" y="589"/>
                  </a:lnTo>
                  <a:lnTo>
                    <a:pt x="434" y="573"/>
                  </a:lnTo>
                  <a:lnTo>
                    <a:pt x="439" y="556"/>
                  </a:lnTo>
                  <a:lnTo>
                    <a:pt x="444" y="539"/>
                  </a:lnTo>
                  <a:lnTo>
                    <a:pt x="447" y="521"/>
                  </a:lnTo>
                  <a:lnTo>
                    <a:pt x="451" y="504"/>
                  </a:lnTo>
                  <a:lnTo>
                    <a:pt x="455" y="485"/>
                  </a:lnTo>
                  <a:lnTo>
                    <a:pt x="457" y="467"/>
                  </a:lnTo>
                  <a:lnTo>
                    <a:pt x="459" y="448"/>
                  </a:lnTo>
                  <a:lnTo>
                    <a:pt x="460" y="428"/>
                  </a:lnTo>
                  <a:lnTo>
                    <a:pt x="461" y="409"/>
                  </a:lnTo>
                  <a:lnTo>
                    <a:pt x="461" y="388"/>
                  </a:lnTo>
                  <a:lnTo>
                    <a:pt x="461" y="368"/>
                  </a:lnTo>
                  <a:lnTo>
                    <a:pt x="460" y="348"/>
                  </a:lnTo>
                  <a:lnTo>
                    <a:pt x="459" y="329"/>
                  </a:lnTo>
                  <a:lnTo>
                    <a:pt x="457" y="310"/>
                  </a:lnTo>
                  <a:lnTo>
                    <a:pt x="455" y="290"/>
                  </a:lnTo>
                  <a:lnTo>
                    <a:pt x="451" y="272"/>
                  </a:lnTo>
                  <a:lnTo>
                    <a:pt x="448" y="254"/>
                  </a:lnTo>
                  <a:lnTo>
                    <a:pt x="444" y="236"/>
                  </a:lnTo>
                  <a:lnTo>
                    <a:pt x="440" y="219"/>
                  </a:lnTo>
                  <a:lnTo>
                    <a:pt x="434" y="202"/>
                  </a:lnTo>
                  <a:lnTo>
                    <a:pt x="429" y="186"/>
                  </a:lnTo>
                  <a:lnTo>
                    <a:pt x="423" y="170"/>
                  </a:lnTo>
                  <a:lnTo>
                    <a:pt x="417" y="155"/>
                  </a:lnTo>
                  <a:lnTo>
                    <a:pt x="409" y="140"/>
                  </a:lnTo>
                  <a:lnTo>
                    <a:pt x="403" y="126"/>
                  </a:lnTo>
                  <a:lnTo>
                    <a:pt x="395" y="112"/>
                  </a:lnTo>
                  <a:lnTo>
                    <a:pt x="387" y="100"/>
                  </a:lnTo>
                  <a:lnTo>
                    <a:pt x="379" y="87"/>
                  </a:lnTo>
                  <a:lnTo>
                    <a:pt x="371" y="77"/>
                  </a:lnTo>
                  <a:lnTo>
                    <a:pt x="361" y="66"/>
                  </a:lnTo>
                  <a:lnTo>
                    <a:pt x="352" y="55"/>
                  </a:lnTo>
                  <a:lnTo>
                    <a:pt x="342" y="46"/>
                  </a:lnTo>
                  <a:lnTo>
                    <a:pt x="333" y="38"/>
                  </a:lnTo>
                  <a:lnTo>
                    <a:pt x="322" y="30"/>
                  </a:lnTo>
                  <a:lnTo>
                    <a:pt x="311" y="23"/>
                  </a:lnTo>
                  <a:lnTo>
                    <a:pt x="300" y="17"/>
                  </a:lnTo>
                  <a:lnTo>
                    <a:pt x="290" y="12"/>
                  </a:lnTo>
                  <a:lnTo>
                    <a:pt x="279" y="8"/>
                  </a:lnTo>
                  <a:lnTo>
                    <a:pt x="267" y="4"/>
                  </a:lnTo>
                  <a:lnTo>
                    <a:pt x="255" y="1"/>
                  </a:lnTo>
                  <a:lnTo>
                    <a:pt x="243" y="0"/>
                  </a:lnTo>
                  <a:lnTo>
                    <a:pt x="231" y="0"/>
                  </a:lnTo>
                  <a:lnTo>
                    <a:pt x="219" y="0"/>
                  </a:lnTo>
                  <a:lnTo>
                    <a:pt x="207" y="1"/>
                  </a:lnTo>
                  <a:lnTo>
                    <a:pt x="196" y="4"/>
                  </a:lnTo>
                  <a:lnTo>
                    <a:pt x="184" y="8"/>
                  </a:lnTo>
                  <a:lnTo>
                    <a:pt x="173" y="12"/>
                  </a:lnTo>
                  <a:lnTo>
                    <a:pt x="162" y="17"/>
                  </a:lnTo>
                  <a:lnTo>
                    <a:pt x="151" y="23"/>
                  </a:lnTo>
                  <a:lnTo>
                    <a:pt x="141" y="30"/>
                  </a:lnTo>
                  <a:lnTo>
                    <a:pt x="130" y="38"/>
                  </a:lnTo>
                  <a:lnTo>
                    <a:pt x="120" y="46"/>
                  </a:lnTo>
                  <a:lnTo>
                    <a:pt x="110" y="55"/>
                  </a:lnTo>
                  <a:lnTo>
                    <a:pt x="102" y="66"/>
                  </a:lnTo>
                  <a:lnTo>
                    <a:pt x="92" y="77"/>
                  </a:lnTo>
                  <a:lnTo>
                    <a:pt x="83" y="87"/>
                  </a:lnTo>
                  <a:lnTo>
                    <a:pt x="75" y="100"/>
                  </a:lnTo>
                  <a:lnTo>
                    <a:pt x="67" y="112"/>
                  </a:lnTo>
                  <a:lnTo>
                    <a:pt x="60" y="126"/>
                  </a:lnTo>
                  <a:lnTo>
                    <a:pt x="52" y="140"/>
                  </a:lnTo>
                  <a:lnTo>
                    <a:pt x="46" y="155"/>
                  </a:lnTo>
                  <a:lnTo>
                    <a:pt x="39" y="170"/>
                  </a:lnTo>
                  <a:lnTo>
                    <a:pt x="34" y="186"/>
                  </a:lnTo>
                  <a:lnTo>
                    <a:pt x="28" y="202"/>
                  </a:lnTo>
                  <a:lnTo>
                    <a:pt x="23" y="219"/>
                  </a:lnTo>
                  <a:lnTo>
                    <a:pt x="19" y="236"/>
                  </a:lnTo>
                  <a:lnTo>
                    <a:pt x="14" y="254"/>
                  </a:lnTo>
                  <a:lnTo>
                    <a:pt x="11" y="272"/>
                  </a:lnTo>
                  <a:lnTo>
                    <a:pt x="8" y="290"/>
                  </a:lnTo>
                  <a:lnTo>
                    <a:pt x="6" y="310"/>
                  </a:lnTo>
                  <a:lnTo>
                    <a:pt x="3" y="329"/>
                  </a:lnTo>
                  <a:lnTo>
                    <a:pt x="2" y="348"/>
                  </a:lnTo>
                  <a:lnTo>
                    <a:pt x="1" y="368"/>
                  </a:lnTo>
                  <a:lnTo>
                    <a:pt x="0" y="388"/>
                  </a:lnTo>
                  <a:lnTo>
                    <a:pt x="1" y="409"/>
                  </a:lnTo>
                  <a:lnTo>
                    <a:pt x="2" y="428"/>
                  </a:lnTo>
                  <a:lnTo>
                    <a:pt x="3" y="448"/>
                  </a:lnTo>
                  <a:lnTo>
                    <a:pt x="6" y="467"/>
                  </a:lnTo>
                  <a:lnTo>
                    <a:pt x="8" y="485"/>
                  </a:lnTo>
                  <a:lnTo>
                    <a:pt x="11" y="504"/>
                  </a:lnTo>
                  <a:lnTo>
                    <a:pt x="14" y="521"/>
                  </a:lnTo>
                  <a:lnTo>
                    <a:pt x="19" y="539"/>
                  </a:lnTo>
                  <a:lnTo>
                    <a:pt x="24" y="556"/>
                  </a:lnTo>
                  <a:lnTo>
                    <a:pt x="28" y="573"/>
                  </a:lnTo>
                  <a:lnTo>
                    <a:pt x="34" y="589"/>
                  </a:lnTo>
                  <a:lnTo>
                    <a:pt x="40" y="604"/>
                  </a:lnTo>
                  <a:lnTo>
                    <a:pt x="47" y="619"/>
                  </a:lnTo>
                  <a:lnTo>
                    <a:pt x="53" y="633"/>
                  </a:lnTo>
                  <a:lnTo>
                    <a:pt x="61" y="647"/>
                  </a:lnTo>
                  <a:lnTo>
                    <a:pt x="68" y="661"/>
                  </a:lnTo>
                  <a:lnTo>
                    <a:pt x="76" y="673"/>
                  </a:lnTo>
                  <a:lnTo>
                    <a:pt x="84" y="685"/>
                  </a:lnTo>
                  <a:lnTo>
                    <a:pt x="93" y="697"/>
                  </a:lnTo>
                  <a:lnTo>
                    <a:pt x="103" y="708"/>
                  </a:lnTo>
                  <a:lnTo>
                    <a:pt x="111" y="717"/>
                  </a:lnTo>
                  <a:lnTo>
                    <a:pt x="121" y="727"/>
                  </a:lnTo>
                  <a:lnTo>
                    <a:pt x="131" y="735"/>
                  </a:lnTo>
                  <a:lnTo>
                    <a:pt x="142" y="742"/>
                  </a:lnTo>
                  <a:lnTo>
                    <a:pt x="152" y="750"/>
                  </a:lnTo>
                  <a:lnTo>
                    <a:pt x="162" y="755"/>
                  </a:lnTo>
                  <a:lnTo>
                    <a:pt x="174" y="761"/>
                  </a:lnTo>
                  <a:lnTo>
                    <a:pt x="185" y="765"/>
                  </a:lnTo>
                  <a:lnTo>
                    <a:pt x="196" y="768"/>
                  </a:lnTo>
                  <a:lnTo>
                    <a:pt x="207" y="770"/>
                  </a:lnTo>
                  <a:lnTo>
                    <a:pt x="219" y="772"/>
                  </a:lnTo>
                  <a:lnTo>
                    <a:pt x="231" y="772"/>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49" name="Freeform 15"/>
            <p:cNvSpPr>
              <a:spLocks noChangeAspect="1"/>
            </p:cNvSpPr>
            <p:nvPr/>
          </p:nvSpPr>
          <p:spPr bwMode="black">
            <a:xfrm>
              <a:off x="2153" y="3764"/>
              <a:ext cx="59" cy="126"/>
            </a:xfrm>
            <a:custGeom>
              <a:avLst/>
              <a:gdLst>
                <a:gd name="T0" fmla="*/ 0 w 352"/>
                <a:gd name="T1" fmla="*/ 0 h 754"/>
                <a:gd name="T2" fmla="*/ 0 w 352"/>
                <a:gd name="T3" fmla="*/ 0 h 754"/>
                <a:gd name="T4" fmla="*/ 0 w 352"/>
                <a:gd name="T5" fmla="*/ 0 h 754"/>
                <a:gd name="T6" fmla="*/ 0 w 352"/>
                <a:gd name="T7" fmla="*/ 0 h 754"/>
                <a:gd name="T8" fmla="*/ 0 w 352"/>
                <a:gd name="T9" fmla="*/ 0 h 754"/>
                <a:gd name="T10" fmla="*/ 0 w 352"/>
                <a:gd name="T11" fmla="*/ 0 h 754"/>
                <a:gd name="T12" fmla="*/ 0 w 352"/>
                <a:gd name="T13" fmla="*/ 0 h 754"/>
                <a:gd name="T14" fmla="*/ 0 w 352"/>
                <a:gd name="T15" fmla="*/ 0 h 754"/>
                <a:gd name="T16" fmla="*/ 0 w 352"/>
                <a:gd name="T17" fmla="*/ 0 h 754"/>
                <a:gd name="T18" fmla="*/ 0 w 352"/>
                <a:gd name="T19" fmla="*/ 0 h 754"/>
                <a:gd name="T20" fmla="*/ 0 w 352"/>
                <a:gd name="T21" fmla="*/ 0 h 754"/>
                <a:gd name="T22" fmla="*/ 0 w 352"/>
                <a:gd name="T23" fmla="*/ 0 h 754"/>
                <a:gd name="T24" fmla="*/ 0 w 352"/>
                <a:gd name="T25" fmla="*/ 0 h 754"/>
                <a:gd name="T26" fmla="*/ 0 w 352"/>
                <a:gd name="T27" fmla="*/ 0 h 754"/>
                <a:gd name="T28" fmla="*/ 0 w 352"/>
                <a:gd name="T29" fmla="*/ 0 h 754"/>
                <a:gd name="T30" fmla="*/ 0 w 352"/>
                <a:gd name="T31" fmla="*/ 0 h 754"/>
                <a:gd name="T32" fmla="*/ 0 w 352"/>
                <a:gd name="T33" fmla="*/ 0 h 754"/>
                <a:gd name="T34" fmla="*/ 0 w 352"/>
                <a:gd name="T35" fmla="*/ 0 h 754"/>
                <a:gd name="T36" fmla="*/ 0 w 352"/>
                <a:gd name="T37" fmla="*/ 0 h 754"/>
                <a:gd name="T38" fmla="*/ 0 w 352"/>
                <a:gd name="T39" fmla="*/ 0 h 754"/>
                <a:gd name="T40" fmla="*/ 0 w 352"/>
                <a:gd name="T41" fmla="*/ 0 h 754"/>
                <a:gd name="T42" fmla="*/ 0 w 352"/>
                <a:gd name="T43" fmla="*/ 0 h 754"/>
                <a:gd name="T44" fmla="*/ 0 w 352"/>
                <a:gd name="T45" fmla="*/ 0 h 754"/>
                <a:gd name="T46" fmla="*/ 0 w 352"/>
                <a:gd name="T47" fmla="*/ 0 h 754"/>
                <a:gd name="T48" fmla="*/ 0 w 352"/>
                <a:gd name="T49" fmla="*/ 0 h 754"/>
                <a:gd name="T50" fmla="*/ 0 w 352"/>
                <a:gd name="T51" fmla="*/ 0 h 754"/>
                <a:gd name="T52" fmla="*/ 0 w 352"/>
                <a:gd name="T53" fmla="*/ 0 h 754"/>
                <a:gd name="T54" fmla="*/ 0 w 352"/>
                <a:gd name="T55" fmla="*/ 0 h 754"/>
                <a:gd name="T56" fmla="*/ 0 w 352"/>
                <a:gd name="T57" fmla="*/ 0 h 754"/>
                <a:gd name="T58" fmla="*/ 0 w 352"/>
                <a:gd name="T59" fmla="*/ 0 h 754"/>
                <a:gd name="T60" fmla="*/ 0 w 352"/>
                <a:gd name="T61" fmla="*/ 0 h 754"/>
                <a:gd name="T62" fmla="*/ 0 w 352"/>
                <a:gd name="T63" fmla="*/ 0 h 754"/>
                <a:gd name="T64" fmla="*/ 0 w 352"/>
                <a:gd name="T65" fmla="*/ 0 h 754"/>
                <a:gd name="T66" fmla="*/ 0 w 352"/>
                <a:gd name="T67" fmla="*/ 0 h 754"/>
                <a:gd name="T68" fmla="*/ 0 w 352"/>
                <a:gd name="T69" fmla="*/ 0 h 754"/>
                <a:gd name="T70" fmla="*/ 0 w 352"/>
                <a:gd name="T71" fmla="*/ 0 h 754"/>
                <a:gd name="T72" fmla="*/ 0 w 352"/>
                <a:gd name="T73" fmla="*/ 0 h 754"/>
                <a:gd name="T74" fmla="*/ 0 w 352"/>
                <a:gd name="T75" fmla="*/ 0 h 754"/>
                <a:gd name="T76" fmla="*/ 0 w 352"/>
                <a:gd name="T77" fmla="*/ 0 h 754"/>
                <a:gd name="T78" fmla="*/ 0 w 352"/>
                <a:gd name="T79" fmla="*/ 0 h 754"/>
                <a:gd name="T80" fmla="*/ 0 w 352"/>
                <a:gd name="T81" fmla="*/ 0 h 754"/>
                <a:gd name="T82" fmla="*/ 0 w 352"/>
                <a:gd name="T83" fmla="*/ 0 h 754"/>
                <a:gd name="T84" fmla="*/ 0 w 352"/>
                <a:gd name="T85" fmla="*/ 0 h 7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2" h="754">
                  <a:moveTo>
                    <a:pt x="77" y="108"/>
                  </a:moveTo>
                  <a:lnTo>
                    <a:pt x="90" y="84"/>
                  </a:lnTo>
                  <a:lnTo>
                    <a:pt x="103" y="63"/>
                  </a:lnTo>
                  <a:lnTo>
                    <a:pt x="110" y="53"/>
                  </a:lnTo>
                  <a:lnTo>
                    <a:pt x="117" y="43"/>
                  </a:lnTo>
                  <a:lnTo>
                    <a:pt x="125" y="36"/>
                  </a:lnTo>
                  <a:lnTo>
                    <a:pt x="132" y="28"/>
                  </a:lnTo>
                  <a:lnTo>
                    <a:pt x="140" y="22"/>
                  </a:lnTo>
                  <a:lnTo>
                    <a:pt x="148" y="16"/>
                  </a:lnTo>
                  <a:lnTo>
                    <a:pt x="157" y="11"/>
                  </a:lnTo>
                  <a:lnTo>
                    <a:pt x="166" y="6"/>
                  </a:lnTo>
                  <a:lnTo>
                    <a:pt x="174" y="3"/>
                  </a:lnTo>
                  <a:lnTo>
                    <a:pt x="184" y="1"/>
                  </a:lnTo>
                  <a:lnTo>
                    <a:pt x="194" y="0"/>
                  </a:lnTo>
                  <a:lnTo>
                    <a:pt x="205" y="0"/>
                  </a:lnTo>
                  <a:lnTo>
                    <a:pt x="215" y="0"/>
                  </a:lnTo>
                  <a:lnTo>
                    <a:pt x="226" y="1"/>
                  </a:lnTo>
                  <a:lnTo>
                    <a:pt x="236" y="3"/>
                  </a:lnTo>
                  <a:lnTo>
                    <a:pt x="246" y="6"/>
                  </a:lnTo>
                  <a:lnTo>
                    <a:pt x="255" y="10"/>
                  </a:lnTo>
                  <a:lnTo>
                    <a:pt x="263" y="14"/>
                  </a:lnTo>
                  <a:lnTo>
                    <a:pt x="271" y="19"/>
                  </a:lnTo>
                  <a:lnTo>
                    <a:pt x="279" y="25"/>
                  </a:lnTo>
                  <a:lnTo>
                    <a:pt x="287" y="31"/>
                  </a:lnTo>
                  <a:lnTo>
                    <a:pt x="293" y="39"/>
                  </a:lnTo>
                  <a:lnTo>
                    <a:pt x="300" y="46"/>
                  </a:lnTo>
                  <a:lnTo>
                    <a:pt x="305" y="55"/>
                  </a:lnTo>
                  <a:lnTo>
                    <a:pt x="310" y="64"/>
                  </a:lnTo>
                  <a:lnTo>
                    <a:pt x="316" y="73"/>
                  </a:lnTo>
                  <a:lnTo>
                    <a:pt x="320" y="83"/>
                  </a:lnTo>
                  <a:lnTo>
                    <a:pt x="324" y="94"/>
                  </a:lnTo>
                  <a:lnTo>
                    <a:pt x="332" y="117"/>
                  </a:lnTo>
                  <a:lnTo>
                    <a:pt x="338" y="141"/>
                  </a:lnTo>
                  <a:lnTo>
                    <a:pt x="343" y="167"/>
                  </a:lnTo>
                  <a:lnTo>
                    <a:pt x="347" y="195"/>
                  </a:lnTo>
                  <a:lnTo>
                    <a:pt x="349" y="224"/>
                  </a:lnTo>
                  <a:lnTo>
                    <a:pt x="351" y="255"/>
                  </a:lnTo>
                  <a:lnTo>
                    <a:pt x="352" y="285"/>
                  </a:lnTo>
                  <a:lnTo>
                    <a:pt x="352" y="317"/>
                  </a:lnTo>
                  <a:lnTo>
                    <a:pt x="352" y="754"/>
                  </a:lnTo>
                  <a:lnTo>
                    <a:pt x="279" y="754"/>
                  </a:lnTo>
                  <a:lnTo>
                    <a:pt x="279" y="341"/>
                  </a:lnTo>
                  <a:lnTo>
                    <a:pt x="278" y="297"/>
                  </a:lnTo>
                  <a:lnTo>
                    <a:pt x="277" y="256"/>
                  </a:lnTo>
                  <a:lnTo>
                    <a:pt x="275" y="236"/>
                  </a:lnTo>
                  <a:lnTo>
                    <a:pt x="273" y="218"/>
                  </a:lnTo>
                  <a:lnTo>
                    <a:pt x="269" y="200"/>
                  </a:lnTo>
                  <a:lnTo>
                    <a:pt x="265" y="183"/>
                  </a:lnTo>
                  <a:lnTo>
                    <a:pt x="260" y="169"/>
                  </a:lnTo>
                  <a:lnTo>
                    <a:pt x="253" y="155"/>
                  </a:lnTo>
                  <a:lnTo>
                    <a:pt x="250" y="150"/>
                  </a:lnTo>
                  <a:lnTo>
                    <a:pt x="247" y="145"/>
                  </a:lnTo>
                  <a:lnTo>
                    <a:pt x="242" y="139"/>
                  </a:lnTo>
                  <a:lnTo>
                    <a:pt x="237" y="135"/>
                  </a:lnTo>
                  <a:lnTo>
                    <a:pt x="233" y="131"/>
                  </a:lnTo>
                  <a:lnTo>
                    <a:pt x="227" y="126"/>
                  </a:lnTo>
                  <a:lnTo>
                    <a:pt x="221" y="123"/>
                  </a:lnTo>
                  <a:lnTo>
                    <a:pt x="215" y="121"/>
                  </a:lnTo>
                  <a:lnTo>
                    <a:pt x="209" y="119"/>
                  </a:lnTo>
                  <a:lnTo>
                    <a:pt x="201" y="118"/>
                  </a:lnTo>
                  <a:lnTo>
                    <a:pt x="194" y="117"/>
                  </a:lnTo>
                  <a:lnTo>
                    <a:pt x="186" y="117"/>
                  </a:lnTo>
                  <a:lnTo>
                    <a:pt x="176" y="117"/>
                  </a:lnTo>
                  <a:lnTo>
                    <a:pt x="168" y="118"/>
                  </a:lnTo>
                  <a:lnTo>
                    <a:pt x="159" y="120"/>
                  </a:lnTo>
                  <a:lnTo>
                    <a:pt x="152" y="123"/>
                  </a:lnTo>
                  <a:lnTo>
                    <a:pt x="144" y="127"/>
                  </a:lnTo>
                  <a:lnTo>
                    <a:pt x="138" y="132"/>
                  </a:lnTo>
                  <a:lnTo>
                    <a:pt x="131" y="137"/>
                  </a:lnTo>
                  <a:lnTo>
                    <a:pt x="126" y="142"/>
                  </a:lnTo>
                  <a:lnTo>
                    <a:pt x="120" y="150"/>
                  </a:lnTo>
                  <a:lnTo>
                    <a:pt x="115" y="156"/>
                  </a:lnTo>
                  <a:lnTo>
                    <a:pt x="111" y="165"/>
                  </a:lnTo>
                  <a:lnTo>
                    <a:pt x="106" y="173"/>
                  </a:lnTo>
                  <a:lnTo>
                    <a:pt x="99" y="191"/>
                  </a:lnTo>
                  <a:lnTo>
                    <a:pt x="93" y="211"/>
                  </a:lnTo>
                  <a:lnTo>
                    <a:pt x="88" y="233"/>
                  </a:lnTo>
                  <a:lnTo>
                    <a:pt x="85" y="257"/>
                  </a:lnTo>
                  <a:lnTo>
                    <a:pt x="81" y="280"/>
                  </a:lnTo>
                  <a:lnTo>
                    <a:pt x="79" y="304"/>
                  </a:lnTo>
                  <a:lnTo>
                    <a:pt x="78" y="355"/>
                  </a:lnTo>
                  <a:lnTo>
                    <a:pt x="77" y="405"/>
                  </a:lnTo>
                  <a:lnTo>
                    <a:pt x="77" y="754"/>
                  </a:lnTo>
                  <a:lnTo>
                    <a:pt x="0" y="754"/>
                  </a:lnTo>
                  <a:lnTo>
                    <a:pt x="0" y="20"/>
                  </a:lnTo>
                  <a:lnTo>
                    <a:pt x="77" y="20"/>
                  </a:lnTo>
                  <a:lnTo>
                    <a:pt x="77" y="108"/>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50" name="Freeform 16"/>
            <p:cNvSpPr>
              <a:spLocks noChangeAspect="1" noEditPoints="1"/>
            </p:cNvSpPr>
            <p:nvPr/>
          </p:nvSpPr>
          <p:spPr bwMode="black">
            <a:xfrm>
              <a:off x="2226" y="3764"/>
              <a:ext cx="74" cy="129"/>
            </a:xfrm>
            <a:custGeom>
              <a:avLst/>
              <a:gdLst>
                <a:gd name="T0" fmla="*/ 0 w 440"/>
                <a:gd name="T1" fmla="*/ 0 h 772"/>
                <a:gd name="T2" fmla="*/ 0 w 440"/>
                <a:gd name="T3" fmla="*/ 0 h 772"/>
                <a:gd name="T4" fmla="*/ 0 w 440"/>
                <a:gd name="T5" fmla="*/ 0 h 772"/>
                <a:gd name="T6" fmla="*/ 0 w 440"/>
                <a:gd name="T7" fmla="*/ 0 h 772"/>
                <a:gd name="T8" fmla="*/ 0 w 440"/>
                <a:gd name="T9" fmla="*/ 0 h 772"/>
                <a:gd name="T10" fmla="*/ 0 w 440"/>
                <a:gd name="T11" fmla="*/ 0 h 772"/>
                <a:gd name="T12" fmla="*/ 0 w 440"/>
                <a:gd name="T13" fmla="*/ 0 h 772"/>
                <a:gd name="T14" fmla="*/ 0 w 440"/>
                <a:gd name="T15" fmla="*/ 0 h 772"/>
                <a:gd name="T16" fmla="*/ 0 w 440"/>
                <a:gd name="T17" fmla="*/ 0 h 772"/>
                <a:gd name="T18" fmla="*/ 0 w 440"/>
                <a:gd name="T19" fmla="*/ 0 h 772"/>
                <a:gd name="T20" fmla="*/ 0 w 440"/>
                <a:gd name="T21" fmla="*/ 0 h 772"/>
                <a:gd name="T22" fmla="*/ 0 w 440"/>
                <a:gd name="T23" fmla="*/ 0 h 772"/>
                <a:gd name="T24" fmla="*/ 0 w 440"/>
                <a:gd name="T25" fmla="*/ 0 h 772"/>
                <a:gd name="T26" fmla="*/ 0 w 440"/>
                <a:gd name="T27" fmla="*/ 0 h 772"/>
                <a:gd name="T28" fmla="*/ 0 w 440"/>
                <a:gd name="T29" fmla="*/ 0 h 772"/>
                <a:gd name="T30" fmla="*/ 0 w 440"/>
                <a:gd name="T31" fmla="*/ 0 h 772"/>
                <a:gd name="T32" fmla="*/ 0 w 440"/>
                <a:gd name="T33" fmla="*/ 0 h 772"/>
                <a:gd name="T34" fmla="*/ 0 w 440"/>
                <a:gd name="T35" fmla="*/ 0 h 772"/>
                <a:gd name="T36" fmla="*/ 0 w 440"/>
                <a:gd name="T37" fmla="*/ 0 h 772"/>
                <a:gd name="T38" fmla="*/ 0 w 440"/>
                <a:gd name="T39" fmla="*/ 0 h 772"/>
                <a:gd name="T40" fmla="*/ 0 w 440"/>
                <a:gd name="T41" fmla="*/ 0 h 772"/>
                <a:gd name="T42" fmla="*/ 0 w 440"/>
                <a:gd name="T43" fmla="*/ 0 h 772"/>
                <a:gd name="T44" fmla="*/ 0 w 440"/>
                <a:gd name="T45" fmla="*/ 0 h 772"/>
                <a:gd name="T46" fmla="*/ 0 w 440"/>
                <a:gd name="T47" fmla="*/ 0 h 772"/>
                <a:gd name="T48" fmla="*/ 0 w 440"/>
                <a:gd name="T49" fmla="*/ 0 h 772"/>
                <a:gd name="T50" fmla="*/ 0 w 440"/>
                <a:gd name="T51" fmla="*/ 0 h 772"/>
                <a:gd name="T52" fmla="*/ 0 w 440"/>
                <a:gd name="T53" fmla="*/ 0 h 772"/>
                <a:gd name="T54" fmla="*/ 0 w 440"/>
                <a:gd name="T55" fmla="*/ 0 h 772"/>
                <a:gd name="T56" fmla="*/ 0 w 440"/>
                <a:gd name="T57" fmla="*/ 0 h 772"/>
                <a:gd name="T58" fmla="*/ 0 w 440"/>
                <a:gd name="T59" fmla="*/ 0 h 772"/>
                <a:gd name="T60" fmla="*/ 0 w 440"/>
                <a:gd name="T61" fmla="*/ 0 h 772"/>
                <a:gd name="T62" fmla="*/ 0 w 440"/>
                <a:gd name="T63" fmla="*/ 0 h 772"/>
                <a:gd name="T64" fmla="*/ 0 w 440"/>
                <a:gd name="T65" fmla="*/ 0 h 772"/>
                <a:gd name="T66" fmla="*/ 0 w 440"/>
                <a:gd name="T67" fmla="*/ 0 h 772"/>
                <a:gd name="T68" fmla="*/ 0 w 440"/>
                <a:gd name="T69" fmla="*/ 0 h 772"/>
                <a:gd name="T70" fmla="*/ 0 w 440"/>
                <a:gd name="T71" fmla="*/ 0 h 772"/>
                <a:gd name="T72" fmla="*/ 0 w 440"/>
                <a:gd name="T73" fmla="*/ 0 h 772"/>
                <a:gd name="T74" fmla="*/ 0 w 440"/>
                <a:gd name="T75" fmla="*/ 0 h 772"/>
                <a:gd name="T76" fmla="*/ 0 w 440"/>
                <a:gd name="T77" fmla="*/ 0 h 772"/>
                <a:gd name="T78" fmla="*/ 0 w 440"/>
                <a:gd name="T79" fmla="*/ 0 h 772"/>
                <a:gd name="T80" fmla="*/ 0 w 440"/>
                <a:gd name="T81" fmla="*/ 0 h 772"/>
                <a:gd name="T82" fmla="*/ 0 w 440"/>
                <a:gd name="T83" fmla="*/ 0 h 772"/>
                <a:gd name="T84" fmla="*/ 0 w 440"/>
                <a:gd name="T85" fmla="*/ 0 h 772"/>
                <a:gd name="T86" fmla="*/ 0 w 440"/>
                <a:gd name="T87" fmla="*/ 0 h 772"/>
                <a:gd name="T88" fmla="*/ 0 w 440"/>
                <a:gd name="T89" fmla="*/ 0 h 772"/>
                <a:gd name="T90" fmla="*/ 0 w 440"/>
                <a:gd name="T91" fmla="*/ 0 h 772"/>
                <a:gd name="T92" fmla="*/ 0 w 440"/>
                <a:gd name="T93" fmla="*/ 0 h 772"/>
                <a:gd name="T94" fmla="*/ 0 w 440"/>
                <a:gd name="T95" fmla="*/ 0 h 772"/>
                <a:gd name="T96" fmla="*/ 0 w 440"/>
                <a:gd name="T97" fmla="*/ 0 h 772"/>
                <a:gd name="T98" fmla="*/ 0 w 440"/>
                <a:gd name="T99" fmla="*/ 0 h 772"/>
                <a:gd name="T100" fmla="*/ 0 w 440"/>
                <a:gd name="T101" fmla="*/ 0 h 772"/>
                <a:gd name="T102" fmla="*/ 0 w 440"/>
                <a:gd name="T103" fmla="*/ 0 h 772"/>
                <a:gd name="T104" fmla="*/ 0 w 440"/>
                <a:gd name="T105" fmla="*/ 0 h 772"/>
                <a:gd name="T106" fmla="*/ 0 w 440"/>
                <a:gd name="T107" fmla="*/ 0 h 772"/>
                <a:gd name="T108" fmla="*/ 0 w 440"/>
                <a:gd name="T109" fmla="*/ 0 h 772"/>
                <a:gd name="T110" fmla="*/ 0 w 440"/>
                <a:gd name="T111" fmla="*/ 0 h 772"/>
                <a:gd name="T112" fmla="*/ 0 w 440"/>
                <a:gd name="T113" fmla="*/ 0 h 772"/>
                <a:gd name="T114" fmla="*/ 0 w 440"/>
                <a:gd name="T115" fmla="*/ 0 h 772"/>
                <a:gd name="T116" fmla="*/ 0 w 440"/>
                <a:gd name="T117" fmla="*/ 0 h 7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 h="772">
                  <a:moveTo>
                    <a:pt x="220" y="117"/>
                  </a:moveTo>
                  <a:lnTo>
                    <a:pt x="229" y="117"/>
                  </a:lnTo>
                  <a:lnTo>
                    <a:pt x="237" y="118"/>
                  </a:lnTo>
                  <a:lnTo>
                    <a:pt x="245" y="119"/>
                  </a:lnTo>
                  <a:lnTo>
                    <a:pt x="254" y="121"/>
                  </a:lnTo>
                  <a:lnTo>
                    <a:pt x="261" y="124"/>
                  </a:lnTo>
                  <a:lnTo>
                    <a:pt x="269" y="127"/>
                  </a:lnTo>
                  <a:lnTo>
                    <a:pt x="275" y="132"/>
                  </a:lnTo>
                  <a:lnTo>
                    <a:pt x="283" y="137"/>
                  </a:lnTo>
                  <a:lnTo>
                    <a:pt x="289" y="141"/>
                  </a:lnTo>
                  <a:lnTo>
                    <a:pt x="296" y="148"/>
                  </a:lnTo>
                  <a:lnTo>
                    <a:pt x="302" y="154"/>
                  </a:lnTo>
                  <a:lnTo>
                    <a:pt x="308" y="161"/>
                  </a:lnTo>
                  <a:lnTo>
                    <a:pt x="319" y="176"/>
                  </a:lnTo>
                  <a:lnTo>
                    <a:pt x="329" y="193"/>
                  </a:lnTo>
                  <a:lnTo>
                    <a:pt x="338" y="211"/>
                  </a:lnTo>
                  <a:lnTo>
                    <a:pt x="346" y="232"/>
                  </a:lnTo>
                  <a:lnTo>
                    <a:pt x="353" y="254"/>
                  </a:lnTo>
                  <a:lnTo>
                    <a:pt x="358" y="277"/>
                  </a:lnTo>
                  <a:lnTo>
                    <a:pt x="363" y="301"/>
                  </a:lnTo>
                  <a:lnTo>
                    <a:pt x="366" y="327"/>
                  </a:lnTo>
                  <a:lnTo>
                    <a:pt x="368" y="353"/>
                  </a:lnTo>
                  <a:lnTo>
                    <a:pt x="368" y="381"/>
                  </a:lnTo>
                  <a:lnTo>
                    <a:pt x="368" y="408"/>
                  </a:lnTo>
                  <a:lnTo>
                    <a:pt x="366" y="435"/>
                  </a:lnTo>
                  <a:lnTo>
                    <a:pt x="363" y="462"/>
                  </a:lnTo>
                  <a:lnTo>
                    <a:pt x="359" y="487"/>
                  </a:lnTo>
                  <a:lnTo>
                    <a:pt x="354" y="511"/>
                  </a:lnTo>
                  <a:lnTo>
                    <a:pt x="348" y="534"/>
                  </a:lnTo>
                  <a:lnTo>
                    <a:pt x="340" y="556"/>
                  </a:lnTo>
                  <a:lnTo>
                    <a:pt x="331" y="575"/>
                  </a:lnTo>
                  <a:lnTo>
                    <a:pt x="322" y="593"/>
                  </a:lnTo>
                  <a:lnTo>
                    <a:pt x="310" y="610"/>
                  </a:lnTo>
                  <a:lnTo>
                    <a:pt x="304" y="617"/>
                  </a:lnTo>
                  <a:lnTo>
                    <a:pt x="298" y="624"/>
                  </a:lnTo>
                  <a:lnTo>
                    <a:pt x="291" y="630"/>
                  </a:lnTo>
                  <a:lnTo>
                    <a:pt x="285" y="636"/>
                  </a:lnTo>
                  <a:lnTo>
                    <a:pt x="277" y="641"/>
                  </a:lnTo>
                  <a:lnTo>
                    <a:pt x="270" y="645"/>
                  </a:lnTo>
                  <a:lnTo>
                    <a:pt x="262" y="649"/>
                  </a:lnTo>
                  <a:lnTo>
                    <a:pt x="255" y="653"/>
                  </a:lnTo>
                  <a:lnTo>
                    <a:pt x="246" y="655"/>
                  </a:lnTo>
                  <a:lnTo>
                    <a:pt x="237" y="657"/>
                  </a:lnTo>
                  <a:lnTo>
                    <a:pt x="229" y="658"/>
                  </a:lnTo>
                  <a:lnTo>
                    <a:pt x="220" y="658"/>
                  </a:lnTo>
                  <a:lnTo>
                    <a:pt x="212" y="658"/>
                  </a:lnTo>
                  <a:lnTo>
                    <a:pt x="203" y="657"/>
                  </a:lnTo>
                  <a:lnTo>
                    <a:pt x="195" y="655"/>
                  </a:lnTo>
                  <a:lnTo>
                    <a:pt x="188" y="653"/>
                  </a:lnTo>
                  <a:lnTo>
                    <a:pt x="180" y="649"/>
                  </a:lnTo>
                  <a:lnTo>
                    <a:pt x="173" y="645"/>
                  </a:lnTo>
                  <a:lnTo>
                    <a:pt x="165" y="640"/>
                  </a:lnTo>
                  <a:lnTo>
                    <a:pt x="159" y="634"/>
                  </a:lnTo>
                  <a:lnTo>
                    <a:pt x="152" y="629"/>
                  </a:lnTo>
                  <a:lnTo>
                    <a:pt x="146" y="622"/>
                  </a:lnTo>
                  <a:lnTo>
                    <a:pt x="140" y="615"/>
                  </a:lnTo>
                  <a:lnTo>
                    <a:pt x="134" y="607"/>
                  </a:lnTo>
                  <a:lnTo>
                    <a:pt x="123" y="590"/>
                  </a:lnTo>
                  <a:lnTo>
                    <a:pt x="113" y="572"/>
                  </a:lnTo>
                  <a:lnTo>
                    <a:pt x="106" y="551"/>
                  </a:lnTo>
                  <a:lnTo>
                    <a:pt x="98" y="530"/>
                  </a:lnTo>
                  <a:lnTo>
                    <a:pt x="92" y="506"/>
                  </a:lnTo>
                  <a:lnTo>
                    <a:pt x="86" y="482"/>
                  </a:lnTo>
                  <a:lnTo>
                    <a:pt x="82" y="457"/>
                  </a:lnTo>
                  <a:lnTo>
                    <a:pt x="80" y="432"/>
                  </a:lnTo>
                  <a:lnTo>
                    <a:pt x="78" y="405"/>
                  </a:lnTo>
                  <a:lnTo>
                    <a:pt x="77" y="378"/>
                  </a:lnTo>
                  <a:lnTo>
                    <a:pt x="78" y="353"/>
                  </a:lnTo>
                  <a:lnTo>
                    <a:pt x="80" y="327"/>
                  </a:lnTo>
                  <a:lnTo>
                    <a:pt x="83" y="303"/>
                  </a:lnTo>
                  <a:lnTo>
                    <a:pt x="87" y="279"/>
                  </a:lnTo>
                  <a:lnTo>
                    <a:pt x="93" y="257"/>
                  </a:lnTo>
                  <a:lnTo>
                    <a:pt x="99" y="234"/>
                  </a:lnTo>
                  <a:lnTo>
                    <a:pt x="107" y="215"/>
                  </a:lnTo>
                  <a:lnTo>
                    <a:pt x="115" y="195"/>
                  </a:lnTo>
                  <a:lnTo>
                    <a:pt x="125" y="178"/>
                  </a:lnTo>
                  <a:lnTo>
                    <a:pt x="136" y="163"/>
                  </a:lnTo>
                  <a:lnTo>
                    <a:pt x="148" y="149"/>
                  </a:lnTo>
                  <a:lnTo>
                    <a:pt x="161" y="138"/>
                  </a:lnTo>
                  <a:lnTo>
                    <a:pt x="167" y="133"/>
                  </a:lnTo>
                  <a:lnTo>
                    <a:pt x="175" y="128"/>
                  </a:lnTo>
                  <a:lnTo>
                    <a:pt x="181" y="125"/>
                  </a:lnTo>
                  <a:lnTo>
                    <a:pt x="189" y="122"/>
                  </a:lnTo>
                  <a:lnTo>
                    <a:pt x="196" y="119"/>
                  </a:lnTo>
                  <a:lnTo>
                    <a:pt x="204" y="118"/>
                  </a:lnTo>
                  <a:lnTo>
                    <a:pt x="212" y="117"/>
                  </a:lnTo>
                  <a:lnTo>
                    <a:pt x="220" y="117"/>
                  </a:lnTo>
                  <a:close/>
                  <a:moveTo>
                    <a:pt x="440" y="20"/>
                  </a:moveTo>
                  <a:lnTo>
                    <a:pt x="363" y="20"/>
                  </a:lnTo>
                  <a:lnTo>
                    <a:pt x="363" y="124"/>
                  </a:lnTo>
                  <a:lnTo>
                    <a:pt x="356" y="110"/>
                  </a:lnTo>
                  <a:lnTo>
                    <a:pt x="349" y="96"/>
                  </a:lnTo>
                  <a:lnTo>
                    <a:pt x="340" y="84"/>
                  </a:lnTo>
                  <a:lnTo>
                    <a:pt x="332" y="72"/>
                  </a:lnTo>
                  <a:lnTo>
                    <a:pt x="324" y="61"/>
                  </a:lnTo>
                  <a:lnTo>
                    <a:pt x="314" y="51"/>
                  </a:lnTo>
                  <a:lnTo>
                    <a:pt x="305" y="41"/>
                  </a:lnTo>
                  <a:lnTo>
                    <a:pt x="296" y="33"/>
                  </a:lnTo>
                  <a:lnTo>
                    <a:pt x="286" y="25"/>
                  </a:lnTo>
                  <a:lnTo>
                    <a:pt x="276" y="18"/>
                  </a:lnTo>
                  <a:lnTo>
                    <a:pt x="265" y="13"/>
                  </a:lnTo>
                  <a:lnTo>
                    <a:pt x="255" y="9"/>
                  </a:lnTo>
                  <a:lnTo>
                    <a:pt x="245" y="4"/>
                  </a:lnTo>
                  <a:lnTo>
                    <a:pt x="234" y="2"/>
                  </a:lnTo>
                  <a:lnTo>
                    <a:pt x="223" y="0"/>
                  </a:lnTo>
                  <a:lnTo>
                    <a:pt x="213" y="0"/>
                  </a:lnTo>
                  <a:lnTo>
                    <a:pt x="200" y="0"/>
                  </a:lnTo>
                  <a:lnTo>
                    <a:pt x="188" y="1"/>
                  </a:lnTo>
                  <a:lnTo>
                    <a:pt x="176" y="4"/>
                  </a:lnTo>
                  <a:lnTo>
                    <a:pt x="165" y="8"/>
                  </a:lnTo>
                  <a:lnTo>
                    <a:pt x="154" y="12"/>
                  </a:lnTo>
                  <a:lnTo>
                    <a:pt x="143" y="17"/>
                  </a:lnTo>
                  <a:lnTo>
                    <a:pt x="133" y="24"/>
                  </a:lnTo>
                  <a:lnTo>
                    <a:pt x="123" y="31"/>
                  </a:lnTo>
                  <a:lnTo>
                    <a:pt x="113" y="39"/>
                  </a:lnTo>
                  <a:lnTo>
                    <a:pt x="105" y="47"/>
                  </a:lnTo>
                  <a:lnTo>
                    <a:pt x="95" y="57"/>
                  </a:lnTo>
                  <a:lnTo>
                    <a:pt x="87" y="68"/>
                  </a:lnTo>
                  <a:lnTo>
                    <a:pt x="79" y="79"/>
                  </a:lnTo>
                  <a:lnTo>
                    <a:pt x="71" y="91"/>
                  </a:lnTo>
                  <a:lnTo>
                    <a:pt x="64" y="102"/>
                  </a:lnTo>
                  <a:lnTo>
                    <a:pt x="56" y="115"/>
                  </a:lnTo>
                  <a:lnTo>
                    <a:pt x="50" y="129"/>
                  </a:lnTo>
                  <a:lnTo>
                    <a:pt x="44" y="143"/>
                  </a:lnTo>
                  <a:lnTo>
                    <a:pt x="38" y="159"/>
                  </a:lnTo>
                  <a:lnTo>
                    <a:pt x="32" y="174"/>
                  </a:lnTo>
                  <a:lnTo>
                    <a:pt x="23" y="206"/>
                  </a:lnTo>
                  <a:lnTo>
                    <a:pt x="15" y="239"/>
                  </a:lnTo>
                  <a:lnTo>
                    <a:pt x="9" y="275"/>
                  </a:lnTo>
                  <a:lnTo>
                    <a:pt x="4" y="312"/>
                  </a:lnTo>
                  <a:lnTo>
                    <a:pt x="1" y="350"/>
                  </a:lnTo>
                  <a:lnTo>
                    <a:pt x="0" y="388"/>
                  </a:lnTo>
                  <a:lnTo>
                    <a:pt x="1" y="426"/>
                  </a:lnTo>
                  <a:lnTo>
                    <a:pt x="4" y="463"/>
                  </a:lnTo>
                  <a:lnTo>
                    <a:pt x="9" y="498"/>
                  </a:lnTo>
                  <a:lnTo>
                    <a:pt x="15" y="533"/>
                  </a:lnTo>
                  <a:lnTo>
                    <a:pt x="24" y="566"/>
                  </a:lnTo>
                  <a:lnTo>
                    <a:pt x="33" y="599"/>
                  </a:lnTo>
                  <a:lnTo>
                    <a:pt x="39" y="614"/>
                  </a:lnTo>
                  <a:lnTo>
                    <a:pt x="44" y="628"/>
                  </a:lnTo>
                  <a:lnTo>
                    <a:pt x="51" y="642"/>
                  </a:lnTo>
                  <a:lnTo>
                    <a:pt x="57" y="656"/>
                  </a:lnTo>
                  <a:lnTo>
                    <a:pt x="65" y="669"/>
                  </a:lnTo>
                  <a:lnTo>
                    <a:pt x="71" y="682"/>
                  </a:lnTo>
                  <a:lnTo>
                    <a:pt x="80" y="693"/>
                  </a:lnTo>
                  <a:lnTo>
                    <a:pt x="87" y="704"/>
                  </a:lnTo>
                  <a:lnTo>
                    <a:pt x="96" y="714"/>
                  </a:lnTo>
                  <a:lnTo>
                    <a:pt x="105" y="724"/>
                  </a:lnTo>
                  <a:lnTo>
                    <a:pt x="113" y="732"/>
                  </a:lnTo>
                  <a:lnTo>
                    <a:pt x="123" y="741"/>
                  </a:lnTo>
                  <a:lnTo>
                    <a:pt x="133" y="748"/>
                  </a:lnTo>
                  <a:lnTo>
                    <a:pt x="143" y="754"/>
                  </a:lnTo>
                  <a:lnTo>
                    <a:pt x="153" y="759"/>
                  </a:lnTo>
                  <a:lnTo>
                    <a:pt x="164" y="764"/>
                  </a:lnTo>
                  <a:lnTo>
                    <a:pt x="175" y="768"/>
                  </a:lnTo>
                  <a:lnTo>
                    <a:pt x="187" y="770"/>
                  </a:lnTo>
                  <a:lnTo>
                    <a:pt x="197" y="771"/>
                  </a:lnTo>
                  <a:lnTo>
                    <a:pt x="209" y="772"/>
                  </a:lnTo>
                  <a:lnTo>
                    <a:pt x="221" y="772"/>
                  </a:lnTo>
                  <a:lnTo>
                    <a:pt x="233" y="770"/>
                  </a:lnTo>
                  <a:lnTo>
                    <a:pt x="244" y="768"/>
                  </a:lnTo>
                  <a:lnTo>
                    <a:pt x="255" y="765"/>
                  </a:lnTo>
                  <a:lnTo>
                    <a:pt x="265" y="761"/>
                  </a:lnTo>
                  <a:lnTo>
                    <a:pt x="275" y="755"/>
                  </a:lnTo>
                  <a:lnTo>
                    <a:pt x="286" y="750"/>
                  </a:lnTo>
                  <a:lnTo>
                    <a:pt x="296" y="742"/>
                  </a:lnTo>
                  <a:lnTo>
                    <a:pt x="304" y="735"/>
                  </a:lnTo>
                  <a:lnTo>
                    <a:pt x="314" y="725"/>
                  </a:lnTo>
                  <a:lnTo>
                    <a:pt x="323" y="715"/>
                  </a:lnTo>
                  <a:lnTo>
                    <a:pt x="331" y="704"/>
                  </a:lnTo>
                  <a:lnTo>
                    <a:pt x="340" y="693"/>
                  </a:lnTo>
                  <a:lnTo>
                    <a:pt x="348" y="680"/>
                  </a:lnTo>
                  <a:lnTo>
                    <a:pt x="355" y="666"/>
                  </a:lnTo>
                  <a:lnTo>
                    <a:pt x="363" y="651"/>
                  </a:lnTo>
                  <a:lnTo>
                    <a:pt x="363" y="754"/>
                  </a:lnTo>
                  <a:lnTo>
                    <a:pt x="440" y="754"/>
                  </a:lnTo>
                  <a:lnTo>
                    <a:pt x="440" y="2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51" name="Rectangle 17"/>
            <p:cNvSpPr>
              <a:spLocks noChangeAspect="1" noChangeArrowheads="1"/>
            </p:cNvSpPr>
            <p:nvPr/>
          </p:nvSpPr>
          <p:spPr bwMode="black">
            <a:xfrm>
              <a:off x="2322" y="3675"/>
              <a:ext cx="13" cy="216"/>
            </a:xfrm>
            <a:prstGeom prst="rect">
              <a:avLst/>
            </a:prstGeom>
            <a:solidFill>
              <a:srgbClr val="005B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dirty="0" smtClean="0">
                <a:solidFill>
                  <a:srgbClr val="000000"/>
                </a:solidFill>
                <a:ea typeface="MS PGothic" pitchFamily="34" charset="-128"/>
              </a:endParaRPr>
            </a:p>
          </p:txBody>
        </p:sp>
        <p:sp>
          <p:nvSpPr>
            <p:cNvPr id="1052" name="Freeform 18"/>
            <p:cNvSpPr>
              <a:spLocks noChangeAspect="1"/>
            </p:cNvSpPr>
            <p:nvPr/>
          </p:nvSpPr>
          <p:spPr bwMode="black">
            <a:xfrm>
              <a:off x="2406" y="3693"/>
              <a:ext cx="46" cy="197"/>
            </a:xfrm>
            <a:custGeom>
              <a:avLst/>
              <a:gdLst>
                <a:gd name="T0" fmla="*/ 0 w 276"/>
                <a:gd name="T1" fmla="*/ 0 h 1178"/>
                <a:gd name="T2" fmla="*/ 0 w 276"/>
                <a:gd name="T3" fmla="*/ 0 h 1178"/>
                <a:gd name="T4" fmla="*/ 0 w 276"/>
                <a:gd name="T5" fmla="*/ 0 h 1178"/>
                <a:gd name="T6" fmla="*/ 0 w 276"/>
                <a:gd name="T7" fmla="*/ 0 h 1178"/>
                <a:gd name="T8" fmla="*/ 0 w 276"/>
                <a:gd name="T9" fmla="*/ 0 h 1178"/>
                <a:gd name="T10" fmla="*/ 0 w 276"/>
                <a:gd name="T11" fmla="*/ 0 h 1178"/>
                <a:gd name="T12" fmla="*/ 0 w 276"/>
                <a:gd name="T13" fmla="*/ 0 h 1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6" h="1178">
                  <a:moveTo>
                    <a:pt x="80" y="1056"/>
                  </a:moveTo>
                  <a:lnTo>
                    <a:pt x="276" y="1056"/>
                  </a:lnTo>
                  <a:lnTo>
                    <a:pt x="276" y="1178"/>
                  </a:lnTo>
                  <a:lnTo>
                    <a:pt x="0" y="1178"/>
                  </a:lnTo>
                  <a:lnTo>
                    <a:pt x="0" y="0"/>
                  </a:lnTo>
                  <a:lnTo>
                    <a:pt x="80" y="0"/>
                  </a:lnTo>
                  <a:lnTo>
                    <a:pt x="80" y="1056"/>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53" name="Freeform 19"/>
            <p:cNvSpPr>
              <a:spLocks noChangeAspect="1" noEditPoints="1"/>
            </p:cNvSpPr>
            <p:nvPr/>
          </p:nvSpPr>
          <p:spPr bwMode="black">
            <a:xfrm>
              <a:off x="2458" y="3764"/>
              <a:ext cx="74" cy="129"/>
            </a:xfrm>
            <a:custGeom>
              <a:avLst/>
              <a:gdLst>
                <a:gd name="T0" fmla="*/ 0 w 439"/>
                <a:gd name="T1" fmla="*/ 0 h 772"/>
                <a:gd name="T2" fmla="*/ 0 w 439"/>
                <a:gd name="T3" fmla="*/ 0 h 772"/>
                <a:gd name="T4" fmla="*/ 0 w 439"/>
                <a:gd name="T5" fmla="*/ 0 h 772"/>
                <a:gd name="T6" fmla="*/ 0 w 439"/>
                <a:gd name="T7" fmla="*/ 0 h 772"/>
                <a:gd name="T8" fmla="*/ 0 w 439"/>
                <a:gd name="T9" fmla="*/ 0 h 772"/>
                <a:gd name="T10" fmla="*/ 0 w 439"/>
                <a:gd name="T11" fmla="*/ 0 h 772"/>
                <a:gd name="T12" fmla="*/ 0 w 439"/>
                <a:gd name="T13" fmla="*/ 0 h 772"/>
                <a:gd name="T14" fmla="*/ 0 w 439"/>
                <a:gd name="T15" fmla="*/ 0 h 772"/>
                <a:gd name="T16" fmla="*/ 0 w 439"/>
                <a:gd name="T17" fmla="*/ 0 h 772"/>
                <a:gd name="T18" fmla="*/ 0 w 439"/>
                <a:gd name="T19" fmla="*/ 0 h 772"/>
                <a:gd name="T20" fmla="*/ 0 w 439"/>
                <a:gd name="T21" fmla="*/ 0 h 772"/>
                <a:gd name="T22" fmla="*/ 0 w 439"/>
                <a:gd name="T23" fmla="*/ 0 h 772"/>
                <a:gd name="T24" fmla="*/ 0 w 439"/>
                <a:gd name="T25" fmla="*/ 0 h 772"/>
                <a:gd name="T26" fmla="*/ 0 w 439"/>
                <a:gd name="T27" fmla="*/ 0 h 772"/>
                <a:gd name="T28" fmla="*/ 0 w 439"/>
                <a:gd name="T29" fmla="*/ 0 h 772"/>
                <a:gd name="T30" fmla="*/ 0 w 439"/>
                <a:gd name="T31" fmla="*/ 0 h 772"/>
                <a:gd name="T32" fmla="*/ 0 w 439"/>
                <a:gd name="T33" fmla="*/ 0 h 772"/>
                <a:gd name="T34" fmla="*/ 0 w 439"/>
                <a:gd name="T35" fmla="*/ 0 h 772"/>
                <a:gd name="T36" fmla="*/ 0 w 439"/>
                <a:gd name="T37" fmla="*/ 0 h 772"/>
                <a:gd name="T38" fmla="*/ 0 w 439"/>
                <a:gd name="T39" fmla="*/ 0 h 772"/>
                <a:gd name="T40" fmla="*/ 0 w 439"/>
                <a:gd name="T41" fmla="*/ 0 h 772"/>
                <a:gd name="T42" fmla="*/ 0 w 439"/>
                <a:gd name="T43" fmla="*/ 0 h 772"/>
                <a:gd name="T44" fmla="*/ 0 w 439"/>
                <a:gd name="T45" fmla="*/ 0 h 772"/>
                <a:gd name="T46" fmla="*/ 0 w 439"/>
                <a:gd name="T47" fmla="*/ 0 h 772"/>
                <a:gd name="T48" fmla="*/ 0 w 439"/>
                <a:gd name="T49" fmla="*/ 0 h 772"/>
                <a:gd name="T50" fmla="*/ 0 w 439"/>
                <a:gd name="T51" fmla="*/ 0 h 772"/>
                <a:gd name="T52" fmla="*/ 0 w 439"/>
                <a:gd name="T53" fmla="*/ 0 h 772"/>
                <a:gd name="T54" fmla="*/ 0 w 439"/>
                <a:gd name="T55" fmla="*/ 0 h 772"/>
                <a:gd name="T56" fmla="*/ 0 w 439"/>
                <a:gd name="T57" fmla="*/ 0 h 772"/>
                <a:gd name="T58" fmla="*/ 0 w 439"/>
                <a:gd name="T59" fmla="*/ 0 h 772"/>
                <a:gd name="T60" fmla="*/ 0 w 439"/>
                <a:gd name="T61" fmla="*/ 0 h 772"/>
                <a:gd name="T62" fmla="*/ 0 w 439"/>
                <a:gd name="T63" fmla="*/ 0 h 772"/>
                <a:gd name="T64" fmla="*/ 0 w 439"/>
                <a:gd name="T65" fmla="*/ 0 h 772"/>
                <a:gd name="T66" fmla="*/ 0 w 439"/>
                <a:gd name="T67" fmla="*/ 0 h 772"/>
                <a:gd name="T68" fmla="*/ 0 w 439"/>
                <a:gd name="T69" fmla="*/ 0 h 772"/>
                <a:gd name="T70" fmla="*/ 0 w 439"/>
                <a:gd name="T71" fmla="*/ 0 h 772"/>
                <a:gd name="T72" fmla="*/ 0 w 439"/>
                <a:gd name="T73" fmla="*/ 0 h 772"/>
                <a:gd name="T74" fmla="*/ 0 w 439"/>
                <a:gd name="T75" fmla="*/ 0 h 772"/>
                <a:gd name="T76" fmla="*/ 0 w 439"/>
                <a:gd name="T77" fmla="*/ 0 h 772"/>
                <a:gd name="T78" fmla="*/ 0 w 439"/>
                <a:gd name="T79" fmla="*/ 0 h 772"/>
                <a:gd name="T80" fmla="*/ 0 w 439"/>
                <a:gd name="T81" fmla="*/ 0 h 772"/>
                <a:gd name="T82" fmla="*/ 0 w 439"/>
                <a:gd name="T83" fmla="*/ 0 h 772"/>
                <a:gd name="T84" fmla="*/ 0 w 439"/>
                <a:gd name="T85" fmla="*/ 0 h 772"/>
                <a:gd name="T86" fmla="*/ 0 w 439"/>
                <a:gd name="T87" fmla="*/ 0 h 772"/>
                <a:gd name="T88" fmla="*/ 0 w 439"/>
                <a:gd name="T89" fmla="*/ 0 h 772"/>
                <a:gd name="T90" fmla="*/ 0 w 439"/>
                <a:gd name="T91" fmla="*/ 0 h 772"/>
                <a:gd name="T92" fmla="*/ 0 w 439"/>
                <a:gd name="T93" fmla="*/ 0 h 772"/>
                <a:gd name="T94" fmla="*/ 0 w 439"/>
                <a:gd name="T95" fmla="*/ 0 h 772"/>
                <a:gd name="T96" fmla="*/ 0 w 439"/>
                <a:gd name="T97" fmla="*/ 0 h 772"/>
                <a:gd name="T98" fmla="*/ 0 w 439"/>
                <a:gd name="T99" fmla="*/ 0 h 772"/>
                <a:gd name="T100" fmla="*/ 0 w 439"/>
                <a:gd name="T101" fmla="*/ 0 h 772"/>
                <a:gd name="T102" fmla="*/ 0 w 439"/>
                <a:gd name="T103" fmla="*/ 0 h 772"/>
                <a:gd name="T104" fmla="*/ 0 w 439"/>
                <a:gd name="T105" fmla="*/ 0 h 772"/>
                <a:gd name="T106" fmla="*/ 0 w 439"/>
                <a:gd name="T107" fmla="*/ 0 h 772"/>
                <a:gd name="T108" fmla="*/ 0 w 439"/>
                <a:gd name="T109" fmla="*/ 0 h 772"/>
                <a:gd name="T110" fmla="*/ 0 w 439"/>
                <a:gd name="T111" fmla="*/ 0 h 772"/>
                <a:gd name="T112" fmla="*/ 0 w 439"/>
                <a:gd name="T113" fmla="*/ 0 h 772"/>
                <a:gd name="T114" fmla="*/ 0 w 439"/>
                <a:gd name="T115" fmla="*/ 0 h 772"/>
                <a:gd name="T116" fmla="*/ 0 w 439"/>
                <a:gd name="T117" fmla="*/ 0 h 7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39" h="772">
                  <a:moveTo>
                    <a:pt x="220" y="117"/>
                  </a:moveTo>
                  <a:lnTo>
                    <a:pt x="229" y="117"/>
                  </a:lnTo>
                  <a:lnTo>
                    <a:pt x="236" y="118"/>
                  </a:lnTo>
                  <a:lnTo>
                    <a:pt x="245" y="119"/>
                  </a:lnTo>
                  <a:lnTo>
                    <a:pt x="252" y="121"/>
                  </a:lnTo>
                  <a:lnTo>
                    <a:pt x="260" y="124"/>
                  </a:lnTo>
                  <a:lnTo>
                    <a:pt x="267" y="127"/>
                  </a:lnTo>
                  <a:lnTo>
                    <a:pt x="275" y="132"/>
                  </a:lnTo>
                  <a:lnTo>
                    <a:pt x="281" y="137"/>
                  </a:lnTo>
                  <a:lnTo>
                    <a:pt x="289" y="141"/>
                  </a:lnTo>
                  <a:lnTo>
                    <a:pt x="296" y="148"/>
                  </a:lnTo>
                  <a:lnTo>
                    <a:pt x="301" y="154"/>
                  </a:lnTo>
                  <a:lnTo>
                    <a:pt x="307" y="161"/>
                  </a:lnTo>
                  <a:lnTo>
                    <a:pt x="318" y="176"/>
                  </a:lnTo>
                  <a:lnTo>
                    <a:pt x="329" y="193"/>
                  </a:lnTo>
                  <a:lnTo>
                    <a:pt x="338" y="211"/>
                  </a:lnTo>
                  <a:lnTo>
                    <a:pt x="345" y="232"/>
                  </a:lnTo>
                  <a:lnTo>
                    <a:pt x="353" y="254"/>
                  </a:lnTo>
                  <a:lnTo>
                    <a:pt x="358" y="277"/>
                  </a:lnTo>
                  <a:lnTo>
                    <a:pt x="362" y="301"/>
                  </a:lnTo>
                  <a:lnTo>
                    <a:pt x="366" y="327"/>
                  </a:lnTo>
                  <a:lnTo>
                    <a:pt x="368" y="353"/>
                  </a:lnTo>
                  <a:lnTo>
                    <a:pt x="368" y="381"/>
                  </a:lnTo>
                  <a:lnTo>
                    <a:pt x="368" y="408"/>
                  </a:lnTo>
                  <a:lnTo>
                    <a:pt x="366" y="435"/>
                  </a:lnTo>
                  <a:lnTo>
                    <a:pt x="362" y="462"/>
                  </a:lnTo>
                  <a:lnTo>
                    <a:pt x="358" y="487"/>
                  </a:lnTo>
                  <a:lnTo>
                    <a:pt x="354" y="511"/>
                  </a:lnTo>
                  <a:lnTo>
                    <a:pt x="347" y="534"/>
                  </a:lnTo>
                  <a:lnTo>
                    <a:pt x="340" y="556"/>
                  </a:lnTo>
                  <a:lnTo>
                    <a:pt x="330" y="575"/>
                  </a:lnTo>
                  <a:lnTo>
                    <a:pt x="320" y="593"/>
                  </a:lnTo>
                  <a:lnTo>
                    <a:pt x="310" y="610"/>
                  </a:lnTo>
                  <a:lnTo>
                    <a:pt x="304" y="617"/>
                  </a:lnTo>
                  <a:lnTo>
                    <a:pt x="298" y="624"/>
                  </a:lnTo>
                  <a:lnTo>
                    <a:pt x="291" y="630"/>
                  </a:lnTo>
                  <a:lnTo>
                    <a:pt x="284" y="636"/>
                  </a:lnTo>
                  <a:lnTo>
                    <a:pt x="277" y="641"/>
                  </a:lnTo>
                  <a:lnTo>
                    <a:pt x="270" y="645"/>
                  </a:lnTo>
                  <a:lnTo>
                    <a:pt x="262" y="649"/>
                  </a:lnTo>
                  <a:lnTo>
                    <a:pt x="254" y="653"/>
                  </a:lnTo>
                  <a:lnTo>
                    <a:pt x="246" y="655"/>
                  </a:lnTo>
                  <a:lnTo>
                    <a:pt x="237" y="657"/>
                  </a:lnTo>
                  <a:lnTo>
                    <a:pt x="229" y="658"/>
                  </a:lnTo>
                  <a:lnTo>
                    <a:pt x="220" y="658"/>
                  </a:lnTo>
                  <a:lnTo>
                    <a:pt x="211" y="658"/>
                  </a:lnTo>
                  <a:lnTo>
                    <a:pt x="203" y="657"/>
                  </a:lnTo>
                  <a:lnTo>
                    <a:pt x="195" y="655"/>
                  </a:lnTo>
                  <a:lnTo>
                    <a:pt x="186" y="653"/>
                  </a:lnTo>
                  <a:lnTo>
                    <a:pt x="179" y="649"/>
                  </a:lnTo>
                  <a:lnTo>
                    <a:pt x="172" y="645"/>
                  </a:lnTo>
                  <a:lnTo>
                    <a:pt x="165" y="640"/>
                  </a:lnTo>
                  <a:lnTo>
                    <a:pt x="158" y="634"/>
                  </a:lnTo>
                  <a:lnTo>
                    <a:pt x="152" y="629"/>
                  </a:lnTo>
                  <a:lnTo>
                    <a:pt x="145" y="622"/>
                  </a:lnTo>
                  <a:lnTo>
                    <a:pt x="139" y="615"/>
                  </a:lnTo>
                  <a:lnTo>
                    <a:pt x="134" y="607"/>
                  </a:lnTo>
                  <a:lnTo>
                    <a:pt x="123" y="590"/>
                  </a:lnTo>
                  <a:lnTo>
                    <a:pt x="113" y="572"/>
                  </a:lnTo>
                  <a:lnTo>
                    <a:pt x="104" y="551"/>
                  </a:lnTo>
                  <a:lnTo>
                    <a:pt x="97" y="530"/>
                  </a:lnTo>
                  <a:lnTo>
                    <a:pt x="91" y="506"/>
                  </a:lnTo>
                  <a:lnTo>
                    <a:pt x="86" y="482"/>
                  </a:lnTo>
                  <a:lnTo>
                    <a:pt x="82" y="457"/>
                  </a:lnTo>
                  <a:lnTo>
                    <a:pt x="79" y="432"/>
                  </a:lnTo>
                  <a:lnTo>
                    <a:pt x="77" y="405"/>
                  </a:lnTo>
                  <a:lnTo>
                    <a:pt x="76" y="378"/>
                  </a:lnTo>
                  <a:lnTo>
                    <a:pt x="77" y="353"/>
                  </a:lnTo>
                  <a:lnTo>
                    <a:pt x="80" y="327"/>
                  </a:lnTo>
                  <a:lnTo>
                    <a:pt x="82" y="303"/>
                  </a:lnTo>
                  <a:lnTo>
                    <a:pt x="86" y="279"/>
                  </a:lnTo>
                  <a:lnTo>
                    <a:pt x="93" y="257"/>
                  </a:lnTo>
                  <a:lnTo>
                    <a:pt x="99" y="234"/>
                  </a:lnTo>
                  <a:lnTo>
                    <a:pt x="107" y="215"/>
                  </a:lnTo>
                  <a:lnTo>
                    <a:pt x="115" y="195"/>
                  </a:lnTo>
                  <a:lnTo>
                    <a:pt x="125" y="178"/>
                  </a:lnTo>
                  <a:lnTo>
                    <a:pt x="136" y="163"/>
                  </a:lnTo>
                  <a:lnTo>
                    <a:pt x="148" y="149"/>
                  </a:lnTo>
                  <a:lnTo>
                    <a:pt x="161" y="138"/>
                  </a:lnTo>
                  <a:lnTo>
                    <a:pt x="167" y="133"/>
                  </a:lnTo>
                  <a:lnTo>
                    <a:pt x="174" y="128"/>
                  </a:lnTo>
                  <a:lnTo>
                    <a:pt x="181" y="125"/>
                  </a:lnTo>
                  <a:lnTo>
                    <a:pt x="189" y="122"/>
                  </a:lnTo>
                  <a:lnTo>
                    <a:pt x="196" y="119"/>
                  </a:lnTo>
                  <a:lnTo>
                    <a:pt x="204" y="118"/>
                  </a:lnTo>
                  <a:lnTo>
                    <a:pt x="211" y="117"/>
                  </a:lnTo>
                  <a:lnTo>
                    <a:pt x="220" y="117"/>
                  </a:lnTo>
                  <a:close/>
                  <a:moveTo>
                    <a:pt x="439" y="20"/>
                  </a:moveTo>
                  <a:lnTo>
                    <a:pt x="366" y="20"/>
                  </a:lnTo>
                  <a:lnTo>
                    <a:pt x="366" y="124"/>
                  </a:lnTo>
                  <a:lnTo>
                    <a:pt x="362" y="124"/>
                  </a:lnTo>
                  <a:lnTo>
                    <a:pt x="356" y="110"/>
                  </a:lnTo>
                  <a:lnTo>
                    <a:pt x="348" y="96"/>
                  </a:lnTo>
                  <a:lnTo>
                    <a:pt x="340" y="84"/>
                  </a:lnTo>
                  <a:lnTo>
                    <a:pt x="332" y="72"/>
                  </a:lnTo>
                  <a:lnTo>
                    <a:pt x="324" y="61"/>
                  </a:lnTo>
                  <a:lnTo>
                    <a:pt x="315" y="51"/>
                  </a:lnTo>
                  <a:lnTo>
                    <a:pt x="305" y="41"/>
                  </a:lnTo>
                  <a:lnTo>
                    <a:pt x="297" y="33"/>
                  </a:lnTo>
                  <a:lnTo>
                    <a:pt x="287" y="25"/>
                  </a:lnTo>
                  <a:lnTo>
                    <a:pt x="276" y="18"/>
                  </a:lnTo>
                  <a:lnTo>
                    <a:pt x="266" y="13"/>
                  </a:lnTo>
                  <a:lnTo>
                    <a:pt x="256" y="9"/>
                  </a:lnTo>
                  <a:lnTo>
                    <a:pt x="245" y="4"/>
                  </a:lnTo>
                  <a:lnTo>
                    <a:pt x="234" y="2"/>
                  </a:lnTo>
                  <a:lnTo>
                    <a:pt x="223" y="0"/>
                  </a:lnTo>
                  <a:lnTo>
                    <a:pt x="211" y="0"/>
                  </a:lnTo>
                  <a:lnTo>
                    <a:pt x="199" y="0"/>
                  </a:lnTo>
                  <a:lnTo>
                    <a:pt x="188" y="1"/>
                  </a:lnTo>
                  <a:lnTo>
                    <a:pt x="176" y="4"/>
                  </a:lnTo>
                  <a:lnTo>
                    <a:pt x="165" y="8"/>
                  </a:lnTo>
                  <a:lnTo>
                    <a:pt x="154" y="12"/>
                  </a:lnTo>
                  <a:lnTo>
                    <a:pt x="143" y="17"/>
                  </a:lnTo>
                  <a:lnTo>
                    <a:pt x="132" y="24"/>
                  </a:lnTo>
                  <a:lnTo>
                    <a:pt x="123" y="31"/>
                  </a:lnTo>
                  <a:lnTo>
                    <a:pt x="113" y="39"/>
                  </a:lnTo>
                  <a:lnTo>
                    <a:pt x="103" y="47"/>
                  </a:lnTo>
                  <a:lnTo>
                    <a:pt x="95" y="57"/>
                  </a:lnTo>
                  <a:lnTo>
                    <a:pt x="86" y="68"/>
                  </a:lnTo>
                  <a:lnTo>
                    <a:pt x="79" y="79"/>
                  </a:lnTo>
                  <a:lnTo>
                    <a:pt x="71" y="91"/>
                  </a:lnTo>
                  <a:lnTo>
                    <a:pt x="63" y="102"/>
                  </a:lnTo>
                  <a:lnTo>
                    <a:pt x="56" y="115"/>
                  </a:lnTo>
                  <a:lnTo>
                    <a:pt x="49" y="129"/>
                  </a:lnTo>
                  <a:lnTo>
                    <a:pt x="43" y="143"/>
                  </a:lnTo>
                  <a:lnTo>
                    <a:pt x="37" y="159"/>
                  </a:lnTo>
                  <a:lnTo>
                    <a:pt x="32" y="174"/>
                  </a:lnTo>
                  <a:lnTo>
                    <a:pt x="22" y="206"/>
                  </a:lnTo>
                  <a:lnTo>
                    <a:pt x="14" y="239"/>
                  </a:lnTo>
                  <a:lnTo>
                    <a:pt x="8" y="275"/>
                  </a:lnTo>
                  <a:lnTo>
                    <a:pt x="3" y="312"/>
                  </a:lnTo>
                  <a:lnTo>
                    <a:pt x="1" y="350"/>
                  </a:lnTo>
                  <a:lnTo>
                    <a:pt x="0" y="388"/>
                  </a:lnTo>
                  <a:lnTo>
                    <a:pt x="1" y="426"/>
                  </a:lnTo>
                  <a:lnTo>
                    <a:pt x="4" y="463"/>
                  </a:lnTo>
                  <a:lnTo>
                    <a:pt x="8" y="498"/>
                  </a:lnTo>
                  <a:lnTo>
                    <a:pt x="15" y="533"/>
                  </a:lnTo>
                  <a:lnTo>
                    <a:pt x="22" y="566"/>
                  </a:lnTo>
                  <a:lnTo>
                    <a:pt x="32" y="599"/>
                  </a:lnTo>
                  <a:lnTo>
                    <a:pt x="37" y="614"/>
                  </a:lnTo>
                  <a:lnTo>
                    <a:pt x="44" y="628"/>
                  </a:lnTo>
                  <a:lnTo>
                    <a:pt x="50" y="642"/>
                  </a:lnTo>
                  <a:lnTo>
                    <a:pt x="57" y="656"/>
                  </a:lnTo>
                  <a:lnTo>
                    <a:pt x="63" y="669"/>
                  </a:lnTo>
                  <a:lnTo>
                    <a:pt x="71" y="682"/>
                  </a:lnTo>
                  <a:lnTo>
                    <a:pt x="79" y="693"/>
                  </a:lnTo>
                  <a:lnTo>
                    <a:pt x="87" y="704"/>
                  </a:lnTo>
                  <a:lnTo>
                    <a:pt x="96" y="714"/>
                  </a:lnTo>
                  <a:lnTo>
                    <a:pt x="104" y="724"/>
                  </a:lnTo>
                  <a:lnTo>
                    <a:pt x="113" y="732"/>
                  </a:lnTo>
                  <a:lnTo>
                    <a:pt x="123" y="741"/>
                  </a:lnTo>
                  <a:lnTo>
                    <a:pt x="132" y="748"/>
                  </a:lnTo>
                  <a:lnTo>
                    <a:pt x="142" y="754"/>
                  </a:lnTo>
                  <a:lnTo>
                    <a:pt x="153" y="759"/>
                  </a:lnTo>
                  <a:lnTo>
                    <a:pt x="164" y="764"/>
                  </a:lnTo>
                  <a:lnTo>
                    <a:pt x="175" y="768"/>
                  </a:lnTo>
                  <a:lnTo>
                    <a:pt x="185" y="770"/>
                  </a:lnTo>
                  <a:lnTo>
                    <a:pt x="197" y="771"/>
                  </a:lnTo>
                  <a:lnTo>
                    <a:pt x="209" y="772"/>
                  </a:lnTo>
                  <a:lnTo>
                    <a:pt x="221" y="772"/>
                  </a:lnTo>
                  <a:lnTo>
                    <a:pt x="232" y="770"/>
                  </a:lnTo>
                  <a:lnTo>
                    <a:pt x="244" y="768"/>
                  </a:lnTo>
                  <a:lnTo>
                    <a:pt x="254" y="765"/>
                  </a:lnTo>
                  <a:lnTo>
                    <a:pt x="265" y="761"/>
                  </a:lnTo>
                  <a:lnTo>
                    <a:pt x="275" y="755"/>
                  </a:lnTo>
                  <a:lnTo>
                    <a:pt x="285" y="750"/>
                  </a:lnTo>
                  <a:lnTo>
                    <a:pt x="294" y="742"/>
                  </a:lnTo>
                  <a:lnTo>
                    <a:pt x="304" y="735"/>
                  </a:lnTo>
                  <a:lnTo>
                    <a:pt x="314" y="725"/>
                  </a:lnTo>
                  <a:lnTo>
                    <a:pt x="323" y="715"/>
                  </a:lnTo>
                  <a:lnTo>
                    <a:pt x="331" y="704"/>
                  </a:lnTo>
                  <a:lnTo>
                    <a:pt x="339" y="693"/>
                  </a:lnTo>
                  <a:lnTo>
                    <a:pt x="347" y="680"/>
                  </a:lnTo>
                  <a:lnTo>
                    <a:pt x="355" y="666"/>
                  </a:lnTo>
                  <a:lnTo>
                    <a:pt x="362" y="651"/>
                  </a:lnTo>
                  <a:lnTo>
                    <a:pt x="366" y="651"/>
                  </a:lnTo>
                  <a:lnTo>
                    <a:pt x="366" y="754"/>
                  </a:lnTo>
                  <a:lnTo>
                    <a:pt x="439" y="754"/>
                  </a:lnTo>
                  <a:lnTo>
                    <a:pt x="439" y="2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54" name="Freeform 20"/>
            <p:cNvSpPr>
              <a:spLocks noChangeAspect="1" noEditPoints="1"/>
            </p:cNvSpPr>
            <p:nvPr/>
          </p:nvSpPr>
          <p:spPr bwMode="black">
            <a:xfrm>
              <a:off x="2554" y="3675"/>
              <a:ext cx="74" cy="218"/>
            </a:xfrm>
            <a:custGeom>
              <a:avLst/>
              <a:gdLst>
                <a:gd name="T0" fmla="*/ 0 w 440"/>
                <a:gd name="T1" fmla="*/ 0 h 1307"/>
                <a:gd name="T2" fmla="*/ 0 w 440"/>
                <a:gd name="T3" fmla="*/ 0 h 1307"/>
                <a:gd name="T4" fmla="*/ 0 w 440"/>
                <a:gd name="T5" fmla="*/ 0 h 1307"/>
                <a:gd name="T6" fmla="*/ 0 w 440"/>
                <a:gd name="T7" fmla="*/ 0 h 1307"/>
                <a:gd name="T8" fmla="*/ 0 w 440"/>
                <a:gd name="T9" fmla="*/ 0 h 1307"/>
                <a:gd name="T10" fmla="*/ 0 w 440"/>
                <a:gd name="T11" fmla="*/ 0 h 1307"/>
                <a:gd name="T12" fmla="*/ 0 w 440"/>
                <a:gd name="T13" fmla="*/ 0 h 1307"/>
                <a:gd name="T14" fmla="*/ 0 w 440"/>
                <a:gd name="T15" fmla="*/ 0 h 1307"/>
                <a:gd name="T16" fmla="*/ 0 w 440"/>
                <a:gd name="T17" fmla="*/ 0 h 1307"/>
                <a:gd name="T18" fmla="*/ 0 w 440"/>
                <a:gd name="T19" fmla="*/ 0 h 1307"/>
                <a:gd name="T20" fmla="*/ 0 w 440"/>
                <a:gd name="T21" fmla="*/ 0 h 1307"/>
                <a:gd name="T22" fmla="*/ 0 w 440"/>
                <a:gd name="T23" fmla="*/ 0 h 1307"/>
                <a:gd name="T24" fmla="*/ 0 w 440"/>
                <a:gd name="T25" fmla="*/ 0 h 1307"/>
                <a:gd name="T26" fmla="*/ 0 w 440"/>
                <a:gd name="T27" fmla="*/ 0 h 1307"/>
                <a:gd name="T28" fmla="*/ 0 w 440"/>
                <a:gd name="T29" fmla="*/ 0 h 1307"/>
                <a:gd name="T30" fmla="*/ 0 w 440"/>
                <a:gd name="T31" fmla="*/ 0 h 1307"/>
                <a:gd name="T32" fmla="*/ 0 w 440"/>
                <a:gd name="T33" fmla="*/ 0 h 1307"/>
                <a:gd name="T34" fmla="*/ 0 w 440"/>
                <a:gd name="T35" fmla="*/ 0 h 1307"/>
                <a:gd name="T36" fmla="*/ 0 w 440"/>
                <a:gd name="T37" fmla="*/ 0 h 1307"/>
                <a:gd name="T38" fmla="*/ 0 w 440"/>
                <a:gd name="T39" fmla="*/ 0 h 1307"/>
                <a:gd name="T40" fmla="*/ 0 w 440"/>
                <a:gd name="T41" fmla="*/ 0 h 1307"/>
                <a:gd name="T42" fmla="*/ 0 w 440"/>
                <a:gd name="T43" fmla="*/ 0 h 1307"/>
                <a:gd name="T44" fmla="*/ 0 w 440"/>
                <a:gd name="T45" fmla="*/ 0 h 1307"/>
                <a:gd name="T46" fmla="*/ 0 w 440"/>
                <a:gd name="T47" fmla="*/ 0 h 1307"/>
                <a:gd name="T48" fmla="*/ 0 w 440"/>
                <a:gd name="T49" fmla="*/ 0 h 1307"/>
                <a:gd name="T50" fmla="*/ 0 w 440"/>
                <a:gd name="T51" fmla="*/ 0 h 1307"/>
                <a:gd name="T52" fmla="*/ 0 w 440"/>
                <a:gd name="T53" fmla="*/ 0 h 1307"/>
                <a:gd name="T54" fmla="*/ 0 w 440"/>
                <a:gd name="T55" fmla="*/ 0 h 1307"/>
                <a:gd name="T56" fmla="*/ 0 w 440"/>
                <a:gd name="T57" fmla="*/ 0 h 1307"/>
                <a:gd name="T58" fmla="*/ 0 w 440"/>
                <a:gd name="T59" fmla="*/ 0 h 1307"/>
                <a:gd name="T60" fmla="*/ 0 w 440"/>
                <a:gd name="T61" fmla="*/ 0 h 1307"/>
                <a:gd name="T62" fmla="*/ 0 w 440"/>
                <a:gd name="T63" fmla="*/ 0 h 1307"/>
                <a:gd name="T64" fmla="*/ 0 w 440"/>
                <a:gd name="T65" fmla="*/ 0 h 1307"/>
                <a:gd name="T66" fmla="*/ 0 w 440"/>
                <a:gd name="T67" fmla="*/ 0 h 1307"/>
                <a:gd name="T68" fmla="*/ 0 w 440"/>
                <a:gd name="T69" fmla="*/ 0 h 1307"/>
                <a:gd name="T70" fmla="*/ 0 w 440"/>
                <a:gd name="T71" fmla="*/ 0 h 1307"/>
                <a:gd name="T72" fmla="*/ 0 w 440"/>
                <a:gd name="T73" fmla="*/ 0 h 1307"/>
                <a:gd name="T74" fmla="*/ 0 w 440"/>
                <a:gd name="T75" fmla="*/ 0 h 1307"/>
                <a:gd name="T76" fmla="*/ 0 w 440"/>
                <a:gd name="T77" fmla="*/ 0 h 1307"/>
                <a:gd name="T78" fmla="*/ 0 w 440"/>
                <a:gd name="T79" fmla="*/ 0 h 1307"/>
                <a:gd name="T80" fmla="*/ 0 w 440"/>
                <a:gd name="T81" fmla="*/ 0 h 1307"/>
                <a:gd name="T82" fmla="*/ 0 w 440"/>
                <a:gd name="T83" fmla="*/ 0 h 1307"/>
                <a:gd name="T84" fmla="*/ 0 w 440"/>
                <a:gd name="T85" fmla="*/ 0 h 1307"/>
                <a:gd name="T86" fmla="*/ 0 w 440"/>
                <a:gd name="T87" fmla="*/ 0 h 1307"/>
                <a:gd name="T88" fmla="*/ 0 w 440"/>
                <a:gd name="T89" fmla="*/ 0 h 1307"/>
                <a:gd name="T90" fmla="*/ 0 w 440"/>
                <a:gd name="T91" fmla="*/ 0 h 1307"/>
                <a:gd name="T92" fmla="*/ 0 w 440"/>
                <a:gd name="T93" fmla="*/ 0 h 1307"/>
                <a:gd name="T94" fmla="*/ 0 w 440"/>
                <a:gd name="T95" fmla="*/ 0 h 1307"/>
                <a:gd name="T96" fmla="*/ 0 w 440"/>
                <a:gd name="T97" fmla="*/ 0 h 1307"/>
                <a:gd name="T98" fmla="*/ 0 w 440"/>
                <a:gd name="T99" fmla="*/ 0 h 1307"/>
                <a:gd name="T100" fmla="*/ 0 w 440"/>
                <a:gd name="T101" fmla="*/ 0 h 1307"/>
                <a:gd name="T102" fmla="*/ 0 w 440"/>
                <a:gd name="T103" fmla="*/ 0 h 1307"/>
                <a:gd name="T104" fmla="*/ 0 w 440"/>
                <a:gd name="T105" fmla="*/ 0 h 1307"/>
                <a:gd name="T106" fmla="*/ 0 w 440"/>
                <a:gd name="T107" fmla="*/ 0 h 1307"/>
                <a:gd name="T108" fmla="*/ 0 w 440"/>
                <a:gd name="T109" fmla="*/ 0 h 1307"/>
                <a:gd name="T110" fmla="*/ 0 w 440"/>
                <a:gd name="T111" fmla="*/ 0 h 1307"/>
                <a:gd name="T112" fmla="*/ 0 w 440"/>
                <a:gd name="T113" fmla="*/ 0 h 1307"/>
                <a:gd name="T114" fmla="*/ 0 w 440"/>
                <a:gd name="T115" fmla="*/ 0 h 1307"/>
                <a:gd name="T116" fmla="*/ 0 w 440"/>
                <a:gd name="T117" fmla="*/ 0 h 13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 h="1307">
                  <a:moveTo>
                    <a:pt x="214" y="652"/>
                  </a:moveTo>
                  <a:lnTo>
                    <a:pt x="223" y="652"/>
                  </a:lnTo>
                  <a:lnTo>
                    <a:pt x="231" y="653"/>
                  </a:lnTo>
                  <a:lnTo>
                    <a:pt x="240" y="654"/>
                  </a:lnTo>
                  <a:lnTo>
                    <a:pt x="247" y="656"/>
                  </a:lnTo>
                  <a:lnTo>
                    <a:pt x="255" y="659"/>
                  </a:lnTo>
                  <a:lnTo>
                    <a:pt x="262" y="662"/>
                  </a:lnTo>
                  <a:lnTo>
                    <a:pt x="270" y="667"/>
                  </a:lnTo>
                  <a:lnTo>
                    <a:pt x="277" y="672"/>
                  </a:lnTo>
                  <a:lnTo>
                    <a:pt x="283" y="676"/>
                  </a:lnTo>
                  <a:lnTo>
                    <a:pt x="289" y="683"/>
                  </a:lnTo>
                  <a:lnTo>
                    <a:pt x="296" y="689"/>
                  </a:lnTo>
                  <a:lnTo>
                    <a:pt x="301" y="696"/>
                  </a:lnTo>
                  <a:lnTo>
                    <a:pt x="313" y="711"/>
                  </a:lnTo>
                  <a:lnTo>
                    <a:pt x="323" y="728"/>
                  </a:lnTo>
                  <a:lnTo>
                    <a:pt x="333" y="746"/>
                  </a:lnTo>
                  <a:lnTo>
                    <a:pt x="340" y="767"/>
                  </a:lnTo>
                  <a:lnTo>
                    <a:pt x="347" y="789"/>
                  </a:lnTo>
                  <a:lnTo>
                    <a:pt x="352" y="812"/>
                  </a:lnTo>
                  <a:lnTo>
                    <a:pt x="356" y="836"/>
                  </a:lnTo>
                  <a:lnTo>
                    <a:pt x="360" y="862"/>
                  </a:lnTo>
                  <a:lnTo>
                    <a:pt x="362" y="888"/>
                  </a:lnTo>
                  <a:lnTo>
                    <a:pt x="363" y="916"/>
                  </a:lnTo>
                  <a:lnTo>
                    <a:pt x="362" y="943"/>
                  </a:lnTo>
                  <a:lnTo>
                    <a:pt x="361" y="970"/>
                  </a:lnTo>
                  <a:lnTo>
                    <a:pt x="357" y="997"/>
                  </a:lnTo>
                  <a:lnTo>
                    <a:pt x="353" y="1022"/>
                  </a:lnTo>
                  <a:lnTo>
                    <a:pt x="348" y="1046"/>
                  </a:lnTo>
                  <a:lnTo>
                    <a:pt x="341" y="1069"/>
                  </a:lnTo>
                  <a:lnTo>
                    <a:pt x="334" y="1091"/>
                  </a:lnTo>
                  <a:lnTo>
                    <a:pt x="325" y="1110"/>
                  </a:lnTo>
                  <a:lnTo>
                    <a:pt x="315" y="1128"/>
                  </a:lnTo>
                  <a:lnTo>
                    <a:pt x="305" y="1145"/>
                  </a:lnTo>
                  <a:lnTo>
                    <a:pt x="298" y="1152"/>
                  </a:lnTo>
                  <a:lnTo>
                    <a:pt x="292" y="1159"/>
                  </a:lnTo>
                  <a:lnTo>
                    <a:pt x="285" y="1165"/>
                  </a:lnTo>
                  <a:lnTo>
                    <a:pt x="279" y="1171"/>
                  </a:lnTo>
                  <a:lnTo>
                    <a:pt x="271" y="1176"/>
                  </a:lnTo>
                  <a:lnTo>
                    <a:pt x="265" y="1180"/>
                  </a:lnTo>
                  <a:lnTo>
                    <a:pt x="257" y="1184"/>
                  </a:lnTo>
                  <a:lnTo>
                    <a:pt x="248" y="1188"/>
                  </a:lnTo>
                  <a:lnTo>
                    <a:pt x="241" y="1190"/>
                  </a:lnTo>
                  <a:lnTo>
                    <a:pt x="232" y="1192"/>
                  </a:lnTo>
                  <a:lnTo>
                    <a:pt x="224" y="1193"/>
                  </a:lnTo>
                  <a:lnTo>
                    <a:pt x="214" y="1193"/>
                  </a:lnTo>
                  <a:lnTo>
                    <a:pt x="205" y="1193"/>
                  </a:lnTo>
                  <a:lnTo>
                    <a:pt x="198" y="1192"/>
                  </a:lnTo>
                  <a:lnTo>
                    <a:pt x="189" y="1190"/>
                  </a:lnTo>
                  <a:lnTo>
                    <a:pt x="182" y="1188"/>
                  </a:lnTo>
                  <a:lnTo>
                    <a:pt x="174" y="1184"/>
                  </a:lnTo>
                  <a:lnTo>
                    <a:pt x="166" y="1180"/>
                  </a:lnTo>
                  <a:lnTo>
                    <a:pt x="160" y="1175"/>
                  </a:lnTo>
                  <a:lnTo>
                    <a:pt x="152" y="1169"/>
                  </a:lnTo>
                  <a:lnTo>
                    <a:pt x="146" y="1164"/>
                  </a:lnTo>
                  <a:lnTo>
                    <a:pt x="139" y="1157"/>
                  </a:lnTo>
                  <a:lnTo>
                    <a:pt x="134" y="1150"/>
                  </a:lnTo>
                  <a:lnTo>
                    <a:pt x="129" y="1142"/>
                  </a:lnTo>
                  <a:lnTo>
                    <a:pt x="118" y="1125"/>
                  </a:lnTo>
                  <a:lnTo>
                    <a:pt x="108" y="1107"/>
                  </a:lnTo>
                  <a:lnTo>
                    <a:pt x="99" y="1086"/>
                  </a:lnTo>
                  <a:lnTo>
                    <a:pt x="92" y="1065"/>
                  </a:lnTo>
                  <a:lnTo>
                    <a:pt x="85" y="1041"/>
                  </a:lnTo>
                  <a:lnTo>
                    <a:pt x="80" y="1017"/>
                  </a:lnTo>
                  <a:lnTo>
                    <a:pt x="77" y="992"/>
                  </a:lnTo>
                  <a:lnTo>
                    <a:pt x="74" y="967"/>
                  </a:lnTo>
                  <a:lnTo>
                    <a:pt x="71" y="940"/>
                  </a:lnTo>
                  <a:lnTo>
                    <a:pt x="71" y="913"/>
                  </a:lnTo>
                  <a:lnTo>
                    <a:pt x="71" y="888"/>
                  </a:lnTo>
                  <a:lnTo>
                    <a:pt x="74" y="862"/>
                  </a:lnTo>
                  <a:lnTo>
                    <a:pt x="77" y="838"/>
                  </a:lnTo>
                  <a:lnTo>
                    <a:pt x="81" y="814"/>
                  </a:lnTo>
                  <a:lnTo>
                    <a:pt x="87" y="792"/>
                  </a:lnTo>
                  <a:lnTo>
                    <a:pt x="93" y="769"/>
                  </a:lnTo>
                  <a:lnTo>
                    <a:pt x="102" y="750"/>
                  </a:lnTo>
                  <a:lnTo>
                    <a:pt x="110" y="730"/>
                  </a:lnTo>
                  <a:lnTo>
                    <a:pt x="120" y="713"/>
                  </a:lnTo>
                  <a:lnTo>
                    <a:pt x="131" y="698"/>
                  </a:lnTo>
                  <a:lnTo>
                    <a:pt x="143" y="684"/>
                  </a:lnTo>
                  <a:lnTo>
                    <a:pt x="155" y="673"/>
                  </a:lnTo>
                  <a:lnTo>
                    <a:pt x="162" y="668"/>
                  </a:lnTo>
                  <a:lnTo>
                    <a:pt x="169" y="663"/>
                  </a:lnTo>
                  <a:lnTo>
                    <a:pt x="176" y="660"/>
                  </a:lnTo>
                  <a:lnTo>
                    <a:pt x="183" y="657"/>
                  </a:lnTo>
                  <a:lnTo>
                    <a:pt x="190" y="654"/>
                  </a:lnTo>
                  <a:lnTo>
                    <a:pt x="198" y="653"/>
                  </a:lnTo>
                  <a:lnTo>
                    <a:pt x="206" y="652"/>
                  </a:lnTo>
                  <a:lnTo>
                    <a:pt x="214" y="652"/>
                  </a:lnTo>
                  <a:close/>
                  <a:moveTo>
                    <a:pt x="0" y="1289"/>
                  </a:moveTo>
                  <a:lnTo>
                    <a:pt x="74" y="1289"/>
                  </a:lnTo>
                  <a:lnTo>
                    <a:pt x="74" y="1186"/>
                  </a:lnTo>
                  <a:lnTo>
                    <a:pt x="77" y="1186"/>
                  </a:lnTo>
                  <a:lnTo>
                    <a:pt x="83" y="1201"/>
                  </a:lnTo>
                  <a:lnTo>
                    <a:pt x="91" y="1215"/>
                  </a:lnTo>
                  <a:lnTo>
                    <a:pt x="98" y="1228"/>
                  </a:lnTo>
                  <a:lnTo>
                    <a:pt x="106" y="1239"/>
                  </a:lnTo>
                  <a:lnTo>
                    <a:pt x="115" y="1250"/>
                  </a:lnTo>
                  <a:lnTo>
                    <a:pt x="123" y="1260"/>
                  </a:lnTo>
                  <a:lnTo>
                    <a:pt x="133" y="1270"/>
                  </a:lnTo>
                  <a:lnTo>
                    <a:pt x="142" y="1277"/>
                  </a:lnTo>
                  <a:lnTo>
                    <a:pt x="152" y="1285"/>
                  </a:lnTo>
                  <a:lnTo>
                    <a:pt x="162" y="1290"/>
                  </a:lnTo>
                  <a:lnTo>
                    <a:pt x="173" y="1296"/>
                  </a:lnTo>
                  <a:lnTo>
                    <a:pt x="183" y="1300"/>
                  </a:lnTo>
                  <a:lnTo>
                    <a:pt x="193" y="1303"/>
                  </a:lnTo>
                  <a:lnTo>
                    <a:pt x="205" y="1305"/>
                  </a:lnTo>
                  <a:lnTo>
                    <a:pt x="216" y="1307"/>
                  </a:lnTo>
                  <a:lnTo>
                    <a:pt x="228" y="1307"/>
                  </a:lnTo>
                  <a:lnTo>
                    <a:pt x="240" y="1306"/>
                  </a:lnTo>
                  <a:lnTo>
                    <a:pt x="252" y="1305"/>
                  </a:lnTo>
                  <a:lnTo>
                    <a:pt x="262" y="1303"/>
                  </a:lnTo>
                  <a:lnTo>
                    <a:pt x="273" y="1299"/>
                  </a:lnTo>
                  <a:lnTo>
                    <a:pt x="285" y="1294"/>
                  </a:lnTo>
                  <a:lnTo>
                    <a:pt x="295" y="1289"/>
                  </a:lnTo>
                  <a:lnTo>
                    <a:pt x="306" y="1283"/>
                  </a:lnTo>
                  <a:lnTo>
                    <a:pt x="315" y="1276"/>
                  </a:lnTo>
                  <a:lnTo>
                    <a:pt x="325" y="1267"/>
                  </a:lnTo>
                  <a:lnTo>
                    <a:pt x="334" y="1259"/>
                  </a:lnTo>
                  <a:lnTo>
                    <a:pt x="343" y="1249"/>
                  </a:lnTo>
                  <a:lnTo>
                    <a:pt x="351" y="1238"/>
                  </a:lnTo>
                  <a:lnTo>
                    <a:pt x="360" y="1228"/>
                  </a:lnTo>
                  <a:lnTo>
                    <a:pt x="367" y="1216"/>
                  </a:lnTo>
                  <a:lnTo>
                    <a:pt x="375" y="1204"/>
                  </a:lnTo>
                  <a:lnTo>
                    <a:pt x="382" y="1191"/>
                  </a:lnTo>
                  <a:lnTo>
                    <a:pt x="389" y="1177"/>
                  </a:lnTo>
                  <a:lnTo>
                    <a:pt x="395" y="1163"/>
                  </a:lnTo>
                  <a:lnTo>
                    <a:pt x="401" y="1148"/>
                  </a:lnTo>
                  <a:lnTo>
                    <a:pt x="406" y="1133"/>
                  </a:lnTo>
                  <a:lnTo>
                    <a:pt x="417" y="1101"/>
                  </a:lnTo>
                  <a:lnTo>
                    <a:pt x="424" y="1067"/>
                  </a:lnTo>
                  <a:lnTo>
                    <a:pt x="431" y="1032"/>
                  </a:lnTo>
                  <a:lnTo>
                    <a:pt x="435" y="996"/>
                  </a:lnTo>
                  <a:lnTo>
                    <a:pt x="438" y="959"/>
                  </a:lnTo>
                  <a:lnTo>
                    <a:pt x="440" y="921"/>
                  </a:lnTo>
                  <a:lnTo>
                    <a:pt x="438" y="882"/>
                  </a:lnTo>
                  <a:lnTo>
                    <a:pt x="435" y="845"/>
                  </a:lnTo>
                  <a:lnTo>
                    <a:pt x="431" y="809"/>
                  </a:lnTo>
                  <a:lnTo>
                    <a:pt x="424" y="773"/>
                  </a:lnTo>
                  <a:lnTo>
                    <a:pt x="417" y="740"/>
                  </a:lnTo>
                  <a:lnTo>
                    <a:pt x="406" y="708"/>
                  </a:lnTo>
                  <a:lnTo>
                    <a:pt x="401" y="692"/>
                  </a:lnTo>
                  <a:lnTo>
                    <a:pt x="395" y="678"/>
                  </a:lnTo>
                  <a:lnTo>
                    <a:pt x="389" y="663"/>
                  </a:lnTo>
                  <a:lnTo>
                    <a:pt x="382" y="650"/>
                  </a:lnTo>
                  <a:lnTo>
                    <a:pt x="375" y="637"/>
                  </a:lnTo>
                  <a:lnTo>
                    <a:pt x="367" y="625"/>
                  </a:lnTo>
                  <a:lnTo>
                    <a:pt x="360" y="614"/>
                  </a:lnTo>
                  <a:lnTo>
                    <a:pt x="351" y="602"/>
                  </a:lnTo>
                  <a:lnTo>
                    <a:pt x="343" y="592"/>
                  </a:lnTo>
                  <a:lnTo>
                    <a:pt x="334" y="582"/>
                  </a:lnTo>
                  <a:lnTo>
                    <a:pt x="325" y="574"/>
                  </a:lnTo>
                  <a:lnTo>
                    <a:pt x="315" y="566"/>
                  </a:lnTo>
                  <a:lnTo>
                    <a:pt x="306" y="559"/>
                  </a:lnTo>
                  <a:lnTo>
                    <a:pt x="295" y="552"/>
                  </a:lnTo>
                  <a:lnTo>
                    <a:pt x="285" y="547"/>
                  </a:lnTo>
                  <a:lnTo>
                    <a:pt x="273" y="543"/>
                  </a:lnTo>
                  <a:lnTo>
                    <a:pt x="262" y="539"/>
                  </a:lnTo>
                  <a:lnTo>
                    <a:pt x="252" y="536"/>
                  </a:lnTo>
                  <a:lnTo>
                    <a:pt x="240" y="535"/>
                  </a:lnTo>
                  <a:lnTo>
                    <a:pt x="228" y="535"/>
                  </a:lnTo>
                  <a:lnTo>
                    <a:pt x="216" y="535"/>
                  </a:lnTo>
                  <a:lnTo>
                    <a:pt x="205" y="537"/>
                  </a:lnTo>
                  <a:lnTo>
                    <a:pt x="193" y="539"/>
                  </a:lnTo>
                  <a:lnTo>
                    <a:pt x="183" y="544"/>
                  </a:lnTo>
                  <a:lnTo>
                    <a:pt x="173" y="548"/>
                  </a:lnTo>
                  <a:lnTo>
                    <a:pt x="162" y="553"/>
                  </a:lnTo>
                  <a:lnTo>
                    <a:pt x="152" y="560"/>
                  </a:lnTo>
                  <a:lnTo>
                    <a:pt x="142" y="568"/>
                  </a:lnTo>
                  <a:lnTo>
                    <a:pt x="133" y="576"/>
                  </a:lnTo>
                  <a:lnTo>
                    <a:pt x="123" y="586"/>
                  </a:lnTo>
                  <a:lnTo>
                    <a:pt x="115" y="596"/>
                  </a:lnTo>
                  <a:lnTo>
                    <a:pt x="106" y="607"/>
                  </a:lnTo>
                  <a:lnTo>
                    <a:pt x="98" y="619"/>
                  </a:lnTo>
                  <a:lnTo>
                    <a:pt x="91" y="631"/>
                  </a:lnTo>
                  <a:lnTo>
                    <a:pt x="83" y="645"/>
                  </a:lnTo>
                  <a:lnTo>
                    <a:pt x="77" y="659"/>
                  </a:lnTo>
                  <a:lnTo>
                    <a:pt x="74" y="659"/>
                  </a:lnTo>
                  <a:lnTo>
                    <a:pt x="74" y="0"/>
                  </a:lnTo>
                  <a:lnTo>
                    <a:pt x="0" y="0"/>
                  </a:lnTo>
                  <a:lnTo>
                    <a:pt x="0" y="1289"/>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55" name="Freeform 21"/>
            <p:cNvSpPr>
              <a:spLocks noChangeAspect="1" noEditPoints="1"/>
            </p:cNvSpPr>
            <p:nvPr/>
          </p:nvSpPr>
          <p:spPr bwMode="black">
            <a:xfrm>
              <a:off x="2638" y="3764"/>
              <a:ext cx="77" cy="129"/>
            </a:xfrm>
            <a:custGeom>
              <a:avLst/>
              <a:gdLst>
                <a:gd name="T0" fmla="*/ 0 w 463"/>
                <a:gd name="T1" fmla="*/ 0 h 772"/>
                <a:gd name="T2" fmla="*/ 0 w 463"/>
                <a:gd name="T3" fmla="*/ 0 h 772"/>
                <a:gd name="T4" fmla="*/ 0 w 463"/>
                <a:gd name="T5" fmla="*/ 0 h 772"/>
                <a:gd name="T6" fmla="*/ 0 w 463"/>
                <a:gd name="T7" fmla="*/ 0 h 772"/>
                <a:gd name="T8" fmla="*/ 0 w 463"/>
                <a:gd name="T9" fmla="*/ 0 h 772"/>
                <a:gd name="T10" fmla="*/ 0 w 463"/>
                <a:gd name="T11" fmla="*/ 0 h 772"/>
                <a:gd name="T12" fmla="*/ 0 w 463"/>
                <a:gd name="T13" fmla="*/ 0 h 772"/>
                <a:gd name="T14" fmla="*/ 0 w 463"/>
                <a:gd name="T15" fmla="*/ 0 h 772"/>
                <a:gd name="T16" fmla="*/ 0 w 463"/>
                <a:gd name="T17" fmla="*/ 0 h 772"/>
                <a:gd name="T18" fmla="*/ 0 w 463"/>
                <a:gd name="T19" fmla="*/ 0 h 772"/>
                <a:gd name="T20" fmla="*/ 0 w 463"/>
                <a:gd name="T21" fmla="*/ 0 h 772"/>
                <a:gd name="T22" fmla="*/ 0 w 463"/>
                <a:gd name="T23" fmla="*/ 0 h 772"/>
                <a:gd name="T24" fmla="*/ 0 w 463"/>
                <a:gd name="T25" fmla="*/ 0 h 772"/>
                <a:gd name="T26" fmla="*/ 0 w 463"/>
                <a:gd name="T27" fmla="*/ 0 h 772"/>
                <a:gd name="T28" fmla="*/ 0 w 463"/>
                <a:gd name="T29" fmla="*/ 0 h 772"/>
                <a:gd name="T30" fmla="*/ 0 w 463"/>
                <a:gd name="T31" fmla="*/ 0 h 772"/>
                <a:gd name="T32" fmla="*/ 0 w 463"/>
                <a:gd name="T33" fmla="*/ 0 h 772"/>
                <a:gd name="T34" fmla="*/ 0 w 463"/>
                <a:gd name="T35" fmla="*/ 0 h 772"/>
                <a:gd name="T36" fmla="*/ 0 w 463"/>
                <a:gd name="T37" fmla="*/ 0 h 772"/>
                <a:gd name="T38" fmla="*/ 0 w 463"/>
                <a:gd name="T39" fmla="*/ 0 h 772"/>
                <a:gd name="T40" fmla="*/ 0 w 463"/>
                <a:gd name="T41" fmla="*/ 0 h 772"/>
                <a:gd name="T42" fmla="*/ 0 w 463"/>
                <a:gd name="T43" fmla="*/ 0 h 772"/>
                <a:gd name="T44" fmla="*/ 0 w 463"/>
                <a:gd name="T45" fmla="*/ 0 h 772"/>
                <a:gd name="T46" fmla="*/ 0 w 463"/>
                <a:gd name="T47" fmla="*/ 0 h 772"/>
                <a:gd name="T48" fmla="*/ 0 w 463"/>
                <a:gd name="T49" fmla="*/ 0 h 772"/>
                <a:gd name="T50" fmla="*/ 0 w 463"/>
                <a:gd name="T51" fmla="*/ 0 h 772"/>
                <a:gd name="T52" fmla="*/ 0 w 463"/>
                <a:gd name="T53" fmla="*/ 0 h 772"/>
                <a:gd name="T54" fmla="*/ 0 w 463"/>
                <a:gd name="T55" fmla="*/ 0 h 772"/>
                <a:gd name="T56" fmla="*/ 0 w 463"/>
                <a:gd name="T57" fmla="*/ 0 h 772"/>
                <a:gd name="T58" fmla="*/ 0 w 463"/>
                <a:gd name="T59" fmla="*/ 0 h 772"/>
                <a:gd name="T60" fmla="*/ 0 w 463"/>
                <a:gd name="T61" fmla="*/ 0 h 772"/>
                <a:gd name="T62" fmla="*/ 0 w 463"/>
                <a:gd name="T63" fmla="*/ 0 h 772"/>
                <a:gd name="T64" fmla="*/ 0 w 463"/>
                <a:gd name="T65" fmla="*/ 0 h 772"/>
                <a:gd name="T66" fmla="*/ 0 w 463"/>
                <a:gd name="T67" fmla="*/ 0 h 772"/>
                <a:gd name="T68" fmla="*/ 0 w 463"/>
                <a:gd name="T69" fmla="*/ 0 h 772"/>
                <a:gd name="T70" fmla="*/ 0 w 463"/>
                <a:gd name="T71" fmla="*/ 0 h 772"/>
                <a:gd name="T72" fmla="*/ 0 w 463"/>
                <a:gd name="T73" fmla="*/ 0 h 772"/>
                <a:gd name="T74" fmla="*/ 0 w 463"/>
                <a:gd name="T75" fmla="*/ 0 h 772"/>
                <a:gd name="T76" fmla="*/ 0 w 463"/>
                <a:gd name="T77" fmla="*/ 0 h 772"/>
                <a:gd name="T78" fmla="*/ 0 w 463"/>
                <a:gd name="T79" fmla="*/ 0 h 772"/>
                <a:gd name="T80" fmla="*/ 0 w 463"/>
                <a:gd name="T81" fmla="*/ 0 h 772"/>
                <a:gd name="T82" fmla="*/ 0 w 463"/>
                <a:gd name="T83" fmla="*/ 0 h 772"/>
                <a:gd name="T84" fmla="*/ 0 w 463"/>
                <a:gd name="T85" fmla="*/ 0 h 772"/>
                <a:gd name="T86" fmla="*/ 0 w 463"/>
                <a:gd name="T87" fmla="*/ 0 h 772"/>
                <a:gd name="T88" fmla="*/ 0 w 463"/>
                <a:gd name="T89" fmla="*/ 0 h 772"/>
                <a:gd name="T90" fmla="*/ 0 w 463"/>
                <a:gd name="T91" fmla="*/ 0 h 772"/>
                <a:gd name="T92" fmla="*/ 0 w 463"/>
                <a:gd name="T93" fmla="*/ 0 h 772"/>
                <a:gd name="T94" fmla="*/ 0 w 463"/>
                <a:gd name="T95" fmla="*/ 0 h 772"/>
                <a:gd name="T96" fmla="*/ 0 w 463"/>
                <a:gd name="T97" fmla="*/ 0 h 772"/>
                <a:gd name="T98" fmla="*/ 0 w 463"/>
                <a:gd name="T99" fmla="*/ 0 h 772"/>
                <a:gd name="T100" fmla="*/ 0 w 463"/>
                <a:gd name="T101" fmla="*/ 0 h 772"/>
                <a:gd name="T102" fmla="*/ 0 w 463"/>
                <a:gd name="T103" fmla="*/ 0 h 772"/>
                <a:gd name="T104" fmla="*/ 0 w 463"/>
                <a:gd name="T105" fmla="*/ 0 h 772"/>
                <a:gd name="T106" fmla="*/ 0 w 463"/>
                <a:gd name="T107" fmla="*/ 0 h 7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3" h="772">
                  <a:moveTo>
                    <a:pt x="233" y="117"/>
                  </a:moveTo>
                  <a:lnTo>
                    <a:pt x="242" y="117"/>
                  </a:lnTo>
                  <a:lnTo>
                    <a:pt x="250" y="118"/>
                  </a:lnTo>
                  <a:lnTo>
                    <a:pt x="258" y="119"/>
                  </a:lnTo>
                  <a:lnTo>
                    <a:pt x="267" y="122"/>
                  </a:lnTo>
                  <a:lnTo>
                    <a:pt x="274" y="124"/>
                  </a:lnTo>
                  <a:lnTo>
                    <a:pt x="282" y="128"/>
                  </a:lnTo>
                  <a:lnTo>
                    <a:pt x="290" y="133"/>
                  </a:lnTo>
                  <a:lnTo>
                    <a:pt x="297" y="137"/>
                  </a:lnTo>
                  <a:lnTo>
                    <a:pt x="304" y="142"/>
                  </a:lnTo>
                  <a:lnTo>
                    <a:pt x="310" y="149"/>
                  </a:lnTo>
                  <a:lnTo>
                    <a:pt x="317" y="155"/>
                  </a:lnTo>
                  <a:lnTo>
                    <a:pt x="323" y="162"/>
                  </a:lnTo>
                  <a:lnTo>
                    <a:pt x="335" y="178"/>
                  </a:lnTo>
                  <a:lnTo>
                    <a:pt x="346" y="195"/>
                  </a:lnTo>
                  <a:lnTo>
                    <a:pt x="355" y="215"/>
                  </a:lnTo>
                  <a:lnTo>
                    <a:pt x="364" y="235"/>
                  </a:lnTo>
                  <a:lnTo>
                    <a:pt x="372" y="258"/>
                  </a:lnTo>
                  <a:lnTo>
                    <a:pt x="378" y="282"/>
                  </a:lnTo>
                  <a:lnTo>
                    <a:pt x="382" y="306"/>
                  </a:lnTo>
                  <a:lnTo>
                    <a:pt x="387" y="332"/>
                  </a:lnTo>
                  <a:lnTo>
                    <a:pt x="389" y="358"/>
                  </a:lnTo>
                  <a:lnTo>
                    <a:pt x="389" y="386"/>
                  </a:lnTo>
                  <a:lnTo>
                    <a:pt x="389" y="414"/>
                  </a:lnTo>
                  <a:lnTo>
                    <a:pt x="387" y="441"/>
                  </a:lnTo>
                  <a:lnTo>
                    <a:pt x="382" y="467"/>
                  </a:lnTo>
                  <a:lnTo>
                    <a:pt x="378" y="492"/>
                  </a:lnTo>
                  <a:lnTo>
                    <a:pt x="372" y="516"/>
                  </a:lnTo>
                  <a:lnTo>
                    <a:pt x="364" y="538"/>
                  </a:lnTo>
                  <a:lnTo>
                    <a:pt x="355" y="560"/>
                  </a:lnTo>
                  <a:lnTo>
                    <a:pt x="346" y="579"/>
                  </a:lnTo>
                  <a:lnTo>
                    <a:pt x="335" y="597"/>
                  </a:lnTo>
                  <a:lnTo>
                    <a:pt x="323" y="612"/>
                  </a:lnTo>
                  <a:lnTo>
                    <a:pt x="317" y="619"/>
                  </a:lnTo>
                  <a:lnTo>
                    <a:pt x="310" y="626"/>
                  </a:lnTo>
                  <a:lnTo>
                    <a:pt x="304" y="632"/>
                  </a:lnTo>
                  <a:lnTo>
                    <a:pt x="297" y="638"/>
                  </a:lnTo>
                  <a:lnTo>
                    <a:pt x="290" y="642"/>
                  </a:lnTo>
                  <a:lnTo>
                    <a:pt x="282" y="646"/>
                  </a:lnTo>
                  <a:lnTo>
                    <a:pt x="274" y="651"/>
                  </a:lnTo>
                  <a:lnTo>
                    <a:pt x="267" y="653"/>
                  </a:lnTo>
                  <a:lnTo>
                    <a:pt x="258" y="656"/>
                  </a:lnTo>
                  <a:lnTo>
                    <a:pt x="250" y="657"/>
                  </a:lnTo>
                  <a:lnTo>
                    <a:pt x="242" y="658"/>
                  </a:lnTo>
                  <a:lnTo>
                    <a:pt x="233" y="658"/>
                  </a:lnTo>
                  <a:lnTo>
                    <a:pt x="225" y="658"/>
                  </a:lnTo>
                  <a:lnTo>
                    <a:pt x="216" y="657"/>
                  </a:lnTo>
                  <a:lnTo>
                    <a:pt x="208" y="656"/>
                  </a:lnTo>
                  <a:lnTo>
                    <a:pt x="200" y="653"/>
                  </a:lnTo>
                  <a:lnTo>
                    <a:pt x="192" y="651"/>
                  </a:lnTo>
                  <a:lnTo>
                    <a:pt x="184" y="646"/>
                  </a:lnTo>
                  <a:lnTo>
                    <a:pt x="177" y="642"/>
                  </a:lnTo>
                  <a:lnTo>
                    <a:pt x="170" y="638"/>
                  </a:lnTo>
                  <a:lnTo>
                    <a:pt x="162" y="632"/>
                  </a:lnTo>
                  <a:lnTo>
                    <a:pt x="156" y="626"/>
                  </a:lnTo>
                  <a:lnTo>
                    <a:pt x="149" y="619"/>
                  </a:lnTo>
                  <a:lnTo>
                    <a:pt x="143" y="612"/>
                  </a:lnTo>
                  <a:lnTo>
                    <a:pt x="131" y="597"/>
                  </a:lnTo>
                  <a:lnTo>
                    <a:pt x="120" y="579"/>
                  </a:lnTo>
                  <a:lnTo>
                    <a:pt x="110" y="560"/>
                  </a:lnTo>
                  <a:lnTo>
                    <a:pt x="102" y="538"/>
                  </a:lnTo>
                  <a:lnTo>
                    <a:pt x="94" y="516"/>
                  </a:lnTo>
                  <a:lnTo>
                    <a:pt x="88" y="492"/>
                  </a:lnTo>
                  <a:lnTo>
                    <a:pt x="83" y="467"/>
                  </a:lnTo>
                  <a:lnTo>
                    <a:pt x="80" y="441"/>
                  </a:lnTo>
                  <a:lnTo>
                    <a:pt x="78" y="414"/>
                  </a:lnTo>
                  <a:lnTo>
                    <a:pt x="77" y="386"/>
                  </a:lnTo>
                  <a:lnTo>
                    <a:pt x="78" y="358"/>
                  </a:lnTo>
                  <a:lnTo>
                    <a:pt x="80" y="332"/>
                  </a:lnTo>
                  <a:lnTo>
                    <a:pt x="83" y="306"/>
                  </a:lnTo>
                  <a:lnTo>
                    <a:pt x="88" y="282"/>
                  </a:lnTo>
                  <a:lnTo>
                    <a:pt x="94" y="258"/>
                  </a:lnTo>
                  <a:lnTo>
                    <a:pt x="102" y="235"/>
                  </a:lnTo>
                  <a:lnTo>
                    <a:pt x="110" y="215"/>
                  </a:lnTo>
                  <a:lnTo>
                    <a:pt x="120" y="195"/>
                  </a:lnTo>
                  <a:lnTo>
                    <a:pt x="131" y="178"/>
                  </a:lnTo>
                  <a:lnTo>
                    <a:pt x="143" y="162"/>
                  </a:lnTo>
                  <a:lnTo>
                    <a:pt x="149" y="155"/>
                  </a:lnTo>
                  <a:lnTo>
                    <a:pt x="156" y="149"/>
                  </a:lnTo>
                  <a:lnTo>
                    <a:pt x="162" y="142"/>
                  </a:lnTo>
                  <a:lnTo>
                    <a:pt x="170" y="137"/>
                  </a:lnTo>
                  <a:lnTo>
                    <a:pt x="177" y="133"/>
                  </a:lnTo>
                  <a:lnTo>
                    <a:pt x="184" y="128"/>
                  </a:lnTo>
                  <a:lnTo>
                    <a:pt x="192" y="124"/>
                  </a:lnTo>
                  <a:lnTo>
                    <a:pt x="200" y="122"/>
                  </a:lnTo>
                  <a:lnTo>
                    <a:pt x="208" y="119"/>
                  </a:lnTo>
                  <a:lnTo>
                    <a:pt x="216" y="118"/>
                  </a:lnTo>
                  <a:lnTo>
                    <a:pt x="225" y="117"/>
                  </a:lnTo>
                  <a:lnTo>
                    <a:pt x="233" y="117"/>
                  </a:lnTo>
                  <a:close/>
                  <a:moveTo>
                    <a:pt x="233" y="772"/>
                  </a:moveTo>
                  <a:lnTo>
                    <a:pt x="245" y="772"/>
                  </a:lnTo>
                  <a:lnTo>
                    <a:pt x="256" y="770"/>
                  </a:lnTo>
                  <a:lnTo>
                    <a:pt x="268" y="768"/>
                  </a:lnTo>
                  <a:lnTo>
                    <a:pt x="280" y="765"/>
                  </a:lnTo>
                  <a:lnTo>
                    <a:pt x="291" y="761"/>
                  </a:lnTo>
                  <a:lnTo>
                    <a:pt x="301" y="755"/>
                  </a:lnTo>
                  <a:lnTo>
                    <a:pt x="312" y="750"/>
                  </a:lnTo>
                  <a:lnTo>
                    <a:pt x="323" y="742"/>
                  </a:lnTo>
                  <a:lnTo>
                    <a:pt x="333" y="735"/>
                  </a:lnTo>
                  <a:lnTo>
                    <a:pt x="342" y="727"/>
                  </a:lnTo>
                  <a:lnTo>
                    <a:pt x="352" y="717"/>
                  </a:lnTo>
                  <a:lnTo>
                    <a:pt x="362" y="708"/>
                  </a:lnTo>
                  <a:lnTo>
                    <a:pt x="371" y="697"/>
                  </a:lnTo>
                  <a:lnTo>
                    <a:pt x="379" y="685"/>
                  </a:lnTo>
                  <a:lnTo>
                    <a:pt x="388" y="673"/>
                  </a:lnTo>
                  <a:lnTo>
                    <a:pt x="396" y="661"/>
                  </a:lnTo>
                  <a:lnTo>
                    <a:pt x="404" y="647"/>
                  </a:lnTo>
                  <a:lnTo>
                    <a:pt x="410" y="633"/>
                  </a:lnTo>
                  <a:lnTo>
                    <a:pt x="418" y="619"/>
                  </a:lnTo>
                  <a:lnTo>
                    <a:pt x="425" y="604"/>
                  </a:lnTo>
                  <a:lnTo>
                    <a:pt x="430" y="589"/>
                  </a:lnTo>
                  <a:lnTo>
                    <a:pt x="435" y="573"/>
                  </a:lnTo>
                  <a:lnTo>
                    <a:pt x="441" y="556"/>
                  </a:lnTo>
                  <a:lnTo>
                    <a:pt x="445" y="539"/>
                  </a:lnTo>
                  <a:lnTo>
                    <a:pt x="449" y="521"/>
                  </a:lnTo>
                  <a:lnTo>
                    <a:pt x="454" y="504"/>
                  </a:lnTo>
                  <a:lnTo>
                    <a:pt x="456" y="485"/>
                  </a:lnTo>
                  <a:lnTo>
                    <a:pt x="459" y="467"/>
                  </a:lnTo>
                  <a:lnTo>
                    <a:pt x="461" y="448"/>
                  </a:lnTo>
                  <a:lnTo>
                    <a:pt x="462" y="428"/>
                  </a:lnTo>
                  <a:lnTo>
                    <a:pt x="463" y="409"/>
                  </a:lnTo>
                  <a:lnTo>
                    <a:pt x="463" y="388"/>
                  </a:lnTo>
                  <a:lnTo>
                    <a:pt x="463" y="368"/>
                  </a:lnTo>
                  <a:lnTo>
                    <a:pt x="462" y="348"/>
                  </a:lnTo>
                  <a:lnTo>
                    <a:pt x="461" y="329"/>
                  </a:lnTo>
                  <a:lnTo>
                    <a:pt x="459" y="310"/>
                  </a:lnTo>
                  <a:lnTo>
                    <a:pt x="457" y="290"/>
                  </a:lnTo>
                  <a:lnTo>
                    <a:pt x="454" y="272"/>
                  </a:lnTo>
                  <a:lnTo>
                    <a:pt x="449" y="254"/>
                  </a:lnTo>
                  <a:lnTo>
                    <a:pt x="446" y="236"/>
                  </a:lnTo>
                  <a:lnTo>
                    <a:pt x="442" y="219"/>
                  </a:lnTo>
                  <a:lnTo>
                    <a:pt x="436" y="202"/>
                  </a:lnTo>
                  <a:lnTo>
                    <a:pt x="431" y="186"/>
                  </a:lnTo>
                  <a:lnTo>
                    <a:pt x="425" y="170"/>
                  </a:lnTo>
                  <a:lnTo>
                    <a:pt x="418" y="155"/>
                  </a:lnTo>
                  <a:lnTo>
                    <a:pt x="412" y="140"/>
                  </a:lnTo>
                  <a:lnTo>
                    <a:pt x="405" y="126"/>
                  </a:lnTo>
                  <a:lnTo>
                    <a:pt x="398" y="112"/>
                  </a:lnTo>
                  <a:lnTo>
                    <a:pt x="389" y="100"/>
                  </a:lnTo>
                  <a:lnTo>
                    <a:pt x="380" y="87"/>
                  </a:lnTo>
                  <a:lnTo>
                    <a:pt x="372" y="77"/>
                  </a:lnTo>
                  <a:lnTo>
                    <a:pt x="363" y="66"/>
                  </a:lnTo>
                  <a:lnTo>
                    <a:pt x="353" y="55"/>
                  </a:lnTo>
                  <a:lnTo>
                    <a:pt x="344" y="46"/>
                  </a:lnTo>
                  <a:lnTo>
                    <a:pt x="334" y="38"/>
                  </a:lnTo>
                  <a:lnTo>
                    <a:pt x="324" y="30"/>
                  </a:lnTo>
                  <a:lnTo>
                    <a:pt x="313" y="23"/>
                  </a:lnTo>
                  <a:lnTo>
                    <a:pt x="303" y="17"/>
                  </a:lnTo>
                  <a:lnTo>
                    <a:pt x="292" y="12"/>
                  </a:lnTo>
                  <a:lnTo>
                    <a:pt x="280" y="8"/>
                  </a:lnTo>
                  <a:lnTo>
                    <a:pt x="269" y="4"/>
                  </a:lnTo>
                  <a:lnTo>
                    <a:pt x="257" y="1"/>
                  </a:lnTo>
                  <a:lnTo>
                    <a:pt x="245" y="0"/>
                  </a:lnTo>
                  <a:lnTo>
                    <a:pt x="233" y="0"/>
                  </a:lnTo>
                  <a:lnTo>
                    <a:pt x="220" y="0"/>
                  </a:lnTo>
                  <a:lnTo>
                    <a:pt x="209" y="1"/>
                  </a:lnTo>
                  <a:lnTo>
                    <a:pt x="198" y="4"/>
                  </a:lnTo>
                  <a:lnTo>
                    <a:pt x="186" y="8"/>
                  </a:lnTo>
                  <a:lnTo>
                    <a:pt x="174" y="12"/>
                  </a:lnTo>
                  <a:lnTo>
                    <a:pt x="163" y="17"/>
                  </a:lnTo>
                  <a:lnTo>
                    <a:pt x="152" y="23"/>
                  </a:lnTo>
                  <a:lnTo>
                    <a:pt x="142" y="30"/>
                  </a:lnTo>
                  <a:lnTo>
                    <a:pt x="132" y="38"/>
                  </a:lnTo>
                  <a:lnTo>
                    <a:pt x="121" y="46"/>
                  </a:lnTo>
                  <a:lnTo>
                    <a:pt x="111" y="55"/>
                  </a:lnTo>
                  <a:lnTo>
                    <a:pt x="103" y="66"/>
                  </a:lnTo>
                  <a:lnTo>
                    <a:pt x="93" y="77"/>
                  </a:lnTo>
                  <a:lnTo>
                    <a:pt x="84" y="87"/>
                  </a:lnTo>
                  <a:lnTo>
                    <a:pt x="76" y="100"/>
                  </a:lnTo>
                  <a:lnTo>
                    <a:pt x="68" y="112"/>
                  </a:lnTo>
                  <a:lnTo>
                    <a:pt x="60" y="126"/>
                  </a:lnTo>
                  <a:lnTo>
                    <a:pt x="53" y="140"/>
                  </a:lnTo>
                  <a:lnTo>
                    <a:pt x="46" y="155"/>
                  </a:lnTo>
                  <a:lnTo>
                    <a:pt x="39" y="170"/>
                  </a:lnTo>
                  <a:lnTo>
                    <a:pt x="34" y="186"/>
                  </a:lnTo>
                  <a:lnTo>
                    <a:pt x="28" y="202"/>
                  </a:lnTo>
                  <a:lnTo>
                    <a:pt x="23" y="219"/>
                  </a:lnTo>
                  <a:lnTo>
                    <a:pt x="19" y="236"/>
                  </a:lnTo>
                  <a:lnTo>
                    <a:pt x="14" y="254"/>
                  </a:lnTo>
                  <a:lnTo>
                    <a:pt x="10" y="272"/>
                  </a:lnTo>
                  <a:lnTo>
                    <a:pt x="7" y="290"/>
                  </a:lnTo>
                  <a:lnTo>
                    <a:pt x="5" y="310"/>
                  </a:lnTo>
                  <a:lnTo>
                    <a:pt x="2" y="329"/>
                  </a:lnTo>
                  <a:lnTo>
                    <a:pt x="1" y="348"/>
                  </a:lnTo>
                  <a:lnTo>
                    <a:pt x="0" y="368"/>
                  </a:lnTo>
                  <a:lnTo>
                    <a:pt x="0" y="388"/>
                  </a:lnTo>
                  <a:lnTo>
                    <a:pt x="0" y="409"/>
                  </a:lnTo>
                  <a:lnTo>
                    <a:pt x="1" y="428"/>
                  </a:lnTo>
                  <a:lnTo>
                    <a:pt x="2" y="448"/>
                  </a:lnTo>
                  <a:lnTo>
                    <a:pt x="5" y="467"/>
                  </a:lnTo>
                  <a:lnTo>
                    <a:pt x="7" y="485"/>
                  </a:lnTo>
                  <a:lnTo>
                    <a:pt x="10" y="504"/>
                  </a:lnTo>
                  <a:lnTo>
                    <a:pt x="14" y="521"/>
                  </a:lnTo>
                  <a:lnTo>
                    <a:pt x="19" y="539"/>
                  </a:lnTo>
                  <a:lnTo>
                    <a:pt x="23" y="556"/>
                  </a:lnTo>
                  <a:lnTo>
                    <a:pt x="28" y="573"/>
                  </a:lnTo>
                  <a:lnTo>
                    <a:pt x="34" y="589"/>
                  </a:lnTo>
                  <a:lnTo>
                    <a:pt x="39" y="604"/>
                  </a:lnTo>
                  <a:lnTo>
                    <a:pt x="46" y="619"/>
                  </a:lnTo>
                  <a:lnTo>
                    <a:pt x="53" y="633"/>
                  </a:lnTo>
                  <a:lnTo>
                    <a:pt x="60" y="647"/>
                  </a:lnTo>
                  <a:lnTo>
                    <a:pt x="68" y="661"/>
                  </a:lnTo>
                  <a:lnTo>
                    <a:pt x="76" y="673"/>
                  </a:lnTo>
                  <a:lnTo>
                    <a:pt x="84" y="685"/>
                  </a:lnTo>
                  <a:lnTo>
                    <a:pt x="93" y="697"/>
                  </a:lnTo>
                  <a:lnTo>
                    <a:pt x="103" y="708"/>
                  </a:lnTo>
                  <a:lnTo>
                    <a:pt x="111" y="717"/>
                  </a:lnTo>
                  <a:lnTo>
                    <a:pt x="121" y="727"/>
                  </a:lnTo>
                  <a:lnTo>
                    <a:pt x="132" y="735"/>
                  </a:lnTo>
                  <a:lnTo>
                    <a:pt x="142" y="742"/>
                  </a:lnTo>
                  <a:lnTo>
                    <a:pt x="152" y="750"/>
                  </a:lnTo>
                  <a:lnTo>
                    <a:pt x="163" y="755"/>
                  </a:lnTo>
                  <a:lnTo>
                    <a:pt x="174" y="761"/>
                  </a:lnTo>
                  <a:lnTo>
                    <a:pt x="186" y="765"/>
                  </a:lnTo>
                  <a:lnTo>
                    <a:pt x="198" y="768"/>
                  </a:lnTo>
                  <a:lnTo>
                    <a:pt x="209" y="770"/>
                  </a:lnTo>
                  <a:lnTo>
                    <a:pt x="220" y="772"/>
                  </a:lnTo>
                  <a:lnTo>
                    <a:pt x="233" y="772"/>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56" name="Freeform 22"/>
            <p:cNvSpPr>
              <a:spLocks noChangeAspect="1"/>
            </p:cNvSpPr>
            <p:nvPr/>
          </p:nvSpPr>
          <p:spPr bwMode="black">
            <a:xfrm>
              <a:off x="2729" y="3764"/>
              <a:ext cx="40" cy="126"/>
            </a:xfrm>
            <a:custGeom>
              <a:avLst/>
              <a:gdLst>
                <a:gd name="T0" fmla="*/ 0 w 242"/>
                <a:gd name="T1" fmla="*/ 0 h 754"/>
                <a:gd name="T2" fmla="*/ 0 w 242"/>
                <a:gd name="T3" fmla="*/ 0 h 754"/>
                <a:gd name="T4" fmla="*/ 0 w 242"/>
                <a:gd name="T5" fmla="*/ 0 h 754"/>
                <a:gd name="T6" fmla="*/ 0 w 242"/>
                <a:gd name="T7" fmla="*/ 0 h 754"/>
                <a:gd name="T8" fmla="*/ 0 w 242"/>
                <a:gd name="T9" fmla="*/ 0 h 754"/>
                <a:gd name="T10" fmla="*/ 0 w 242"/>
                <a:gd name="T11" fmla="*/ 0 h 754"/>
                <a:gd name="T12" fmla="*/ 0 w 242"/>
                <a:gd name="T13" fmla="*/ 0 h 754"/>
                <a:gd name="T14" fmla="*/ 0 w 242"/>
                <a:gd name="T15" fmla="*/ 0 h 754"/>
                <a:gd name="T16" fmla="*/ 0 w 242"/>
                <a:gd name="T17" fmla="*/ 0 h 754"/>
                <a:gd name="T18" fmla="*/ 0 w 242"/>
                <a:gd name="T19" fmla="*/ 0 h 754"/>
                <a:gd name="T20" fmla="*/ 0 w 242"/>
                <a:gd name="T21" fmla="*/ 0 h 754"/>
                <a:gd name="T22" fmla="*/ 0 w 242"/>
                <a:gd name="T23" fmla="*/ 0 h 754"/>
                <a:gd name="T24" fmla="*/ 0 w 242"/>
                <a:gd name="T25" fmla="*/ 0 h 754"/>
                <a:gd name="T26" fmla="*/ 0 w 242"/>
                <a:gd name="T27" fmla="*/ 0 h 754"/>
                <a:gd name="T28" fmla="*/ 0 w 242"/>
                <a:gd name="T29" fmla="*/ 0 h 754"/>
                <a:gd name="T30" fmla="*/ 0 w 242"/>
                <a:gd name="T31" fmla="*/ 0 h 754"/>
                <a:gd name="T32" fmla="*/ 0 w 242"/>
                <a:gd name="T33" fmla="*/ 0 h 754"/>
                <a:gd name="T34" fmla="*/ 0 w 242"/>
                <a:gd name="T35" fmla="*/ 0 h 754"/>
                <a:gd name="T36" fmla="*/ 0 w 242"/>
                <a:gd name="T37" fmla="*/ 0 h 754"/>
                <a:gd name="T38" fmla="*/ 0 w 242"/>
                <a:gd name="T39" fmla="*/ 0 h 754"/>
                <a:gd name="T40" fmla="*/ 0 w 242"/>
                <a:gd name="T41" fmla="*/ 0 h 754"/>
                <a:gd name="T42" fmla="*/ 0 w 242"/>
                <a:gd name="T43" fmla="*/ 0 h 754"/>
                <a:gd name="T44" fmla="*/ 0 w 242"/>
                <a:gd name="T45" fmla="*/ 0 h 754"/>
                <a:gd name="T46" fmla="*/ 0 w 242"/>
                <a:gd name="T47" fmla="*/ 0 h 754"/>
                <a:gd name="T48" fmla="*/ 0 w 242"/>
                <a:gd name="T49" fmla="*/ 0 h 754"/>
                <a:gd name="T50" fmla="*/ 0 w 242"/>
                <a:gd name="T51" fmla="*/ 0 h 754"/>
                <a:gd name="T52" fmla="*/ 0 w 242"/>
                <a:gd name="T53" fmla="*/ 0 h 754"/>
                <a:gd name="T54" fmla="*/ 0 w 242"/>
                <a:gd name="T55" fmla="*/ 0 h 754"/>
                <a:gd name="T56" fmla="*/ 0 w 242"/>
                <a:gd name="T57" fmla="*/ 0 h 754"/>
                <a:gd name="T58" fmla="*/ 0 w 242"/>
                <a:gd name="T59" fmla="*/ 0 h 754"/>
                <a:gd name="T60" fmla="*/ 0 w 242"/>
                <a:gd name="T61" fmla="*/ 0 h 754"/>
                <a:gd name="T62" fmla="*/ 0 w 242"/>
                <a:gd name="T63" fmla="*/ 0 h 754"/>
                <a:gd name="T64" fmla="*/ 0 w 242"/>
                <a:gd name="T65" fmla="*/ 0 h 754"/>
                <a:gd name="T66" fmla="*/ 0 w 242"/>
                <a:gd name="T67" fmla="*/ 0 h 754"/>
                <a:gd name="T68" fmla="*/ 0 w 242"/>
                <a:gd name="T69" fmla="*/ 0 h 754"/>
                <a:gd name="T70" fmla="*/ 0 w 242"/>
                <a:gd name="T71" fmla="*/ 0 h 754"/>
                <a:gd name="T72" fmla="*/ 0 w 242"/>
                <a:gd name="T73" fmla="*/ 0 h 754"/>
                <a:gd name="T74" fmla="*/ 0 w 242"/>
                <a:gd name="T75" fmla="*/ 0 h 754"/>
                <a:gd name="T76" fmla="*/ 0 w 242"/>
                <a:gd name="T77" fmla="*/ 0 h 754"/>
                <a:gd name="T78" fmla="*/ 0 w 242"/>
                <a:gd name="T79" fmla="*/ 0 h 754"/>
                <a:gd name="T80" fmla="*/ 0 w 242"/>
                <a:gd name="T81" fmla="*/ 0 h 754"/>
                <a:gd name="T82" fmla="*/ 0 w 242"/>
                <a:gd name="T83" fmla="*/ 0 h 754"/>
                <a:gd name="T84" fmla="*/ 0 w 242"/>
                <a:gd name="T85" fmla="*/ 0 h 754"/>
                <a:gd name="T86" fmla="*/ 0 w 242"/>
                <a:gd name="T87" fmla="*/ 0 h 754"/>
                <a:gd name="T88" fmla="*/ 0 w 242"/>
                <a:gd name="T89" fmla="*/ 0 h 754"/>
                <a:gd name="T90" fmla="*/ 0 w 242"/>
                <a:gd name="T91" fmla="*/ 0 h 754"/>
                <a:gd name="T92" fmla="*/ 0 w 242"/>
                <a:gd name="T93" fmla="*/ 0 h 754"/>
                <a:gd name="T94" fmla="*/ 0 w 242"/>
                <a:gd name="T95" fmla="*/ 0 h 754"/>
                <a:gd name="T96" fmla="*/ 0 w 242"/>
                <a:gd name="T97" fmla="*/ 0 h 754"/>
                <a:gd name="T98" fmla="*/ 0 w 242"/>
                <a:gd name="T99" fmla="*/ 0 h 754"/>
                <a:gd name="T100" fmla="*/ 0 w 242"/>
                <a:gd name="T101" fmla="*/ 0 h 754"/>
                <a:gd name="T102" fmla="*/ 0 w 242"/>
                <a:gd name="T103" fmla="*/ 0 h 7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2" h="754">
                  <a:moveTo>
                    <a:pt x="75" y="100"/>
                  </a:moveTo>
                  <a:lnTo>
                    <a:pt x="77" y="100"/>
                  </a:lnTo>
                  <a:lnTo>
                    <a:pt x="87" y="79"/>
                  </a:lnTo>
                  <a:lnTo>
                    <a:pt x="97" y="59"/>
                  </a:lnTo>
                  <a:lnTo>
                    <a:pt x="106" y="43"/>
                  </a:lnTo>
                  <a:lnTo>
                    <a:pt x="117" y="28"/>
                  </a:lnTo>
                  <a:lnTo>
                    <a:pt x="122" y="22"/>
                  </a:lnTo>
                  <a:lnTo>
                    <a:pt x="129" y="16"/>
                  </a:lnTo>
                  <a:lnTo>
                    <a:pt x="135" y="11"/>
                  </a:lnTo>
                  <a:lnTo>
                    <a:pt x="142" y="8"/>
                  </a:lnTo>
                  <a:lnTo>
                    <a:pt x="148" y="4"/>
                  </a:lnTo>
                  <a:lnTo>
                    <a:pt x="156" y="1"/>
                  </a:lnTo>
                  <a:lnTo>
                    <a:pt x="165" y="0"/>
                  </a:lnTo>
                  <a:lnTo>
                    <a:pt x="173" y="0"/>
                  </a:lnTo>
                  <a:lnTo>
                    <a:pt x="183" y="0"/>
                  </a:lnTo>
                  <a:lnTo>
                    <a:pt x="192" y="2"/>
                  </a:lnTo>
                  <a:lnTo>
                    <a:pt x="201" y="4"/>
                  </a:lnTo>
                  <a:lnTo>
                    <a:pt x="209" y="9"/>
                  </a:lnTo>
                  <a:lnTo>
                    <a:pt x="217" y="14"/>
                  </a:lnTo>
                  <a:lnTo>
                    <a:pt x="226" y="19"/>
                  </a:lnTo>
                  <a:lnTo>
                    <a:pt x="234" y="26"/>
                  </a:lnTo>
                  <a:lnTo>
                    <a:pt x="242" y="33"/>
                  </a:lnTo>
                  <a:lnTo>
                    <a:pt x="205" y="148"/>
                  </a:lnTo>
                  <a:lnTo>
                    <a:pt x="195" y="136"/>
                  </a:lnTo>
                  <a:lnTo>
                    <a:pt x="185" y="126"/>
                  </a:lnTo>
                  <a:lnTo>
                    <a:pt x="180" y="122"/>
                  </a:lnTo>
                  <a:lnTo>
                    <a:pt x="174" y="119"/>
                  </a:lnTo>
                  <a:lnTo>
                    <a:pt x="167" y="117"/>
                  </a:lnTo>
                  <a:lnTo>
                    <a:pt x="159" y="117"/>
                  </a:lnTo>
                  <a:lnTo>
                    <a:pt x="153" y="117"/>
                  </a:lnTo>
                  <a:lnTo>
                    <a:pt x="145" y="118"/>
                  </a:lnTo>
                  <a:lnTo>
                    <a:pt x="139" y="121"/>
                  </a:lnTo>
                  <a:lnTo>
                    <a:pt x="132" y="124"/>
                  </a:lnTo>
                  <a:lnTo>
                    <a:pt x="127" y="127"/>
                  </a:lnTo>
                  <a:lnTo>
                    <a:pt x="121" y="133"/>
                  </a:lnTo>
                  <a:lnTo>
                    <a:pt x="116" y="138"/>
                  </a:lnTo>
                  <a:lnTo>
                    <a:pt x="112" y="145"/>
                  </a:lnTo>
                  <a:lnTo>
                    <a:pt x="104" y="160"/>
                  </a:lnTo>
                  <a:lnTo>
                    <a:pt x="97" y="176"/>
                  </a:lnTo>
                  <a:lnTo>
                    <a:pt x="91" y="195"/>
                  </a:lnTo>
                  <a:lnTo>
                    <a:pt x="87" y="216"/>
                  </a:lnTo>
                  <a:lnTo>
                    <a:pt x="83" y="236"/>
                  </a:lnTo>
                  <a:lnTo>
                    <a:pt x="80" y="259"/>
                  </a:lnTo>
                  <a:lnTo>
                    <a:pt x="78" y="282"/>
                  </a:lnTo>
                  <a:lnTo>
                    <a:pt x="77" y="303"/>
                  </a:lnTo>
                  <a:lnTo>
                    <a:pt x="75" y="347"/>
                  </a:lnTo>
                  <a:lnTo>
                    <a:pt x="75" y="386"/>
                  </a:lnTo>
                  <a:lnTo>
                    <a:pt x="75" y="754"/>
                  </a:lnTo>
                  <a:lnTo>
                    <a:pt x="0" y="754"/>
                  </a:lnTo>
                  <a:lnTo>
                    <a:pt x="0" y="20"/>
                  </a:lnTo>
                  <a:lnTo>
                    <a:pt x="75" y="20"/>
                  </a:lnTo>
                  <a:lnTo>
                    <a:pt x="75" y="10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57" name="Freeform 23"/>
            <p:cNvSpPr>
              <a:spLocks noChangeAspect="1" noEditPoints="1"/>
            </p:cNvSpPr>
            <p:nvPr/>
          </p:nvSpPr>
          <p:spPr bwMode="black">
            <a:xfrm>
              <a:off x="2772" y="3764"/>
              <a:ext cx="74" cy="129"/>
            </a:xfrm>
            <a:custGeom>
              <a:avLst/>
              <a:gdLst>
                <a:gd name="T0" fmla="*/ 0 w 439"/>
                <a:gd name="T1" fmla="*/ 0 h 772"/>
                <a:gd name="T2" fmla="*/ 0 w 439"/>
                <a:gd name="T3" fmla="*/ 0 h 772"/>
                <a:gd name="T4" fmla="*/ 0 w 439"/>
                <a:gd name="T5" fmla="*/ 0 h 772"/>
                <a:gd name="T6" fmla="*/ 0 w 439"/>
                <a:gd name="T7" fmla="*/ 0 h 772"/>
                <a:gd name="T8" fmla="*/ 0 w 439"/>
                <a:gd name="T9" fmla="*/ 0 h 772"/>
                <a:gd name="T10" fmla="*/ 0 w 439"/>
                <a:gd name="T11" fmla="*/ 0 h 772"/>
                <a:gd name="T12" fmla="*/ 0 w 439"/>
                <a:gd name="T13" fmla="*/ 0 h 772"/>
                <a:gd name="T14" fmla="*/ 0 w 439"/>
                <a:gd name="T15" fmla="*/ 0 h 772"/>
                <a:gd name="T16" fmla="*/ 0 w 439"/>
                <a:gd name="T17" fmla="*/ 0 h 772"/>
                <a:gd name="T18" fmla="*/ 0 w 439"/>
                <a:gd name="T19" fmla="*/ 0 h 772"/>
                <a:gd name="T20" fmla="*/ 0 w 439"/>
                <a:gd name="T21" fmla="*/ 0 h 772"/>
                <a:gd name="T22" fmla="*/ 0 w 439"/>
                <a:gd name="T23" fmla="*/ 0 h 772"/>
                <a:gd name="T24" fmla="*/ 0 w 439"/>
                <a:gd name="T25" fmla="*/ 0 h 772"/>
                <a:gd name="T26" fmla="*/ 0 w 439"/>
                <a:gd name="T27" fmla="*/ 0 h 772"/>
                <a:gd name="T28" fmla="*/ 0 w 439"/>
                <a:gd name="T29" fmla="*/ 0 h 772"/>
                <a:gd name="T30" fmla="*/ 0 w 439"/>
                <a:gd name="T31" fmla="*/ 0 h 772"/>
                <a:gd name="T32" fmla="*/ 0 w 439"/>
                <a:gd name="T33" fmla="*/ 0 h 772"/>
                <a:gd name="T34" fmla="*/ 0 w 439"/>
                <a:gd name="T35" fmla="*/ 0 h 772"/>
                <a:gd name="T36" fmla="*/ 0 w 439"/>
                <a:gd name="T37" fmla="*/ 0 h 772"/>
                <a:gd name="T38" fmla="*/ 0 w 439"/>
                <a:gd name="T39" fmla="*/ 0 h 772"/>
                <a:gd name="T40" fmla="*/ 0 w 439"/>
                <a:gd name="T41" fmla="*/ 0 h 772"/>
                <a:gd name="T42" fmla="*/ 0 w 439"/>
                <a:gd name="T43" fmla="*/ 0 h 772"/>
                <a:gd name="T44" fmla="*/ 0 w 439"/>
                <a:gd name="T45" fmla="*/ 0 h 772"/>
                <a:gd name="T46" fmla="*/ 0 w 439"/>
                <a:gd name="T47" fmla="*/ 0 h 772"/>
                <a:gd name="T48" fmla="*/ 0 w 439"/>
                <a:gd name="T49" fmla="*/ 0 h 772"/>
                <a:gd name="T50" fmla="*/ 0 w 439"/>
                <a:gd name="T51" fmla="*/ 0 h 772"/>
                <a:gd name="T52" fmla="*/ 0 w 439"/>
                <a:gd name="T53" fmla="*/ 0 h 772"/>
                <a:gd name="T54" fmla="*/ 0 w 439"/>
                <a:gd name="T55" fmla="*/ 0 h 772"/>
                <a:gd name="T56" fmla="*/ 0 w 439"/>
                <a:gd name="T57" fmla="*/ 0 h 772"/>
                <a:gd name="T58" fmla="*/ 0 w 439"/>
                <a:gd name="T59" fmla="*/ 0 h 772"/>
                <a:gd name="T60" fmla="*/ 0 w 439"/>
                <a:gd name="T61" fmla="*/ 0 h 772"/>
                <a:gd name="T62" fmla="*/ 0 w 439"/>
                <a:gd name="T63" fmla="*/ 0 h 772"/>
                <a:gd name="T64" fmla="*/ 0 w 439"/>
                <a:gd name="T65" fmla="*/ 0 h 772"/>
                <a:gd name="T66" fmla="*/ 0 w 439"/>
                <a:gd name="T67" fmla="*/ 0 h 772"/>
                <a:gd name="T68" fmla="*/ 0 w 439"/>
                <a:gd name="T69" fmla="*/ 0 h 772"/>
                <a:gd name="T70" fmla="*/ 0 w 439"/>
                <a:gd name="T71" fmla="*/ 0 h 772"/>
                <a:gd name="T72" fmla="*/ 0 w 439"/>
                <a:gd name="T73" fmla="*/ 0 h 772"/>
                <a:gd name="T74" fmla="*/ 0 w 439"/>
                <a:gd name="T75" fmla="*/ 0 h 772"/>
                <a:gd name="T76" fmla="*/ 0 w 439"/>
                <a:gd name="T77" fmla="*/ 0 h 772"/>
                <a:gd name="T78" fmla="*/ 0 w 439"/>
                <a:gd name="T79" fmla="*/ 0 h 772"/>
                <a:gd name="T80" fmla="*/ 0 w 439"/>
                <a:gd name="T81" fmla="*/ 0 h 772"/>
                <a:gd name="T82" fmla="*/ 0 w 439"/>
                <a:gd name="T83" fmla="*/ 0 h 772"/>
                <a:gd name="T84" fmla="*/ 0 w 439"/>
                <a:gd name="T85" fmla="*/ 0 h 772"/>
                <a:gd name="T86" fmla="*/ 0 w 439"/>
                <a:gd name="T87" fmla="*/ 0 h 772"/>
                <a:gd name="T88" fmla="*/ 0 w 439"/>
                <a:gd name="T89" fmla="*/ 0 h 772"/>
                <a:gd name="T90" fmla="*/ 0 w 439"/>
                <a:gd name="T91" fmla="*/ 0 h 772"/>
                <a:gd name="T92" fmla="*/ 0 w 439"/>
                <a:gd name="T93" fmla="*/ 0 h 772"/>
                <a:gd name="T94" fmla="*/ 0 w 439"/>
                <a:gd name="T95" fmla="*/ 0 h 772"/>
                <a:gd name="T96" fmla="*/ 0 w 439"/>
                <a:gd name="T97" fmla="*/ 0 h 772"/>
                <a:gd name="T98" fmla="*/ 0 w 439"/>
                <a:gd name="T99" fmla="*/ 0 h 772"/>
                <a:gd name="T100" fmla="*/ 0 w 439"/>
                <a:gd name="T101" fmla="*/ 0 h 772"/>
                <a:gd name="T102" fmla="*/ 0 w 439"/>
                <a:gd name="T103" fmla="*/ 0 h 772"/>
                <a:gd name="T104" fmla="*/ 0 w 439"/>
                <a:gd name="T105" fmla="*/ 0 h 772"/>
                <a:gd name="T106" fmla="*/ 0 w 439"/>
                <a:gd name="T107" fmla="*/ 0 h 772"/>
                <a:gd name="T108" fmla="*/ 0 w 439"/>
                <a:gd name="T109" fmla="*/ 0 h 772"/>
                <a:gd name="T110" fmla="*/ 0 w 439"/>
                <a:gd name="T111" fmla="*/ 0 h 772"/>
                <a:gd name="T112" fmla="*/ 0 w 439"/>
                <a:gd name="T113" fmla="*/ 0 h 772"/>
                <a:gd name="T114" fmla="*/ 0 w 439"/>
                <a:gd name="T115" fmla="*/ 0 h 772"/>
                <a:gd name="T116" fmla="*/ 0 w 439"/>
                <a:gd name="T117" fmla="*/ 0 h 7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39" h="772">
                  <a:moveTo>
                    <a:pt x="219" y="117"/>
                  </a:moveTo>
                  <a:lnTo>
                    <a:pt x="227" y="117"/>
                  </a:lnTo>
                  <a:lnTo>
                    <a:pt x="236" y="118"/>
                  </a:lnTo>
                  <a:lnTo>
                    <a:pt x="245" y="119"/>
                  </a:lnTo>
                  <a:lnTo>
                    <a:pt x="252" y="121"/>
                  </a:lnTo>
                  <a:lnTo>
                    <a:pt x="260" y="124"/>
                  </a:lnTo>
                  <a:lnTo>
                    <a:pt x="267" y="127"/>
                  </a:lnTo>
                  <a:lnTo>
                    <a:pt x="275" y="132"/>
                  </a:lnTo>
                  <a:lnTo>
                    <a:pt x="281" y="137"/>
                  </a:lnTo>
                  <a:lnTo>
                    <a:pt x="288" y="141"/>
                  </a:lnTo>
                  <a:lnTo>
                    <a:pt x="294" y="148"/>
                  </a:lnTo>
                  <a:lnTo>
                    <a:pt x="301" y="154"/>
                  </a:lnTo>
                  <a:lnTo>
                    <a:pt x="307" y="161"/>
                  </a:lnTo>
                  <a:lnTo>
                    <a:pt x="318" y="176"/>
                  </a:lnTo>
                  <a:lnTo>
                    <a:pt x="328" y="193"/>
                  </a:lnTo>
                  <a:lnTo>
                    <a:pt x="338" y="211"/>
                  </a:lnTo>
                  <a:lnTo>
                    <a:pt x="345" y="232"/>
                  </a:lnTo>
                  <a:lnTo>
                    <a:pt x="352" y="254"/>
                  </a:lnTo>
                  <a:lnTo>
                    <a:pt x="357" y="277"/>
                  </a:lnTo>
                  <a:lnTo>
                    <a:pt x="361" y="301"/>
                  </a:lnTo>
                  <a:lnTo>
                    <a:pt x="365" y="327"/>
                  </a:lnTo>
                  <a:lnTo>
                    <a:pt x="367" y="353"/>
                  </a:lnTo>
                  <a:lnTo>
                    <a:pt x="368" y="381"/>
                  </a:lnTo>
                  <a:lnTo>
                    <a:pt x="367" y="408"/>
                  </a:lnTo>
                  <a:lnTo>
                    <a:pt x="366" y="435"/>
                  </a:lnTo>
                  <a:lnTo>
                    <a:pt x="362" y="462"/>
                  </a:lnTo>
                  <a:lnTo>
                    <a:pt x="358" y="487"/>
                  </a:lnTo>
                  <a:lnTo>
                    <a:pt x="353" y="511"/>
                  </a:lnTo>
                  <a:lnTo>
                    <a:pt x="346" y="534"/>
                  </a:lnTo>
                  <a:lnTo>
                    <a:pt x="339" y="556"/>
                  </a:lnTo>
                  <a:lnTo>
                    <a:pt x="330" y="575"/>
                  </a:lnTo>
                  <a:lnTo>
                    <a:pt x="320" y="593"/>
                  </a:lnTo>
                  <a:lnTo>
                    <a:pt x="309" y="610"/>
                  </a:lnTo>
                  <a:lnTo>
                    <a:pt x="304" y="617"/>
                  </a:lnTo>
                  <a:lnTo>
                    <a:pt x="298" y="624"/>
                  </a:lnTo>
                  <a:lnTo>
                    <a:pt x="291" y="630"/>
                  </a:lnTo>
                  <a:lnTo>
                    <a:pt x="285" y="636"/>
                  </a:lnTo>
                  <a:lnTo>
                    <a:pt x="278" y="641"/>
                  </a:lnTo>
                  <a:lnTo>
                    <a:pt x="271" y="645"/>
                  </a:lnTo>
                  <a:lnTo>
                    <a:pt x="263" y="649"/>
                  </a:lnTo>
                  <a:lnTo>
                    <a:pt x="256" y="653"/>
                  </a:lnTo>
                  <a:lnTo>
                    <a:pt x="248" y="655"/>
                  </a:lnTo>
                  <a:lnTo>
                    <a:pt x="239" y="657"/>
                  </a:lnTo>
                  <a:lnTo>
                    <a:pt x="231" y="658"/>
                  </a:lnTo>
                  <a:lnTo>
                    <a:pt x="222" y="658"/>
                  </a:lnTo>
                  <a:lnTo>
                    <a:pt x="213" y="658"/>
                  </a:lnTo>
                  <a:lnTo>
                    <a:pt x="205" y="657"/>
                  </a:lnTo>
                  <a:lnTo>
                    <a:pt x="196" y="655"/>
                  </a:lnTo>
                  <a:lnTo>
                    <a:pt x="189" y="653"/>
                  </a:lnTo>
                  <a:lnTo>
                    <a:pt x="181" y="649"/>
                  </a:lnTo>
                  <a:lnTo>
                    <a:pt x="173" y="645"/>
                  </a:lnTo>
                  <a:lnTo>
                    <a:pt x="166" y="640"/>
                  </a:lnTo>
                  <a:lnTo>
                    <a:pt x="158" y="634"/>
                  </a:lnTo>
                  <a:lnTo>
                    <a:pt x="152" y="629"/>
                  </a:lnTo>
                  <a:lnTo>
                    <a:pt x="145" y="622"/>
                  </a:lnTo>
                  <a:lnTo>
                    <a:pt x="140" y="615"/>
                  </a:lnTo>
                  <a:lnTo>
                    <a:pt x="134" y="607"/>
                  </a:lnTo>
                  <a:lnTo>
                    <a:pt x="123" y="590"/>
                  </a:lnTo>
                  <a:lnTo>
                    <a:pt x="113" y="572"/>
                  </a:lnTo>
                  <a:lnTo>
                    <a:pt x="104" y="551"/>
                  </a:lnTo>
                  <a:lnTo>
                    <a:pt x="97" y="530"/>
                  </a:lnTo>
                  <a:lnTo>
                    <a:pt x="90" y="506"/>
                  </a:lnTo>
                  <a:lnTo>
                    <a:pt x="86" y="482"/>
                  </a:lnTo>
                  <a:lnTo>
                    <a:pt x="82" y="457"/>
                  </a:lnTo>
                  <a:lnTo>
                    <a:pt x="78" y="432"/>
                  </a:lnTo>
                  <a:lnTo>
                    <a:pt x="76" y="405"/>
                  </a:lnTo>
                  <a:lnTo>
                    <a:pt x="76" y="378"/>
                  </a:lnTo>
                  <a:lnTo>
                    <a:pt x="77" y="353"/>
                  </a:lnTo>
                  <a:lnTo>
                    <a:pt x="78" y="327"/>
                  </a:lnTo>
                  <a:lnTo>
                    <a:pt x="82" y="303"/>
                  </a:lnTo>
                  <a:lnTo>
                    <a:pt x="87" y="279"/>
                  </a:lnTo>
                  <a:lnTo>
                    <a:pt x="92" y="257"/>
                  </a:lnTo>
                  <a:lnTo>
                    <a:pt x="99" y="234"/>
                  </a:lnTo>
                  <a:lnTo>
                    <a:pt x="107" y="215"/>
                  </a:lnTo>
                  <a:lnTo>
                    <a:pt x="116" y="195"/>
                  </a:lnTo>
                  <a:lnTo>
                    <a:pt x="126" y="178"/>
                  </a:lnTo>
                  <a:lnTo>
                    <a:pt x="137" y="163"/>
                  </a:lnTo>
                  <a:lnTo>
                    <a:pt x="149" y="149"/>
                  </a:lnTo>
                  <a:lnTo>
                    <a:pt x="162" y="138"/>
                  </a:lnTo>
                  <a:lnTo>
                    <a:pt x="168" y="133"/>
                  </a:lnTo>
                  <a:lnTo>
                    <a:pt x="175" y="128"/>
                  </a:lnTo>
                  <a:lnTo>
                    <a:pt x="181" y="125"/>
                  </a:lnTo>
                  <a:lnTo>
                    <a:pt x="189" y="122"/>
                  </a:lnTo>
                  <a:lnTo>
                    <a:pt x="196" y="119"/>
                  </a:lnTo>
                  <a:lnTo>
                    <a:pt x="204" y="118"/>
                  </a:lnTo>
                  <a:lnTo>
                    <a:pt x="211" y="117"/>
                  </a:lnTo>
                  <a:lnTo>
                    <a:pt x="219" y="117"/>
                  </a:lnTo>
                  <a:close/>
                  <a:moveTo>
                    <a:pt x="439" y="20"/>
                  </a:moveTo>
                  <a:lnTo>
                    <a:pt x="365" y="20"/>
                  </a:lnTo>
                  <a:lnTo>
                    <a:pt x="365" y="124"/>
                  </a:lnTo>
                  <a:lnTo>
                    <a:pt x="362" y="124"/>
                  </a:lnTo>
                  <a:lnTo>
                    <a:pt x="355" y="110"/>
                  </a:lnTo>
                  <a:lnTo>
                    <a:pt x="347" y="96"/>
                  </a:lnTo>
                  <a:lnTo>
                    <a:pt x="340" y="84"/>
                  </a:lnTo>
                  <a:lnTo>
                    <a:pt x="331" y="72"/>
                  </a:lnTo>
                  <a:lnTo>
                    <a:pt x="324" y="61"/>
                  </a:lnTo>
                  <a:lnTo>
                    <a:pt x="314" y="51"/>
                  </a:lnTo>
                  <a:lnTo>
                    <a:pt x="305" y="41"/>
                  </a:lnTo>
                  <a:lnTo>
                    <a:pt x="295" y="33"/>
                  </a:lnTo>
                  <a:lnTo>
                    <a:pt x="286" y="25"/>
                  </a:lnTo>
                  <a:lnTo>
                    <a:pt x="276" y="18"/>
                  </a:lnTo>
                  <a:lnTo>
                    <a:pt x="266" y="13"/>
                  </a:lnTo>
                  <a:lnTo>
                    <a:pt x="256" y="9"/>
                  </a:lnTo>
                  <a:lnTo>
                    <a:pt x="245" y="4"/>
                  </a:lnTo>
                  <a:lnTo>
                    <a:pt x="234" y="2"/>
                  </a:lnTo>
                  <a:lnTo>
                    <a:pt x="223" y="0"/>
                  </a:lnTo>
                  <a:lnTo>
                    <a:pt x="211" y="0"/>
                  </a:lnTo>
                  <a:lnTo>
                    <a:pt x="199" y="0"/>
                  </a:lnTo>
                  <a:lnTo>
                    <a:pt x="187" y="1"/>
                  </a:lnTo>
                  <a:lnTo>
                    <a:pt x="176" y="4"/>
                  </a:lnTo>
                  <a:lnTo>
                    <a:pt x="164" y="8"/>
                  </a:lnTo>
                  <a:lnTo>
                    <a:pt x="153" y="12"/>
                  </a:lnTo>
                  <a:lnTo>
                    <a:pt x="142" y="17"/>
                  </a:lnTo>
                  <a:lnTo>
                    <a:pt x="132" y="24"/>
                  </a:lnTo>
                  <a:lnTo>
                    <a:pt x="123" y="31"/>
                  </a:lnTo>
                  <a:lnTo>
                    <a:pt x="113" y="39"/>
                  </a:lnTo>
                  <a:lnTo>
                    <a:pt x="103" y="47"/>
                  </a:lnTo>
                  <a:lnTo>
                    <a:pt x="95" y="57"/>
                  </a:lnTo>
                  <a:lnTo>
                    <a:pt x="86" y="68"/>
                  </a:lnTo>
                  <a:lnTo>
                    <a:pt x="77" y="79"/>
                  </a:lnTo>
                  <a:lnTo>
                    <a:pt x="70" y="91"/>
                  </a:lnTo>
                  <a:lnTo>
                    <a:pt x="62" y="102"/>
                  </a:lnTo>
                  <a:lnTo>
                    <a:pt x="56" y="115"/>
                  </a:lnTo>
                  <a:lnTo>
                    <a:pt x="49" y="129"/>
                  </a:lnTo>
                  <a:lnTo>
                    <a:pt x="43" y="143"/>
                  </a:lnTo>
                  <a:lnTo>
                    <a:pt x="37" y="159"/>
                  </a:lnTo>
                  <a:lnTo>
                    <a:pt x="31" y="174"/>
                  </a:lnTo>
                  <a:lnTo>
                    <a:pt x="22" y="206"/>
                  </a:lnTo>
                  <a:lnTo>
                    <a:pt x="14" y="239"/>
                  </a:lnTo>
                  <a:lnTo>
                    <a:pt x="7" y="275"/>
                  </a:lnTo>
                  <a:lnTo>
                    <a:pt x="3" y="312"/>
                  </a:lnTo>
                  <a:lnTo>
                    <a:pt x="1" y="350"/>
                  </a:lnTo>
                  <a:lnTo>
                    <a:pt x="0" y="388"/>
                  </a:lnTo>
                  <a:lnTo>
                    <a:pt x="1" y="426"/>
                  </a:lnTo>
                  <a:lnTo>
                    <a:pt x="3" y="463"/>
                  </a:lnTo>
                  <a:lnTo>
                    <a:pt x="8" y="498"/>
                  </a:lnTo>
                  <a:lnTo>
                    <a:pt x="14" y="533"/>
                  </a:lnTo>
                  <a:lnTo>
                    <a:pt x="22" y="566"/>
                  </a:lnTo>
                  <a:lnTo>
                    <a:pt x="32" y="599"/>
                  </a:lnTo>
                  <a:lnTo>
                    <a:pt x="37" y="614"/>
                  </a:lnTo>
                  <a:lnTo>
                    <a:pt x="44" y="628"/>
                  </a:lnTo>
                  <a:lnTo>
                    <a:pt x="50" y="642"/>
                  </a:lnTo>
                  <a:lnTo>
                    <a:pt x="57" y="656"/>
                  </a:lnTo>
                  <a:lnTo>
                    <a:pt x="63" y="669"/>
                  </a:lnTo>
                  <a:lnTo>
                    <a:pt x="71" y="682"/>
                  </a:lnTo>
                  <a:lnTo>
                    <a:pt x="78" y="693"/>
                  </a:lnTo>
                  <a:lnTo>
                    <a:pt x="87" y="704"/>
                  </a:lnTo>
                  <a:lnTo>
                    <a:pt x="96" y="714"/>
                  </a:lnTo>
                  <a:lnTo>
                    <a:pt x="104" y="724"/>
                  </a:lnTo>
                  <a:lnTo>
                    <a:pt x="114" y="732"/>
                  </a:lnTo>
                  <a:lnTo>
                    <a:pt x="124" y="741"/>
                  </a:lnTo>
                  <a:lnTo>
                    <a:pt x="134" y="748"/>
                  </a:lnTo>
                  <a:lnTo>
                    <a:pt x="143" y="754"/>
                  </a:lnTo>
                  <a:lnTo>
                    <a:pt x="154" y="759"/>
                  </a:lnTo>
                  <a:lnTo>
                    <a:pt x="165" y="764"/>
                  </a:lnTo>
                  <a:lnTo>
                    <a:pt x="176" y="768"/>
                  </a:lnTo>
                  <a:lnTo>
                    <a:pt x="187" y="770"/>
                  </a:lnTo>
                  <a:lnTo>
                    <a:pt x="199" y="771"/>
                  </a:lnTo>
                  <a:lnTo>
                    <a:pt x="211" y="772"/>
                  </a:lnTo>
                  <a:lnTo>
                    <a:pt x="223" y="772"/>
                  </a:lnTo>
                  <a:lnTo>
                    <a:pt x="234" y="770"/>
                  </a:lnTo>
                  <a:lnTo>
                    <a:pt x="245" y="768"/>
                  </a:lnTo>
                  <a:lnTo>
                    <a:pt x="256" y="765"/>
                  </a:lnTo>
                  <a:lnTo>
                    <a:pt x="266" y="761"/>
                  </a:lnTo>
                  <a:lnTo>
                    <a:pt x="276" y="755"/>
                  </a:lnTo>
                  <a:lnTo>
                    <a:pt x="286" y="750"/>
                  </a:lnTo>
                  <a:lnTo>
                    <a:pt x="295" y="742"/>
                  </a:lnTo>
                  <a:lnTo>
                    <a:pt x="305" y="735"/>
                  </a:lnTo>
                  <a:lnTo>
                    <a:pt x="314" y="725"/>
                  </a:lnTo>
                  <a:lnTo>
                    <a:pt x="324" y="715"/>
                  </a:lnTo>
                  <a:lnTo>
                    <a:pt x="331" y="704"/>
                  </a:lnTo>
                  <a:lnTo>
                    <a:pt x="340" y="693"/>
                  </a:lnTo>
                  <a:lnTo>
                    <a:pt x="347" y="680"/>
                  </a:lnTo>
                  <a:lnTo>
                    <a:pt x="355" y="666"/>
                  </a:lnTo>
                  <a:lnTo>
                    <a:pt x="362" y="651"/>
                  </a:lnTo>
                  <a:lnTo>
                    <a:pt x="365" y="651"/>
                  </a:lnTo>
                  <a:lnTo>
                    <a:pt x="365" y="754"/>
                  </a:lnTo>
                  <a:lnTo>
                    <a:pt x="439" y="754"/>
                  </a:lnTo>
                  <a:lnTo>
                    <a:pt x="439" y="2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58" name="Freeform 24"/>
            <p:cNvSpPr>
              <a:spLocks noChangeAspect="1"/>
            </p:cNvSpPr>
            <p:nvPr/>
          </p:nvSpPr>
          <p:spPr bwMode="black">
            <a:xfrm>
              <a:off x="2862" y="3723"/>
              <a:ext cx="33" cy="167"/>
            </a:xfrm>
            <a:custGeom>
              <a:avLst/>
              <a:gdLst>
                <a:gd name="T0" fmla="*/ 0 w 199"/>
                <a:gd name="T1" fmla="*/ 0 h 998"/>
                <a:gd name="T2" fmla="*/ 0 w 199"/>
                <a:gd name="T3" fmla="*/ 0 h 998"/>
                <a:gd name="T4" fmla="*/ 0 w 199"/>
                <a:gd name="T5" fmla="*/ 0 h 998"/>
                <a:gd name="T6" fmla="*/ 0 w 199"/>
                <a:gd name="T7" fmla="*/ 0 h 998"/>
                <a:gd name="T8" fmla="*/ 0 w 199"/>
                <a:gd name="T9" fmla="*/ 0 h 998"/>
                <a:gd name="T10" fmla="*/ 0 w 199"/>
                <a:gd name="T11" fmla="*/ 0 h 998"/>
                <a:gd name="T12" fmla="*/ 0 w 199"/>
                <a:gd name="T13" fmla="*/ 0 h 998"/>
                <a:gd name="T14" fmla="*/ 0 w 199"/>
                <a:gd name="T15" fmla="*/ 0 h 998"/>
                <a:gd name="T16" fmla="*/ 0 w 199"/>
                <a:gd name="T17" fmla="*/ 0 h 998"/>
                <a:gd name="T18" fmla="*/ 0 w 199"/>
                <a:gd name="T19" fmla="*/ 0 h 998"/>
                <a:gd name="T20" fmla="*/ 0 w 199"/>
                <a:gd name="T21" fmla="*/ 0 h 998"/>
                <a:gd name="T22" fmla="*/ 0 w 199"/>
                <a:gd name="T23" fmla="*/ 0 h 998"/>
                <a:gd name="T24" fmla="*/ 0 w 199"/>
                <a:gd name="T25" fmla="*/ 0 h 9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998">
                  <a:moveTo>
                    <a:pt x="119" y="998"/>
                  </a:moveTo>
                  <a:lnTo>
                    <a:pt x="46" y="998"/>
                  </a:lnTo>
                  <a:lnTo>
                    <a:pt x="46" y="379"/>
                  </a:lnTo>
                  <a:lnTo>
                    <a:pt x="0" y="379"/>
                  </a:lnTo>
                  <a:lnTo>
                    <a:pt x="0" y="264"/>
                  </a:lnTo>
                  <a:lnTo>
                    <a:pt x="46" y="264"/>
                  </a:lnTo>
                  <a:lnTo>
                    <a:pt x="46" y="0"/>
                  </a:lnTo>
                  <a:lnTo>
                    <a:pt x="119" y="0"/>
                  </a:lnTo>
                  <a:lnTo>
                    <a:pt x="119" y="264"/>
                  </a:lnTo>
                  <a:lnTo>
                    <a:pt x="199" y="264"/>
                  </a:lnTo>
                  <a:lnTo>
                    <a:pt x="199" y="379"/>
                  </a:lnTo>
                  <a:lnTo>
                    <a:pt x="119" y="379"/>
                  </a:lnTo>
                  <a:lnTo>
                    <a:pt x="119" y="998"/>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59" name="Freeform 25"/>
            <p:cNvSpPr>
              <a:spLocks noChangeAspect="1" noEditPoints="1"/>
            </p:cNvSpPr>
            <p:nvPr/>
          </p:nvSpPr>
          <p:spPr bwMode="black">
            <a:xfrm>
              <a:off x="2900" y="3764"/>
              <a:ext cx="77" cy="129"/>
            </a:xfrm>
            <a:custGeom>
              <a:avLst/>
              <a:gdLst>
                <a:gd name="T0" fmla="*/ 0 w 461"/>
                <a:gd name="T1" fmla="*/ 0 h 772"/>
                <a:gd name="T2" fmla="*/ 0 w 461"/>
                <a:gd name="T3" fmla="*/ 0 h 772"/>
                <a:gd name="T4" fmla="*/ 0 w 461"/>
                <a:gd name="T5" fmla="*/ 0 h 772"/>
                <a:gd name="T6" fmla="*/ 0 w 461"/>
                <a:gd name="T7" fmla="*/ 0 h 772"/>
                <a:gd name="T8" fmla="*/ 0 w 461"/>
                <a:gd name="T9" fmla="*/ 0 h 772"/>
                <a:gd name="T10" fmla="*/ 0 w 461"/>
                <a:gd name="T11" fmla="*/ 0 h 772"/>
                <a:gd name="T12" fmla="*/ 0 w 461"/>
                <a:gd name="T13" fmla="*/ 0 h 772"/>
                <a:gd name="T14" fmla="*/ 0 w 461"/>
                <a:gd name="T15" fmla="*/ 0 h 772"/>
                <a:gd name="T16" fmla="*/ 0 w 461"/>
                <a:gd name="T17" fmla="*/ 0 h 772"/>
                <a:gd name="T18" fmla="*/ 0 w 461"/>
                <a:gd name="T19" fmla="*/ 0 h 772"/>
                <a:gd name="T20" fmla="*/ 0 w 461"/>
                <a:gd name="T21" fmla="*/ 0 h 772"/>
                <a:gd name="T22" fmla="*/ 0 w 461"/>
                <a:gd name="T23" fmla="*/ 0 h 772"/>
                <a:gd name="T24" fmla="*/ 0 w 461"/>
                <a:gd name="T25" fmla="*/ 0 h 772"/>
                <a:gd name="T26" fmla="*/ 0 w 461"/>
                <a:gd name="T27" fmla="*/ 0 h 772"/>
                <a:gd name="T28" fmla="*/ 0 w 461"/>
                <a:gd name="T29" fmla="*/ 0 h 772"/>
                <a:gd name="T30" fmla="*/ 0 w 461"/>
                <a:gd name="T31" fmla="*/ 0 h 772"/>
                <a:gd name="T32" fmla="*/ 0 w 461"/>
                <a:gd name="T33" fmla="*/ 0 h 772"/>
                <a:gd name="T34" fmla="*/ 0 w 461"/>
                <a:gd name="T35" fmla="*/ 0 h 772"/>
                <a:gd name="T36" fmla="*/ 0 w 461"/>
                <a:gd name="T37" fmla="*/ 0 h 772"/>
                <a:gd name="T38" fmla="*/ 0 w 461"/>
                <a:gd name="T39" fmla="*/ 0 h 772"/>
                <a:gd name="T40" fmla="*/ 0 w 461"/>
                <a:gd name="T41" fmla="*/ 0 h 772"/>
                <a:gd name="T42" fmla="*/ 0 w 461"/>
                <a:gd name="T43" fmla="*/ 0 h 772"/>
                <a:gd name="T44" fmla="*/ 0 w 461"/>
                <a:gd name="T45" fmla="*/ 0 h 772"/>
                <a:gd name="T46" fmla="*/ 0 w 461"/>
                <a:gd name="T47" fmla="*/ 0 h 772"/>
                <a:gd name="T48" fmla="*/ 0 w 461"/>
                <a:gd name="T49" fmla="*/ 0 h 772"/>
                <a:gd name="T50" fmla="*/ 0 w 461"/>
                <a:gd name="T51" fmla="*/ 0 h 772"/>
                <a:gd name="T52" fmla="*/ 0 w 461"/>
                <a:gd name="T53" fmla="*/ 0 h 772"/>
                <a:gd name="T54" fmla="*/ 0 w 461"/>
                <a:gd name="T55" fmla="*/ 0 h 772"/>
                <a:gd name="T56" fmla="*/ 0 w 461"/>
                <a:gd name="T57" fmla="*/ 0 h 772"/>
                <a:gd name="T58" fmla="*/ 0 w 461"/>
                <a:gd name="T59" fmla="*/ 0 h 772"/>
                <a:gd name="T60" fmla="*/ 0 w 461"/>
                <a:gd name="T61" fmla="*/ 0 h 772"/>
                <a:gd name="T62" fmla="*/ 0 w 461"/>
                <a:gd name="T63" fmla="*/ 0 h 772"/>
                <a:gd name="T64" fmla="*/ 0 w 461"/>
                <a:gd name="T65" fmla="*/ 0 h 772"/>
                <a:gd name="T66" fmla="*/ 0 w 461"/>
                <a:gd name="T67" fmla="*/ 0 h 772"/>
                <a:gd name="T68" fmla="*/ 0 w 461"/>
                <a:gd name="T69" fmla="*/ 0 h 772"/>
                <a:gd name="T70" fmla="*/ 0 w 461"/>
                <a:gd name="T71" fmla="*/ 0 h 772"/>
                <a:gd name="T72" fmla="*/ 0 w 461"/>
                <a:gd name="T73" fmla="*/ 0 h 772"/>
                <a:gd name="T74" fmla="*/ 0 w 461"/>
                <a:gd name="T75" fmla="*/ 0 h 772"/>
                <a:gd name="T76" fmla="*/ 0 w 461"/>
                <a:gd name="T77" fmla="*/ 0 h 772"/>
                <a:gd name="T78" fmla="*/ 0 w 461"/>
                <a:gd name="T79" fmla="*/ 0 h 772"/>
                <a:gd name="T80" fmla="*/ 0 w 461"/>
                <a:gd name="T81" fmla="*/ 0 h 772"/>
                <a:gd name="T82" fmla="*/ 0 w 461"/>
                <a:gd name="T83" fmla="*/ 0 h 772"/>
                <a:gd name="T84" fmla="*/ 0 w 461"/>
                <a:gd name="T85" fmla="*/ 0 h 772"/>
                <a:gd name="T86" fmla="*/ 0 w 461"/>
                <a:gd name="T87" fmla="*/ 0 h 772"/>
                <a:gd name="T88" fmla="*/ 0 w 461"/>
                <a:gd name="T89" fmla="*/ 0 h 772"/>
                <a:gd name="T90" fmla="*/ 0 w 461"/>
                <a:gd name="T91" fmla="*/ 0 h 772"/>
                <a:gd name="T92" fmla="*/ 0 w 461"/>
                <a:gd name="T93" fmla="*/ 0 h 772"/>
                <a:gd name="T94" fmla="*/ 0 w 461"/>
                <a:gd name="T95" fmla="*/ 0 h 772"/>
                <a:gd name="T96" fmla="*/ 0 w 461"/>
                <a:gd name="T97" fmla="*/ 0 h 772"/>
                <a:gd name="T98" fmla="*/ 0 w 461"/>
                <a:gd name="T99" fmla="*/ 0 h 772"/>
                <a:gd name="T100" fmla="*/ 0 w 461"/>
                <a:gd name="T101" fmla="*/ 0 h 772"/>
                <a:gd name="T102" fmla="*/ 0 w 461"/>
                <a:gd name="T103" fmla="*/ 0 h 772"/>
                <a:gd name="T104" fmla="*/ 0 w 461"/>
                <a:gd name="T105" fmla="*/ 0 h 772"/>
                <a:gd name="T106" fmla="*/ 0 w 461"/>
                <a:gd name="T107" fmla="*/ 0 h 7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1" h="772">
                  <a:moveTo>
                    <a:pt x="230" y="117"/>
                  </a:moveTo>
                  <a:lnTo>
                    <a:pt x="239" y="117"/>
                  </a:lnTo>
                  <a:lnTo>
                    <a:pt x="247" y="118"/>
                  </a:lnTo>
                  <a:lnTo>
                    <a:pt x="256" y="119"/>
                  </a:lnTo>
                  <a:lnTo>
                    <a:pt x="264" y="122"/>
                  </a:lnTo>
                  <a:lnTo>
                    <a:pt x="272" y="124"/>
                  </a:lnTo>
                  <a:lnTo>
                    <a:pt x="280" y="128"/>
                  </a:lnTo>
                  <a:lnTo>
                    <a:pt x="287" y="133"/>
                  </a:lnTo>
                  <a:lnTo>
                    <a:pt x="294" y="137"/>
                  </a:lnTo>
                  <a:lnTo>
                    <a:pt x="301" y="142"/>
                  </a:lnTo>
                  <a:lnTo>
                    <a:pt x="308" y="149"/>
                  </a:lnTo>
                  <a:lnTo>
                    <a:pt x="314" y="155"/>
                  </a:lnTo>
                  <a:lnTo>
                    <a:pt x="321" y="162"/>
                  </a:lnTo>
                  <a:lnTo>
                    <a:pt x="333" y="178"/>
                  </a:lnTo>
                  <a:lnTo>
                    <a:pt x="343" y="195"/>
                  </a:lnTo>
                  <a:lnTo>
                    <a:pt x="353" y="215"/>
                  </a:lnTo>
                  <a:lnTo>
                    <a:pt x="362" y="235"/>
                  </a:lnTo>
                  <a:lnTo>
                    <a:pt x="369" y="258"/>
                  </a:lnTo>
                  <a:lnTo>
                    <a:pt x="376" y="282"/>
                  </a:lnTo>
                  <a:lnTo>
                    <a:pt x="380" y="306"/>
                  </a:lnTo>
                  <a:lnTo>
                    <a:pt x="383" y="332"/>
                  </a:lnTo>
                  <a:lnTo>
                    <a:pt x="386" y="358"/>
                  </a:lnTo>
                  <a:lnTo>
                    <a:pt x="387" y="386"/>
                  </a:lnTo>
                  <a:lnTo>
                    <a:pt x="386" y="414"/>
                  </a:lnTo>
                  <a:lnTo>
                    <a:pt x="383" y="441"/>
                  </a:lnTo>
                  <a:lnTo>
                    <a:pt x="380" y="467"/>
                  </a:lnTo>
                  <a:lnTo>
                    <a:pt x="376" y="492"/>
                  </a:lnTo>
                  <a:lnTo>
                    <a:pt x="369" y="516"/>
                  </a:lnTo>
                  <a:lnTo>
                    <a:pt x="362" y="538"/>
                  </a:lnTo>
                  <a:lnTo>
                    <a:pt x="353" y="560"/>
                  </a:lnTo>
                  <a:lnTo>
                    <a:pt x="343" y="579"/>
                  </a:lnTo>
                  <a:lnTo>
                    <a:pt x="333" y="597"/>
                  </a:lnTo>
                  <a:lnTo>
                    <a:pt x="321" y="612"/>
                  </a:lnTo>
                  <a:lnTo>
                    <a:pt x="314" y="619"/>
                  </a:lnTo>
                  <a:lnTo>
                    <a:pt x="308" y="626"/>
                  </a:lnTo>
                  <a:lnTo>
                    <a:pt x="301" y="632"/>
                  </a:lnTo>
                  <a:lnTo>
                    <a:pt x="294" y="638"/>
                  </a:lnTo>
                  <a:lnTo>
                    <a:pt x="287" y="642"/>
                  </a:lnTo>
                  <a:lnTo>
                    <a:pt x="280" y="646"/>
                  </a:lnTo>
                  <a:lnTo>
                    <a:pt x="272" y="651"/>
                  </a:lnTo>
                  <a:lnTo>
                    <a:pt x="264" y="653"/>
                  </a:lnTo>
                  <a:lnTo>
                    <a:pt x="256" y="656"/>
                  </a:lnTo>
                  <a:lnTo>
                    <a:pt x="247" y="657"/>
                  </a:lnTo>
                  <a:lnTo>
                    <a:pt x="239" y="658"/>
                  </a:lnTo>
                  <a:lnTo>
                    <a:pt x="230" y="658"/>
                  </a:lnTo>
                  <a:lnTo>
                    <a:pt x="221" y="658"/>
                  </a:lnTo>
                  <a:lnTo>
                    <a:pt x="214" y="657"/>
                  </a:lnTo>
                  <a:lnTo>
                    <a:pt x="205" y="656"/>
                  </a:lnTo>
                  <a:lnTo>
                    <a:pt x="197" y="653"/>
                  </a:lnTo>
                  <a:lnTo>
                    <a:pt x="189" y="651"/>
                  </a:lnTo>
                  <a:lnTo>
                    <a:pt x="181" y="646"/>
                  </a:lnTo>
                  <a:lnTo>
                    <a:pt x="174" y="642"/>
                  </a:lnTo>
                  <a:lnTo>
                    <a:pt x="167" y="638"/>
                  </a:lnTo>
                  <a:lnTo>
                    <a:pt x="160" y="632"/>
                  </a:lnTo>
                  <a:lnTo>
                    <a:pt x="153" y="626"/>
                  </a:lnTo>
                  <a:lnTo>
                    <a:pt x="147" y="619"/>
                  </a:lnTo>
                  <a:lnTo>
                    <a:pt x="140" y="612"/>
                  </a:lnTo>
                  <a:lnTo>
                    <a:pt x="129" y="597"/>
                  </a:lnTo>
                  <a:lnTo>
                    <a:pt x="118" y="579"/>
                  </a:lnTo>
                  <a:lnTo>
                    <a:pt x="108" y="560"/>
                  </a:lnTo>
                  <a:lnTo>
                    <a:pt x="99" y="538"/>
                  </a:lnTo>
                  <a:lnTo>
                    <a:pt x="92" y="516"/>
                  </a:lnTo>
                  <a:lnTo>
                    <a:pt x="85" y="492"/>
                  </a:lnTo>
                  <a:lnTo>
                    <a:pt x="81" y="467"/>
                  </a:lnTo>
                  <a:lnTo>
                    <a:pt x="77" y="441"/>
                  </a:lnTo>
                  <a:lnTo>
                    <a:pt x="75" y="414"/>
                  </a:lnTo>
                  <a:lnTo>
                    <a:pt x="75" y="386"/>
                  </a:lnTo>
                  <a:lnTo>
                    <a:pt x="75" y="358"/>
                  </a:lnTo>
                  <a:lnTo>
                    <a:pt x="77" y="332"/>
                  </a:lnTo>
                  <a:lnTo>
                    <a:pt x="81" y="306"/>
                  </a:lnTo>
                  <a:lnTo>
                    <a:pt x="85" y="282"/>
                  </a:lnTo>
                  <a:lnTo>
                    <a:pt x="92" y="258"/>
                  </a:lnTo>
                  <a:lnTo>
                    <a:pt x="99" y="235"/>
                  </a:lnTo>
                  <a:lnTo>
                    <a:pt x="108" y="215"/>
                  </a:lnTo>
                  <a:lnTo>
                    <a:pt x="118" y="195"/>
                  </a:lnTo>
                  <a:lnTo>
                    <a:pt x="129" y="178"/>
                  </a:lnTo>
                  <a:lnTo>
                    <a:pt x="140" y="162"/>
                  </a:lnTo>
                  <a:lnTo>
                    <a:pt x="147" y="155"/>
                  </a:lnTo>
                  <a:lnTo>
                    <a:pt x="153" y="149"/>
                  </a:lnTo>
                  <a:lnTo>
                    <a:pt x="160" y="142"/>
                  </a:lnTo>
                  <a:lnTo>
                    <a:pt x="167" y="137"/>
                  </a:lnTo>
                  <a:lnTo>
                    <a:pt x="174" y="133"/>
                  </a:lnTo>
                  <a:lnTo>
                    <a:pt x="181" y="128"/>
                  </a:lnTo>
                  <a:lnTo>
                    <a:pt x="189" y="124"/>
                  </a:lnTo>
                  <a:lnTo>
                    <a:pt x="197" y="122"/>
                  </a:lnTo>
                  <a:lnTo>
                    <a:pt x="205" y="119"/>
                  </a:lnTo>
                  <a:lnTo>
                    <a:pt x="214" y="118"/>
                  </a:lnTo>
                  <a:lnTo>
                    <a:pt x="221" y="117"/>
                  </a:lnTo>
                  <a:lnTo>
                    <a:pt x="230" y="117"/>
                  </a:lnTo>
                  <a:close/>
                  <a:moveTo>
                    <a:pt x="230" y="772"/>
                  </a:moveTo>
                  <a:lnTo>
                    <a:pt x="242" y="772"/>
                  </a:lnTo>
                  <a:lnTo>
                    <a:pt x="254" y="770"/>
                  </a:lnTo>
                  <a:lnTo>
                    <a:pt x="266" y="768"/>
                  </a:lnTo>
                  <a:lnTo>
                    <a:pt x="276" y="765"/>
                  </a:lnTo>
                  <a:lnTo>
                    <a:pt x="288" y="761"/>
                  </a:lnTo>
                  <a:lnTo>
                    <a:pt x="299" y="755"/>
                  </a:lnTo>
                  <a:lnTo>
                    <a:pt x="310" y="750"/>
                  </a:lnTo>
                  <a:lnTo>
                    <a:pt x="320" y="742"/>
                  </a:lnTo>
                  <a:lnTo>
                    <a:pt x="330" y="735"/>
                  </a:lnTo>
                  <a:lnTo>
                    <a:pt x="340" y="727"/>
                  </a:lnTo>
                  <a:lnTo>
                    <a:pt x="350" y="717"/>
                  </a:lnTo>
                  <a:lnTo>
                    <a:pt x="360" y="708"/>
                  </a:lnTo>
                  <a:lnTo>
                    <a:pt x="368" y="697"/>
                  </a:lnTo>
                  <a:lnTo>
                    <a:pt x="377" y="685"/>
                  </a:lnTo>
                  <a:lnTo>
                    <a:pt x="386" y="673"/>
                  </a:lnTo>
                  <a:lnTo>
                    <a:pt x="393" y="661"/>
                  </a:lnTo>
                  <a:lnTo>
                    <a:pt x="401" y="647"/>
                  </a:lnTo>
                  <a:lnTo>
                    <a:pt x="408" y="633"/>
                  </a:lnTo>
                  <a:lnTo>
                    <a:pt x="415" y="619"/>
                  </a:lnTo>
                  <a:lnTo>
                    <a:pt x="421" y="604"/>
                  </a:lnTo>
                  <a:lnTo>
                    <a:pt x="428" y="589"/>
                  </a:lnTo>
                  <a:lnTo>
                    <a:pt x="433" y="573"/>
                  </a:lnTo>
                  <a:lnTo>
                    <a:pt x="438" y="556"/>
                  </a:lnTo>
                  <a:lnTo>
                    <a:pt x="443" y="539"/>
                  </a:lnTo>
                  <a:lnTo>
                    <a:pt x="447" y="521"/>
                  </a:lnTo>
                  <a:lnTo>
                    <a:pt x="450" y="504"/>
                  </a:lnTo>
                  <a:lnTo>
                    <a:pt x="454" y="485"/>
                  </a:lnTo>
                  <a:lnTo>
                    <a:pt x="457" y="467"/>
                  </a:lnTo>
                  <a:lnTo>
                    <a:pt x="458" y="448"/>
                  </a:lnTo>
                  <a:lnTo>
                    <a:pt x="460" y="428"/>
                  </a:lnTo>
                  <a:lnTo>
                    <a:pt x="461" y="409"/>
                  </a:lnTo>
                  <a:lnTo>
                    <a:pt x="461" y="388"/>
                  </a:lnTo>
                  <a:lnTo>
                    <a:pt x="461" y="368"/>
                  </a:lnTo>
                  <a:lnTo>
                    <a:pt x="460" y="348"/>
                  </a:lnTo>
                  <a:lnTo>
                    <a:pt x="458" y="329"/>
                  </a:lnTo>
                  <a:lnTo>
                    <a:pt x="457" y="310"/>
                  </a:lnTo>
                  <a:lnTo>
                    <a:pt x="454" y="290"/>
                  </a:lnTo>
                  <a:lnTo>
                    <a:pt x="450" y="272"/>
                  </a:lnTo>
                  <a:lnTo>
                    <a:pt x="447" y="254"/>
                  </a:lnTo>
                  <a:lnTo>
                    <a:pt x="443" y="236"/>
                  </a:lnTo>
                  <a:lnTo>
                    <a:pt x="438" y="219"/>
                  </a:lnTo>
                  <a:lnTo>
                    <a:pt x="434" y="202"/>
                  </a:lnTo>
                  <a:lnTo>
                    <a:pt x="428" y="186"/>
                  </a:lnTo>
                  <a:lnTo>
                    <a:pt x="422" y="170"/>
                  </a:lnTo>
                  <a:lnTo>
                    <a:pt x="416" y="155"/>
                  </a:lnTo>
                  <a:lnTo>
                    <a:pt x="409" y="140"/>
                  </a:lnTo>
                  <a:lnTo>
                    <a:pt x="402" y="126"/>
                  </a:lnTo>
                  <a:lnTo>
                    <a:pt x="394" y="112"/>
                  </a:lnTo>
                  <a:lnTo>
                    <a:pt x="387" y="100"/>
                  </a:lnTo>
                  <a:lnTo>
                    <a:pt x="378" y="87"/>
                  </a:lnTo>
                  <a:lnTo>
                    <a:pt x="369" y="77"/>
                  </a:lnTo>
                  <a:lnTo>
                    <a:pt x="361" y="66"/>
                  </a:lnTo>
                  <a:lnTo>
                    <a:pt x="351" y="55"/>
                  </a:lnTo>
                  <a:lnTo>
                    <a:pt x="341" y="46"/>
                  </a:lnTo>
                  <a:lnTo>
                    <a:pt x="332" y="38"/>
                  </a:lnTo>
                  <a:lnTo>
                    <a:pt x="321" y="30"/>
                  </a:lnTo>
                  <a:lnTo>
                    <a:pt x="311" y="23"/>
                  </a:lnTo>
                  <a:lnTo>
                    <a:pt x="300" y="17"/>
                  </a:lnTo>
                  <a:lnTo>
                    <a:pt x="289" y="12"/>
                  </a:lnTo>
                  <a:lnTo>
                    <a:pt x="278" y="8"/>
                  </a:lnTo>
                  <a:lnTo>
                    <a:pt x="266" y="4"/>
                  </a:lnTo>
                  <a:lnTo>
                    <a:pt x="255" y="1"/>
                  </a:lnTo>
                  <a:lnTo>
                    <a:pt x="243" y="0"/>
                  </a:lnTo>
                  <a:lnTo>
                    <a:pt x="230" y="0"/>
                  </a:lnTo>
                  <a:lnTo>
                    <a:pt x="218" y="0"/>
                  </a:lnTo>
                  <a:lnTo>
                    <a:pt x="206" y="1"/>
                  </a:lnTo>
                  <a:lnTo>
                    <a:pt x="194" y="4"/>
                  </a:lnTo>
                  <a:lnTo>
                    <a:pt x="184" y="8"/>
                  </a:lnTo>
                  <a:lnTo>
                    <a:pt x="172" y="12"/>
                  </a:lnTo>
                  <a:lnTo>
                    <a:pt x="161" y="17"/>
                  </a:lnTo>
                  <a:lnTo>
                    <a:pt x="150" y="23"/>
                  </a:lnTo>
                  <a:lnTo>
                    <a:pt x="139" y="30"/>
                  </a:lnTo>
                  <a:lnTo>
                    <a:pt x="130" y="38"/>
                  </a:lnTo>
                  <a:lnTo>
                    <a:pt x="120" y="46"/>
                  </a:lnTo>
                  <a:lnTo>
                    <a:pt x="110" y="55"/>
                  </a:lnTo>
                  <a:lnTo>
                    <a:pt x="101" y="66"/>
                  </a:lnTo>
                  <a:lnTo>
                    <a:pt x="92" y="77"/>
                  </a:lnTo>
                  <a:lnTo>
                    <a:pt x="83" y="87"/>
                  </a:lnTo>
                  <a:lnTo>
                    <a:pt x="75" y="100"/>
                  </a:lnTo>
                  <a:lnTo>
                    <a:pt x="67" y="112"/>
                  </a:lnTo>
                  <a:lnTo>
                    <a:pt x="59" y="126"/>
                  </a:lnTo>
                  <a:lnTo>
                    <a:pt x="52" y="140"/>
                  </a:lnTo>
                  <a:lnTo>
                    <a:pt x="45" y="155"/>
                  </a:lnTo>
                  <a:lnTo>
                    <a:pt x="39" y="170"/>
                  </a:lnTo>
                  <a:lnTo>
                    <a:pt x="32" y="186"/>
                  </a:lnTo>
                  <a:lnTo>
                    <a:pt x="27" y="202"/>
                  </a:lnTo>
                  <a:lnTo>
                    <a:pt x="23" y="219"/>
                  </a:lnTo>
                  <a:lnTo>
                    <a:pt x="17" y="236"/>
                  </a:lnTo>
                  <a:lnTo>
                    <a:pt x="14" y="254"/>
                  </a:lnTo>
                  <a:lnTo>
                    <a:pt x="10" y="272"/>
                  </a:lnTo>
                  <a:lnTo>
                    <a:pt x="7" y="290"/>
                  </a:lnTo>
                  <a:lnTo>
                    <a:pt x="4" y="310"/>
                  </a:lnTo>
                  <a:lnTo>
                    <a:pt x="2" y="329"/>
                  </a:lnTo>
                  <a:lnTo>
                    <a:pt x="1" y="348"/>
                  </a:lnTo>
                  <a:lnTo>
                    <a:pt x="0" y="368"/>
                  </a:lnTo>
                  <a:lnTo>
                    <a:pt x="0" y="388"/>
                  </a:lnTo>
                  <a:lnTo>
                    <a:pt x="0" y="409"/>
                  </a:lnTo>
                  <a:lnTo>
                    <a:pt x="1" y="428"/>
                  </a:lnTo>
                  <a:lnTo>
                    <a:pt x="2" y="448"/>
                  </a:lnTo>
                  <a:lnTo>
                    <a:pt x="4" y="467"/>
                  </a:lnTo>
                  <a:lnTo>
                    <a:pt x="8" y="485"/>
                  </a:lnTo>
                  <a:lnTo>
                    <a:pt x="10" y="504"/>
                  </a:lnTo>
                  <a:lnTo>
                    <a:pt x="14" y="521"/>
                  </a:lnTo>
                  <a:lnTo>
                    <a:pt x="18" y="539"/>
                  </a:lnTo>
                  <a:lnTo>
                    <a:pt x="23" y="556"/>
                  </a:lnTo>
                  <a:lnTo>
                    <a:pt x="28" y="573"/>
                  </a:lnTo>
                  <a:lnTo>
                    <a:pt x="34" y="589"/>
                  </a:lnTo>
                  <a:lnTo>
                    <a:pt x="39" y="604"/>
                  </a:lnTo>
                  <a:lnTo>
                    <a:pt x="45" y="619"/>
                  </a:lnTo>
                  <a:lnTo>
                    <a:pt x="53" y="633"/>
                  </a:lnTo>
                  <a:lnTo>
                    <a:pt x="59" y="647"/>
                  </a:lnTo>
                  <a:lnTo>
                    <a:pt x="67" y="661"/>
                  </a:lnTo>
                  <a:lnTo>
                    <a:pt x="76" y="673"/>
                  </a:lnTo>
                  <a:lnTo>
                    <a:pt x="84" y="685"/>
                  </a:lnTo>
                  <a:lnTo>
                    <a:pt x="93" y="697"/>
                  </a:lnTo>
                  <a:lnTo>
                    <a:pt x="102" y="708"/>
                  </a:lnTo>
                  <a:lnTo>
                    <a:pt x="111" y="717"/>
                  </a:lnTo>
                  <a:lnTo>
                    <a:pt x="121" y="727"/>
                  </a:lnTo>
                  <a:lnTo>
                    <a:pt x="131" y="735"/>
                  </a:lnTo>
                  <a:lnTo>
                    <a:pt x="140" y="742"/>
                  </a:lnTo>
                  <a:lnTo>
                    <a:pt x="151" y="750"/>
                  </a:lnTo>
                  <a:lnTo>
                    <a:pt x="162" y="755"/>
                  </a:lnTo>
                  <a:lnTo>
                    <a:pt x="173" y="761"/>
                  </a:lnTo>
                  <a:lnTo>
                    <a:pt x="184" y="765"/>
                  </a:lnTo>
                  <a:lnTo>
                    <a:pt x="196" y="768"/>
                  </a:lnTo>
                  <a:lnTo>
                    <a:pt x="207" y="770"/>
                  </a:lnTo>
                  <a:lnTo>
                    <a:pt x="218" y="772"/>
                  </a:lnTo>
                  <a:lnTo>
                    <a:pt x="230" y="772"/>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60" name="Freeform 26"/>
            <p:cNvSpPr>
              <a:spLocks noChangeAspect="1"/>
            </p:cNvSpPr>
            <p:nvPr/>
          </p:nvSpPr>
          <p:spPr bwMode="black">
            <a:xfrm>
              <a:off x="2994" y="3764"/>
              <a:ext cx="40" cy="126"/>
            </a:xfrm>
            <a:custGeom>
              <a:avLst/>
              <a:gdLst>
                <a:gd name="T0" fmla="*/ 0 w 240"/>
                <a:gd name="T1" fmla="*/ 0 h 754"/>
                <a:gd name="T2" fmla="*/ 0 w 240"/>
                <a:gd name="T3" fmla="*/ 0 h 754"/>
                <a:gd name="T4" fmla="*/ 0 w 240"/>
                <a:gd name="T5" fmla="*/ 0 h 754"/>
                <a:gd name="T6" fmla="*/ 0 w 240"/>
                <a:gd name="T7" fmla="*/ 0 h 754"/>
                <a:gd name="T8" fmla="*/ 0 w 240"/>
                <a:gd name="T9" fmla="*/ 0 h 754"/>
                <a:gd name="T10" fmla="*/ 0 w 240"/>
                <a:gd name="T11" fmla="*/ 0 h 754"/>
                <a:gd name="T12" fmla="*/ 0 w 240"/>
                <a:gd name="T13" fmla="*/ 0 h 754"/>
                <a:gd name="T14" fmla="*/ 0 w 240"/>
                <a:gd name="T15" fmla="*/ 0 h 754"/>
                <a:gd name="T16" fmla="*/ 0 w 240"/>
                <a:gd name="T17" fmla="*/ 0 h 754"/>
                <a:gd name="T18" fmla="*/ 0 w 240"/>
                <a:gd name="T19" fmla="*/ 0 h 754"/>
                <a:gd name="T20" fmla="*/ 0 w 240"/>
                <a:gd name="T21" fmla="*/ 0 h 754"/>
                <a:gd name="T22" fmla="*/ 0 w 240"/>
                <a:gd name="T23" fmla="*/ 0 h 754"/>
                <a:gd name="T24" fmla="*/ 0 w 240"/>
                <a:gd name="T25" fmla="*/ 0 h 754"/>
                <a:gd name="T26" fmla="*/ 0 w 240"/>
                <a:gd name="T27" fmla="*/ 0 h 754"/>
                <a:gd name="T28" fmla="*/ 0 w 240"/>
                <a:gd name="T29" fmla="*/ 0 h 754"/>
                <a:gd name="T30" fmla="*/ 0 w 240"/>
                <a:gd name="T31" fmla="*/ 0 h 754"/>
                <a:gd name="T32" fmla="*/ 0 w 240"/>
                <a:gd name="T33" fmla="*/ 0 h 754"/>
                <a:gd name="T34" fmla="*/ 0 w 240"/>
                <a:gd name="T35" fmla="*/ 0 h 754"/>
                <a:gd name="T36" fmla="*/ 0 w 240"/>
                <a:gd name="T37" fmla="*/ 0 h 754"/>
                <a:gd name="T38" fmla="*/ 0 w 240"/>
                <a:gd name="T39" fmla="*/ 0 h 754"/>
                <a:gd name="T40" fmla="*/ 0 w 240"/>
                <a:gd name="T41" fmla="*/ 0 h 754"/>
                <a:gd name="T42" fmla="*/ 0 w 240"/>
                <a:gd name="T43" fmla="*/ 0 h 754"/>
                <a:gd name="T44" fmla="*/ 0 w 240"/>
                <a:gd name="T45" fmla="*/ 0 h 754"/>
                <a:gd name="T46" fmla="*/ 0 w 240"/>
                <a:gd name="T47" fmla="*/ 0 h 754"/>
                <a:gd name="T48" fmla="*/ 0 w 240"/>
                <a:gd name="T49" fmla="*/ 0 h 754"/>
                <a:gd name="T50" fmla="*/ 0 w 240"/>
                <a:gd name="T51" fmla="*/ 0 h 754"/>
                <a:gd name="T52" fmla="*/ 0 w 240"/>
                <a:gd name="T53" fmla="*/ 0 h 754"/>
                <a:gd name="T54" fmla="*/ 0 w 240"/>
                <a:gd name="T55" fmla="*/ 0 h 754"/>
                <a:gd name="T56" fmla="*/ 0 w 240"/>
                <a:gd name="T57" fmla="*/ 0 h 754"/>
                <a:gd name="T58" fmla="*/ 0 w 240"/>
                <a:gd name="T59" fmla="*/ 0 h 754"/>
                <a:gd name="T60" fmla="*/ 0 w 240"/>
                <a:gd name="T61" fmla="*/ 0 h 754"/>
                <a:gd name="T62" fmla="*/ 0 w 240"/>
                <a:gd name="T63" fmla="*/ 0 h 754"/>
                <a:gd name="T64" fmla="*/ 0 w 240"/>
                <a:gd name="T65" fmla="*/ 0 h 754"/>
                <a:gd name="T66" fmla="*/ 0 w 240"/>
                <a:gd name="T67" fmla="*/ 0 h 754"/>
                <a:gd name="T68" fmla="*/ 0 w 240"/>
                <a:gd name="T69" fmla="*/ 0 h 754"/>
                <a:gd name="T70" fmla="*/ 0 w 240"/>
                <a:gd name="T71" fmla="*/ 0 h 754"/>
                <a:gd name="T72" fmla="*/ 0 w 240"/>
                <a:gd name="T73" fmla="*/ 0 h 754"/>
                <a:gd name="T74" fmla="*/ 0 w 240"/>
                <a:gd name="T75" fmla="*/ 0 h 754"/>
                <a:gd name="T76" fmla="*/ 0 w 240"/>
                <a:gd name="T77" fmla="*/ 0 h 754"/>
                <a:gd name="T78" fmla="*/ 0 w 240"/>
                <a:gd name="T79" fmla="*/ 0 h 754"/>
                <a:gd name="T80" fmla="*/ 0 w 240"/>
                <a:gd name="T81" fmla="*/ 0 h 754"/>
                <a:gd name="T82" fmla="*/ 0 w 240"/>
                <a:gd name="T83" fmla="*/ 0 h 754"/>
                <a:gd name="T84" fmla="*/ 0 w 240"/>
                <a:gd name="T85" fmla="*/ 0 h 754"/>
                <a:gd name="T86" fmla="*/ 0 w 240"/>
                <a:gd name="T87" fmla="*/ 0 h 754"/>
                <a:gd name="T88" fmla="*/ 0 w 240"/>
                <a:gd name="T89" fmla="*/ 0 h 754"/>
                <a:gd name="T90" fmla="*/ 0 w 240"/>
                <a:gd name="T91" fmla="*/ 0 h 754"/>
                <a:gd name="T92" fmla="*/ 0 w 240"/>
                <a:gd name="T93" fmla="*/ 0 h 754"/>
                <a:gd name="T94" fmla="*/ 0 w 240"/>
                <a:gd name="T95" fmla="*/ 0 h 754"/>
                <a:gd name="T96" fmla="*/ 0 w 240"/>
                <a:gd name="T97" fmla="*/ 0 h 754"/>
                <a:gd name="T98" fmla="*/ 0 w 240"/>
                <a:gd name="T99" fmla="*/ 0 h 754"/>
                <a:gd name="T100" fmla="*/ 0 w 240"/>
                <a:gd name="T101" fmla="*/ 0 h 754"/>
                <a:gd name="T102" fmla="*/ 0 w 240"/>
                <a:gd name="T103" fmla="*/ 0 h 7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0" h="754">
                  <a:moveTo>
                    <a:pt x="74" y="100"/>
                  </a:moveTo>
                  <a:lnTo>
                    <a:pt x="76" y="100"/>
                  </a:lnTo>
                  <a:lnTo>
                    <a:pt x="86" y="79"/>
                  </a:lnTo>
                  <a:lnTo>
                    <a:pt x="96" y="59"/>
                  </a:lnTo>
                  <a:lnTo>
                    <a:pt x="105" y="43"/>
                  </a:lnTo>
                  <a:lnTo>
                    <a:pt x="116" y="28"/>
                  </a:lnTo>
                  <a:lnTo>
                    <a:pt x="123" y="22"/>
                  </a:lnTo>
                  <a:lnTo>
                    <a:pt x="128" y="16"/>
                  </a:lnTo>
                  <a:lnTo>
                    <a:pt x="134" y="11"/>
                  </a:lnTo>
                  <a:lnTo>
                    <a:pt x="142" y="8"/>
                  </a:lnTo>
                  <a:lnTo>
                    <a:pt x="148" y="4"/>
                  </a:lnTo>
                  <a:lnTo>
                    <a:pt x="157" y="1"/>
                  </a:lnTo>
                  <a:lnTo>
                    <a:pt x="166" y="0"/>
                  </a:lnTo>
                  <a:lnTo>
                    <a:pt x="174" y="0"/>
                  </a:lnTo>
                  <a:lnTo>
                    <a:pt x="183" y="0"/>
                  </a:lnTo>
                  <a:lnTo>
                    <a:pt x="192" y="2"/>
                  </a:lnTo>
                  <a:lnTo>
                    <a:pt x="200" y="4"/>
                  </a:lnTo>
                  <a:lnTo>
                    <a:pt x="209" y="9"/>
                  </a:lnTo>
                  <a:lnTo>
                    <a:pt x="217" y="14"/>
                  </a:lnTo>
                  <a:lnTo>
                    <a:pt x="225" y="19"/>
                  </a:lnTo>
                  <a:lnTo>
                    <a:pt x="233" y="26"/>
                  </a:lnTo>
                  <a:lnTo>
                    <a:pt x="240" y="33"/>
                  </a:lnTo>
                  <a:lnTo>
                    <a:pt x="207" y="148"/>
                  </a:lnTo>
                  <a:lnTo>
                    <a:pt x="195" y="136"/>
                  </a:lnTo>
                  <a:lnTo>
                    <a:pt x="185" y="126"/>
                  </a:lnTo>
                  <a:lnTo>
                    <a:pt x="180" y="122"/>
                  </a:lnTo>
                  <a:lnTo>
                    <a:pt x="173" y="119"/>
                  </a:lnTo>
                  <a:lnTo>
                    <a:pt x="168" y="117"/>
                  </a:lnTo>
                  <a:lnTo>
                    <a:pt x="161" y="117"/>
                  </a:lnTo>
                  <a:lnTo>
                    <a:pt x="154" y="117"/>
                  </a:lnTo>
                  <a:lnTo>
                    <a:pt x="146" y="118"/>
                  </a:lnTo>
                  <a:lnTo>
                    <a:pt x="140" y="121"/>
                  </a:lnTo>
                  <a:lnTo>
                    <a:pt x="133" y="124"/>
                  </a:lnTo>
                  <a:lnTo>
                    <a:pt x="128" y="127"/>
                  </a:lnTo>
                  <a:lnTo>
                    <a:pt x="123" y="133"/>
                  </a:lnTo>
                  <a:lnTo>
                    <a:pt x="117" y="138"/>
                  </a:lnTo>
                  <a:lnTo>
                    <a:pt x="113" y="145"/>
                  </a:lnTo>
                  <a:lnTo>
                    <a:pt x="104" y="160"/>
                  </a:lnTo>
                  <a:lnTo>
                    <a:pt x="98" y="176"/>
                  </a:lnTo>
                  <a:lnTo>
                    <a:pt x="91" y="195"/>
                  </a:lnTo>
                  <a:lnTo>
                    <a:pt x="87" y="216"/>
                  </a:lnTo>
                  <a:lnTo>
                    <a:pt x="83" y="236"/>
                  </a:lnTo>
                  <a:lnTo>
                    <a:pt x="79" y="259"/>
                  </a:lnTo>
                  <a:lnTo>
                    <a:pt x="77" y="282"/>
                  </a:lnTo>
                  <a:lnTo>
                    <a:pt x="76" y="303"/>
                  </a:lnTo>
                  <a:lnTo>
                    <a:pt x="74" y="347"/>
                  </a:lnTo>
                  <a:lnTo>
                    <a:pt x="74" y="386"/>
                  </a:lnTo>
                  <a:lnTo>
                    <a:pt x="74" y="754"/>
                  </a:lnTo>
                  <a:lnTo>
                    <a:pt x="0" y="754"/>
                  </a:lnTo>
                  <a:lnTo>
                    <a:pt x="0" y="20"/>
                  </a:lnTo>
                  <a:lnTo>
                    <a:pt x="74" y="20"/>
                  </a:lnTo>
                  <a:lnTo>
                    <a:pt x="74" y="10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61" name="Freeform 27"/>
            <p:cNvSpPr>
              <a:spLocks noChangeAspect="1"/>
            </p:cNvSpPr>
            <p:nvPr/>
          </p:nvSpPr>
          <p:spPr bwMode="black">
            <a:xfrm>
              <a:off x="3040" y="3767"/>
              <a:ext cx="79" cy="191"/>
            </a:xfrm>
            <a:custGeom>
              <a:avLst/>
              <a:gdLst>
                <a:gd name="T0" fmla="*/ 0 w 472"/>
                <a:gd name="T1" fmla="*/ 0 h 1144"/>
                <a:gd name="T2" fmla="*/ 0 w 472"/>
                <a:gd name="T3" fmla="*/ 0 h 1144"/>
                <a:gd name="T4" fmla="*/ 0 w 472"/>
                <a:gd name="T5" fmla="*/ 0 h 1144"/>
                <a:gd name="T6" fmla="*/ 0 w 472"/>
                <a:gd name="T7" fmla="*/ 0 h 1144"/>
                <a:gd name="T8" fmla="*/ 0 w 472"/>
                <a:gd name="T9" fmla="*/ 0 h 1144"/>
                <a:gd name="T10" fmla="*/ 0 w 472"/>
                <a:gd name="T11" fmla="*/ 0 h 1144"/>
                <a:gd name="T12" fmla="*/ 0 w 472"/>
                <a:gd name="T13" fmla="*/ 0 h 1144"/>
                <a:gd name="T14" fmla="*/ 0 w 472"/>
                <a:gd name="T15" fmla="*/ 0 h 1144"/>
                <a:gd name="T16" fmla="*/ 0 w 472"/>
                <a:gd name="T17" fmla="*/ 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2" h="1144">
                  <a:moveTo>
                    <a:pt x="0" y="0"/>
                  </a:moveTo>
                  <a:lnTo>
                    <a:pt x="88" y="0"/>
                  </a:lnTo>
                  <a:lnTo>
                    <a:pt x="244" y="525"/>
                  </a:lnTo>
                  <a:lnTo>
                    <a:pt x="387" y="0"/>
                  </a:lnTo>
                  <a:lnTo>
                    <a:pt x="472" y="0"/>
                  </a:lnTo>
                  <a:lnTo>
                    <a:pt x="146" y="1144"/>
                  </a:lnTo>
                  <a:lnTo>
                    <a:pt x="62" y="1144"/>
                  </a:lnTo>
                  <a:lnTo>
                    <a:pt x="204" y="665"/>
                  </a:lnTo>
                  <a:lnTo>
                    <a:pt x="0" y="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62" name="Freeform 28"/>
            <p:cNvSpPr>
              <a:spLocks noChangeAspect="1"/>
            </p:cNvSpPr>
            <p:nvPr/>
          </p:nvSpPr>
          <p:spPr bwMode="black">
            <a:xfrm>
              <a:off x="1178" y="3969"/>
              <a:ext cx="93" cy="33"/>
            </a:xfrm>
            <a:custGeom>
              <a:avLst/>
              <a:gdLst>
                <a:gd name="T0" fmla="*/ 0 w 557"/>
                <a:gd name="T1" fmla="*/ 0 h 196"/>
                <a:gd name="T2" fmla="*/ 0 w 557"/>
                <a:gd name="T3" fmla="*/ 0 h 196"/>
                <a:gd name="T4" fmla="*/ 0 w 557"/>
                <a:gd name="T5" fmla="*/ 0 h 196"/>
                <a:gd name="T6" fmla="*/ 0 w 557"/>
                <a:gd name="T7" fmla="*/ 0 h 196"/>
                <a:gd name="T8" fmla="*/ 0 w 557"/>
                <a:gd name="T9" fmla="*/ 0 h 196"/>
                <a:gd name="T10" fmla="*/ 0 w 557"/>
                <a:gd name="T11" fmla="*/ 0 h 196"/>
                <a:gd name="T12" fmla="*/ 0 w 557"/>
                <a:gd name="T13" fmla="*/ 0 h 196"/>
                <a:gd name="T14" fmla="*/ 0 w 557"/>
                <a:gd name="T15" fmla="*/ 0 h 196"/>
                <a:gd name="T16" fmla="*/ 0 w 557"/>
                <a:gd name="T17" fmla="*/ 0 h 196"/>
                <a:gd name="T18" fmla="*/ 0 w 557"/>
                <a:gd name="T19" fmla="*/ 0 h 196"/>
                <a:gd name="T20" fmla="*/ 0 w 557"/>
                <a:gd name="T21" fmla="*/ 0 h 196"/>
                <a:gd name="T22" fmla="*/ 0 w 557"/>
                <a:gd name="T23" fmla="*/ 0 h 196"/>
                <a:gd name="T24" fmla="*/ 0 w 557"/>
                <a:gd name="T25" fmla="*/ 0 h 196"/>
                <a:gd name="T26" fmla="*/ 0 w 557"/>
                <a:gd name="T27" fmla="*/ 0 h 196"/>
                <a:gd name="T28" fmla="*/ 0 w 557"/>
                <a:gd name="T29" fmla="*/ 0 h 196"/>
                <a:gd name="T30" fmla="*/ 0 w 557"/>
                <a:gd name="T31" fmla="*/ 0 h 196"/>
                <a:gd name="T32" fmla="*/ 0 w 557"/>
                <a:gd name="T33" fmla="*/ 0 h 196"/>
                <a:gd name="T34" fmla="*/ 0 w 557"/>
                <a:gd name="T35" fmla="*/ 0 h 196"/>
                <a:gd name="T36" fmla="*/ 0 w 557"/>
                <a:gd name="T37" fmla="*/ 0 h 196"/>
                <a:gd name="T38" fmla="*/ 0 w 557"/>
                <a:gd name="T39" fmla="*/ 0 h 196"/>
                <a:gd name="T40" fmla="*/ 0 w 557"/>
                <a:gd name="T41" fmla="*/ 0 h 196"/>
                <a:gd name="T42" fmla="*/ 0 w 557"/>
                <a:gd name="T43" fmla="*/ 0 h 196"/>
                <a:gd name="T44" fmla="*/ 0 w 557"/>
                <a:gd name="T45" fmla="*/ 0 h 196"/>
                <a:gd name="T46" fmla="*/ 0 w 557"/>
                <a:gd name="T47" fmla="*/ 0 h 196"/>
                <a:gd name="T48" fmla="*/ 0 w 557"/>
                <a:gd name="T49" fmla="*/ 0 h 196"/>
                <a:gd name="T50" fmla="*/ 0 w 557"/>
                <a:gd name="T51" fmla="*/ 0 h 196"/>
                <a:gd name="T52" fmla="*/ 0 w 557"/>
                <a:gd name="T53" fmla="*/ 0 h 196"/>
                <a:gd name="T54" fmla="*/ 0 w 557"/>
                <a:gd name="T55" fmla="*/ 0 h 196"/>
                <a:gd name="T56" fmla="*/ 0 w 557"/>
                <a:gd name="T57" fmla="*/ 0 h 196"/>
                <a:gd name="T58" fmla="*/ 0 w 557"/>
                <a:gd name="T59" fmla="*/ 0 h 196"/>
                <a:gd name="T60" fmla="*/ 0 w 557"/>
                <a:gd name="T61" fmla="*/ 0 h 196"/>
                <a:gd name="T62" fmla="*/ 0 w 557"/>
                <a:gd name="T63" fmla="*/ 0 h 196"/>
                <a:gd name="T64" fmla="*/ 0 w 557"/>
                <a:gd name="T65" fmla="*/ 0 h 196"/>
                <a:gd name="T66" fmla="*/ 0 w 557"/>
                <a:gd name="T67" fmla="*/ 0 h 196"/>
                <a:gd name="T68" fmla="*/ 0 w 557"/>
                <a:gd name="T69" fmla="*/ 0 h 196"/>
                <a:gd name="T70" fmla="*/ 0 w 557"/>
                <a:gd name="T71" fmla="*/ 0 h 196"/>
                <a:gd name="T72" fmla="*/ 0 w 557"/>
                <a:gd name="T73" fmla="*/ 0 h 1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7" h="196">
                  <a:moveTo>
                    <a:pt x="557" y="0"/>
                  </a:moveTo>
                  <a:lnTo>
                    <a:pt x="535" y="20"/>
                  </a:lnTo>
                  <a:lnTo>
                    <a:pt x="511" y="39"/>
                  </a:lnTo>
                  <a:lnTo>
                    <a:pt x="485" y="57"/>
                  </a:lnTo>
                  <a:lnTo>
                    <a:pt x="457" y="73"/>
                  </a:lnTo>
                  <a:lnTo>
                    <a:pt x="428" y="89"/>
                  </a:lnTo>
                  <a:lnTo>
                    <a:pt x="396" y="103"/>
                  </a:lnTo>
                  <a:lnTo>
                    <a:pt x="364" y="117"/>
                  </a:lnTo>
                  <a:lnTo>
                    <a:pt x="330" y="130"/>
                  </a:lnTo>
                  <a:lnTo>
                    <a:pt x="294" y="141"/>
                  </a:lnTo>
                  <a:lnTo>
                    <a:pt x="256" y="152"/>
                  </a:lnTo>
                  <a:lnTo>
                    <a:pt x="217" y="162"/>
                  </a:lnTo>
                  <a:lnTo>
                    <a:pt x="176" y="170"/>
                  </a:lnTo>
                  <a:lnTo>
                    <a:pt x="134" y="179"/>
                  </a:lnTo>
                  <a:lnTo>
                    <a:pt x="91" y="185"/>
                  </a:lnTo>
                  <a:lnTo>
                    <a:pt x="47" y="191"/>
                  </a:lnTo>
                  <a:lnTo>
                    <a:pt x="0" y="196"/>
                  </a:lnTo>
                  <a:lnTo>
                    <a:pt x="50" y="193"/>
                  </a:lnTo>
                  <a:lnTo>
                    <a:pt x="96" y="189"/>
                  </a:lnTo>
                  <a:lnTo>
                    <a:pt x="142" y="182"/>
                  </a:lnTo>
                  <a:lnTo>
                    <a:pt x="186" y="176"/>
                  </a:lnTo>
                  <a:lnTo>
                    <a:pt x="227" y="168"/>
                  </a:lnTo>
                  <a:lnTo>
                    <a:pt x="267" y="158"/>
                  </a:lnTo>
                  <a:lnTo>
                    <a:pt x="305" y="149"/>
                  </a:lnTo>
                  <a:lnTo>
                    <a:pt x="341" y="137"/>
                  </a:lnTo>
                  <a:lnTo>
                    <a:pt x="376" y="124"/>
                  </a:lnTo>
                  <a:lnTo>
                    <a:pt x="407" y="111"/>
                  </a:lnTo>
                  <a:lnTo>
                    <a:pt x="437" y="96"/>
                  </a:lnTo>
                  <a:lnTo>
                    <a:pt x="466" y="79"/>
                  </a:lnTo>
                  <a:lnTo>
                    <a:pt x="480" y="70"/>
                  </a:lnTo>
                  <a:lnTo>
                    <a:pt x="491" y="61"/>
                  </a:lnTo>
                  <a:lnTo>
                    <a:pt x="504" y="52"/>
                  </a:lnTo>
                  <a:lnTo>
                    <a:pt x="515" y="42"/>
                  </a:lnTo>
                  <a:lnTo>
                    <a:pt x="527" y="32"/>
                  </a:lnTo>
                  <a:lnTo>
                    <a:pt x="538" y="22"/>
                  </a:lnTo>
                  <a:lnTo>
                    <a:pt x="548" y="12"/>
                  </a:lnTo>
                  <a:lnTo>
                    <a:pt x="557" y="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63" name="Freeform 29"/>
            <p:cNvSpPr>
              <a:spLocks noChangeAspect="1"/>
            </p:cNvSpPr>
            <p:nvPr/>
          </p:nvSpPr>
          <p:spPr bwMode="black">
            <a:xfrm>
              <a:off x="270" y="3456"/>
              <a:ext cx="305" cy="106"/>
            </a:xfrm>
            <a:custGeom>
              <a:avLst/>
              <a:gdLst>
                <a:gd name="T0" fmla="*/ 0 w 1832"/>
                <a:gd name="T1" fmla="*/ 0 h 635"/>
                <a:gd name="T2" fmla="*/ 0 w 1832"/>
                <a:gd name="T3" fmla="*/ 0 h 635"/>
                <a:gd name="T4" fmla="*/ 0 w 1832"/>
                <a:gd name="T5" fmla="*/ 0 h 635"/>
                <a:gd name="T6" fmla="*/ 0 w 1832"/>
                <a:gd name="T7" fmla="*/ 0 h 635"/>
                <a:gd name="T8" fmla="*/ 0 w 1832"/>
                <a:gd name="T9" fmla="*/ 0 h 635"/>
                <a:gd name="T10" fmla="*/ 0 w 1832"/>
                <a:gd name="T11" fmla="*/ 0 h 635"/>
                <a:gd name="T12" fmla="*/ 0 w 1832"/>
                <a:gd name="T13" fmla="*/ 0 h 635"/>
                <a:gd name="T14" fmla="*/ 0 w 1832"/>
                <a:gd name="T15" fmla="*/ 0 h 635"/>
                <a:gd name="T16" fmla="*/ 0 w 1832"/>
                <a:gd name="T17" fmla="*/ 0 h 635"/>
                <a:gd name="T18" fmla="*/ 0 w 1832"/>
                <a:gd name="T19" fmla="*/ 0 h 635"/>
                <a:gd name="T20" fmla="*/ 0 w 1832"/>
                <a:gd name="T21" fmla="*/ 0 h 635"/>
                <a:gd name="T22" fmla="*/ 0 w 1832"/>
                <a:gd name="T23" fmla="*/ 0 h 635"/>
                <a:gd name="T24" fmla="*/ 0 w 1832"/>
                <a:gd name="T25" fmla="*/ 0 h 635"/>
                <a:gd name="T26" fmla="*/ 0 w 1832"/>
                <a:gd name="T27" fmla="*/ 0 h 635"/>
                <a:gd name="T28" fmla="*/ 0 w 1832"/>
                <a:gd name="T29" fmla="*/ 0 h 635"/>
                <a:gd name="T30" fmla="*/ 0 w 1832"/>
                <a:gd name="T31" fmla="*/ 0 h 635"/>
                <a:gd name="T32" fmla="*/ 0 w 1832"/>
                <a:gd name="T33" fmla="*/ 0 h 635"/>
                <a:gd name="T34" fmla="*/ 0 w 1832"/>
                <a:gd name="T35" fmla="*/ 0 h 635"/>
                <a:gd name="T36" fmla="*/ 0 w 1832"/>
                <a:gd name="T37" fmla="*/ 0 h 635"/>
                <a:gd name="T38" fmla="*/ 0 w 1832"/>
                <a:gd name="T39" fmla="*/ 0 h 635"/>
                <a:gd name="T40" fmla="*/ 0 w 1832"/>
                <a:gd name="T41" fmla="*/ 0 h 635"/>
                <a:gd name="T42" fmla="*/ 0 w 1832"/>
                <a:gd name="T43" fmla="*/ 0 h 635"/>
                <a:gd name="T44" fmla="*/ 0 w 1832"/>
                <a:gd name="T45" fmla="*/ 0 h 635"/>
                <a:gd name="T46" fmla="*/ 0 w 1832"/>
                <a:gd name="T47" fmla="*/ 0 h 635"/>
                <a:gd name="T48" fmla="*/ 0 w 1832"/>
                <a:gd name="T49" fmla="*/ 0 h 635"/>
                <a:gd name="T50" fmla="*/ 0 w 1832"/>
                <a:gd name="T51" fmla="*/ 0 h 635"/>
                <a:gd name="T52" fmla="*/ 0 w 1832"/>
                <a:gd name="T53" fmla="*/ 0 h 635"/>
                <a:gd name="T54" fmla="*/ 0 w 1832"/>
                <a:gd name="T55" fmla="*/ 0 h 635"/>
                <a:gd name="T56" fmla="*/ 0 w 1832"/>
                <a:gd name="T57" fmla="*/ 0 h 635"/>
                <a:gd name="T58" fmla="*/ 0 w 1832"/>
                <a:gd name="T59" fmla="*/ 0 h 635"/>
                <a:gd name="T60" fmla="*/ 0 w 1832"/>
                <a:gd name="T61" fmla="*/ 0 h 635"/>
                <a:gd name="T62" fmla="*/ 0 w 1832"/>
                <a:gd name="T63" fmla="*/ 0 h 635"/>
                <a:gd name="T64" fmla="*/ 0 w 1832"/>
                <a:gd name="T65" fmla="*/ 0 h 635"/>
                <a:gd name="T66" fmla="*/ 0 w 1832"/>
                <a:gd name="T67" fmla="*/ 0 h 635"/>
                <a:gd name="T68" fmla="*/ 0 w 1832"/>
                <a:gd name="T69" fmla="*/ 0 h 635"/>
                <a:gd name="T70" fmla="*/ 0 w 1832"/>
                <a:gd name="T71" fmla="*/ 0 h 635"/>
                <a:gd name="T72" fmla="*/ 0 w 1832"/>
                <a:gd name="T73" fmla="*/ 0 h 635"/>
                <a:gd name="T74" fmla="*/ 0 w 1832"/>
                <a:gd name="T75" fmla="*/ 0 h 635"/>
                <a:gd name="T76" fmla="*/ 0 w 1832"/>
                <a:gd name="T77" fmla="*/ 0 h 635"/>
                <a:gd name="T78" fmla="*/ 0 w 1832"/>
                <a:gd name="T79" fmla="*/ 0 h 635"/>
                <a:gd name="T80" fmla="*/ 0 w 1832"/>
                <a:gd name="T81" fmla="*/ 0 h 635"/>
                <a:gd name="T82" fmla="*/ 0 w 1832"/>
                <a:gd name="T83" fmla="*/ 0 h 635"/>
                <a:gd name="T84" fmla="*/ 0 w 1832"/>
                <a:gd name="T85" fmla="*/ 0 h 635"/>
                <a:gd name="T86" fmla="*/ 0 w 1832"/>
                <a:gd name="T87" fmla="*/ 0 h 635"/>
                <a:gd name="T88" fmla="*/ 0 w 1832"/>
                <a:gd name="T89" fmla="*/ 0 h 635"/>
                <a:gd name="T90" fmla="*/ 0 w 1832"/>
                <a:gd name="T91" fmla="*/ 0 h 635"/>
                <a:gd name="T92" fmla="*/ 0 w 1832"/>
                <a:gd name="T93" fmla="*/ 0 h 635"/>
                <a:gd name="T94" fmla="*/ 0 w 1832"/>
                <a:gd name="T95" fmla="*/ 0 h 635"/>
                <a:gd name="T96" fmla="*/ 0 w 1832"/>
                <a:gd name="T97" fmla="*/ 0 h 6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32" h="635">
                  <a:moveTo>
                    <a:pt x="1514" y="0"/>
                  </a:moveTo>
                  <a:lnTo>
                    <a:pt x="1492" y="1"/>
                  </a:lnTo>
                  <a:lnTo>
                    <a:pt x="1472" y="3"/>
                  </a:lnTo>
                  <a:lnTo>
                    <a:pt x="1451" y="6"/>
                  </a:lnTo>
                  <a:lnTo>
                    <a:pt x="1431" y="11"/>
                  </a:lnTo>
                  <a:lnTo>
                    <a:pt x="1411" y="17"/>
                  </a:lnTo>
                  <a:lnTo>
                    <a:pt x="1392" y="24"/>
                  </a:lnTo>
                  <a:lnTo>
                    <a:pt x="1373" y="32"/>
                  </a:lnTo>
                  <a:lnTo>
                    <a:pt x="1356" y="42"/>
                  </a:lnTo>
                  <a:lnTo>
                    <a:pt x="1339" y="52"/>
                  </a:lnTo>
                  <a:lnTo>
                    <a:pt x="1323" y="64"/>
                  </a:lnTo>
                  <a:lnTo>
                    <a:pt x="1307" y="76"/>
                  </a:lnTo>
                  <a:lnTo>
                    <a:pt x="1293" y="90"/>
                  </a:lnTo>
                  <a:lnTo>
                    <a:pt x="1279" y="104"/>
                  </a:lnTo>
                  <a:lnTo>
                    <a:pt x="1266" y="119"/>
                  </a:lnTo>
                  <a:lnTo>
                    <a:pt x="1255" y="135"/>
                  </a:lnTo>
                  <a:lnTo>
                    <a:pt x="1244" y="151"/>
                  </a:lnTo>
                  <a:lnTo>
                    <a:pt x="1160" y="141"/>
                  </a:lnTo>
                  <a:lnTo>
                    <a:pt x="1078" y="133"/>
                  </a:lnTo>
                  <a:lnTo>
                    <a:pt x="997" y="126"/>
                  </a:lnTo>
                  <a:lnTo>
                    <a:pt x="919" y="122"/>
                  </a:lnTo>
                  <a:lnTo>
                    <a:pt x="842" y="119"/>
                  </a:lnTo>
                  <a:lnTo>
                    <a:pt x="768" y="118"/>
                  </a:lnTo>
                  <a:lnTo>
                    <a:pt x="696" y="119"/>
                  </a:lnTo>
                  <a:lnTo>
                    <a:pt x="626" y="122"/>
                  </a:lnTo>
                  <a:lnTo>
                    <a:pt x="617" y="122"/>
                  </a:lnTo>
                  <a:lnTo>
                    <a:pt x="606" y="122"/>
                  </a:lnTo>
                  <a:lnTo>
                    <a:pt x="563" y="125"/>
                  </a:lnTo>
                  <a:lnTo>
                    <a:pt x="520" y="129"/>
                  </a:lnTo>
                  <a:lnTo>
                    <a:pt x="478" y="134"/>
                  </a:lnTo>
                  <a:lnTo>
                    <a:pt x="438" y="139"/>
                  </a:lnTo>
                  <a:lnTo>
                    <a:pt x="400" y="146"/>
                  </a:lnTo>
                  <a:lnTo>
                    <a:pt x="361" y="153"/>
                  </a:lnTo>
                  <a:lnTo>
                    <a:pt x="324" y="161"/>
                  </a:lnTo>
                  <a:lnTo>
                    <a:pt x="287" y="169"/>
                  </a:lnTo>
                  <a:lnTo>
                    <a:pt x="265" y="177"/>
                  </a:lnTo>
                  <a:lnTo>
                    <a:pt x="243" y="184"/>
                  </a:lnTo>
                  <a:lnTo>
                    <a:pt x="221" y="192"/>
                  </a:lnTo>
                  <a:lnTo>
                    <a:pt x="202" y="201"/>
                  </a:lnTo>
                  <a:lnTo>
                    <a:pt x="183" y="209"/>
                  </a:lnTo>
                  <a:lnTo>
                    <a:pt x="165" y="219"/>
                  </a:lnTo>
                  <a:lnTo>
                    <a:pt x="148" y="229"/>
                  </a:lnTo>
                  <a:lnTo>
                    <a:pt x="132" y="239"/>
                  </a:lnTo>
                  <a:lnTo>
                    <a:pt x="117" y="250"/>
                  </a:lnTo>
                  <a:lnTo>
                    <a:pt x="103" y="261"/>
                  </a:lnTo>
                  <a:lnTo>
                    <a:pt x="90" y="272"/>
                  </a:lnTo>
                  <a:lnTo>
                    <a:pt x="78" y="284"/>
                  </a:lnTo>
                  <a:lnTo>
                    <a:pt x="67" y="297"/>
                  </a:lnTo>
                  <a:lnTo>
                    <a:pt x="56" y="309"/>
                  </a:lnTo>
                  <a:lnTo>
                    <a:pt x="48" y="321"/>
                  </a:lnTo>
                  <a:lnTo>
                    <a:pt x="39" y="334"/>
                  </a:lnTo>
                  <a:lnTo>
                    <a:pt x="31" y="348"/>
                  </a:lnTo>
                  <a:lnTo>
                    <a:pt x="25" y="362"/>
                  </a:lnTo>
                  <a:lnTo>
                    <a:pt x="18" y="377"/>
                  </a:lnTo>
                  <a:lnTo>
                    <a:pt x="14" y="392"/>
                  </a:lnTo>
                  <a:lnTo>
                    <a:pt x="10" y="406"/>
                  </a:lnTo>
                  <a:lnTo>
                    <a:pt x="7" y="421"/>
                  </a:lnTo>
                  <a:lnTo>
                    <a:pt x="3" y="437"/>
                  </a:lnTo>
                  <a:lnTo>
                    <a:pt x="2" y="452"/>
                  </a:lnTo>
                  <a:lnTo>
                    <a:pt x="1" y="468"/>
                  </a:lnTo>
                  <a:lnTo>
                    <a:pt x="0" y="484"/>
                  </a:lnTo>
                  <a:lnTo>
                    <a:pt x="1" y="502"/>
                  </a:lnTo>
                  <a:lnTo>
                    <a:pt x="2" y="518"/>
                  </a:lnTo>
                  <a:lnTo>
                    <a:pt x="4" y="535"/>
                  </a:lnTo>
                  <a:lnTo>
                    <a:pt x="7" y="552"/>
                  </a:lnTo>
                  <a:lnTo>
                    <a:pt x="11" y="570"/>
                  </a:lnTo>
                  <a:lnTo>
                    <a:pt x="14" y="588"/>
                  </a:lnTo>
                  <a:lnTo>
                    <a:pt x="16" y="578"/>
                  </a:lnTo>
                  <a:lnTo>
                    <a:pt x="18" y="570"/>
                  </a:lnTo>
                  <a:lnTo>
                    <a:pt x="21" y="560"/>
                  </a:lnTo>
                  <a:lnTo>
                    <a:pt x="23" y="550"/>
                  </a:lnTo>
                  <a:lnTo>
                    <a:pt x="32" y="531"/>
                  </a:lnTo>
                  <a:lnTo>
                    <a:pt x="45" y="512"/>
                  </a:lnTo>
                  <a:lnTo>
                    <a:pt x="59" y="495"/>
                  </a:lnTo>
                  <a:lnTo>
                    <a:pt x="76" y="478"/>
                  </a:lnTo>
                  <a:lnTo>
                    <a:pt x="94" y="463"/>
                  </a:lnTo>
                  <a:lnTo>
                    <a:pt x="113" y="448"/>
                  </a:lnTo>
                  <a:lnTo>
                    <a:pt x="136" y="434"/>
                  </a:lnTo>
                  <a:lnTo>
                    <a:pt x="160" y="421"/>
                  </a:lnTo>
                  <a:lnTo>
                    <a:pt x="185" y="409"/>
                  </a:lnTo>
                  <a:lnTo>
                    <a:pt x="213" y="397"/>
                  </a:lnTo>
                  <a:lnTo>
                    <a:pt x="242" y="387"/>
                  </a:lnTo>
                  <a:lnTo>
                    <a:pt x="272" y="378"/>
                  </a:lnTo>
                  <a:lnTo>
                    <a:pt x="305" y="369"/>
                  </a:lnTo>
                  <a:lnTo>
                    <a:pt x="339" y="360"/>
                  </a:lnTo>
                  <a:lnTo>
                    <a:pt x="375" y="354"/>
                  </a:lnTo>
                  <a:lnTo>
                    <a:pt x="412" y="347"/>
                  </a:lnTo>
                  <a:lnTo>
                    <a:pt x="451" y="342"/>
                  </a:lnTo>
                  <a:lnTo>
                    <a:pt x="491" y="338"/>
                  </a:lnTo>
                  <a:lnTo>
                    <a:pt x="533" y="334"/>
                  </a:lnTo>
                  <a:lnTo>
                    <a:pt x="577" y="332"/>
                  </a:lnTo>
                  <a:lnTo>
                    <a:pt x="621" y="330"/>
                  </a:lnTo>
                  <a:lnTo>
                    <a:pt x="667" y="329"/>
                  </a:lnTo>
                  <a:lnTo>
                    <a:pt x="715" y="329"/>
                  </a:lnTo>
                  <a:lnTo>
                    <a:pt x="764" y="330"/>
                  </a:lnTo>
                  <a:lnTo>
                    <a:pt x="814" y="331"/>
                  </a:lnTo>
                  <a:lnTo>
                    <a:pt x="866" y="333"/>
                  </a:lnTo>
                  <a:lnTo>
                    <a:pt x="918" y="337"/>
                  </a:lnTo>
                  <a:lnTo>
                    <a:pt x="972" y="341"/>
                  </a:lnTo>
                  <a:lnTo>
                    <a:pt x="1027" y="346"/>
                  </a:lnTo>
                  <a:lnTo>
                    <a:pt x="1083" y="352"/>
                  </a:lnTo>
                  <a:lnTo>
                    <a:pt x="1140" y="358"/>
                  </a:lnTo>
                  <a:lnTo>
                    <a:pt x="1198" y="366"/>
                  </a:lnTo>
                  <a:lnTo>
                    <a:pt x="1202" y="380"/>
                  </a:lnTo>
                  <a:lnTo>
                    <a:pt x="1205" y="394"/>
                  </a:lnTo>
                  <a:lnTo>
                    <a:pt x="1208" y="408"/>
                  </a:lnTo>
                  <a:lnTo>
                    <a:pt x="1212" y="421"/>
                  </a:lnTo>
                  <a:lnTo>
                    <a:pt x="1218" y="434"/>
                  </a:lnTo>
                  <a:lnTo>
                    <a:pt x="1223" y="448"/>
                  </a:lnTo>
                  <a:lnTo>
                    <a:pt x="1230" y="460"/>
                  </a:lnTo>
                  <a:lnTo>
                    <a:pt x="1236" y="473"/>
                  </a:lnTo>
                  <a:lnTo>
                    <a:pt x="1243" y="484"/>
                  </a:lnTo>
                  <a:lnTo>
                    <a:pt x="1250" y="496"/>
                  </a:lnTo>
                  <a:lnTo>
                    <a:pt x="1259" y="507"/>
                  </a:lnTo>
                  <a:lnTo>
                    <a:pt x="1268" y="518"/>
                  </a:lnTo>
                  <a:lnTo>
                    <a:pt x="1276" y="529"/>
                  </a:lnTo>
                  <a:lnTo>
                    <a:pt x="1286" y="538"/>
                  </a:lnTo>
                  <a:lnTo>
                    <a:pt x="1296" y="548"/>
                  </a:lnTo>
                  <a:lnTo>
                    <a:pt x="1305" y="558"/>
                  </a:lnTo>
                  <a:lnTo>
                    <a:pt x="1316" y="566"/>
                  </a:lnTo>
                  <a:lnTo>
                    <a:pt x="1328" y="575"/>
                  </a:lnTo>
                  <a:lnTo>
                    <a:pt x="1339" y="583"/>
                  </a:lnTo>
                  <a:lnTo>
                    <a:pt x="1351" y="590"/>
                  </a:lnTo>
                  <a:lnTo>
                    <a:pt x="1363" y="598"/>
                  </a:lnTo>
                  <a:lnTo>
                    <a:pt x="1376" y="603"/>
                  </a:lnTo>
                  <a:lnTo>
                    <a:pt x="1388" y="610"/>
                  </a:lnTo>
                  <a:lnTo>
                    <a:pt x="1401" y="615"/>
                  </a:lnTo>
                  <a:lnTo>
                    <a:pt x="1414" y="619"/>
                  </a:lnTo>
                  <a:lnTo>
                    <a:pt x="1428" y="624"/>
                  </a:lnTo>
                  <a:lnTo>
                    <a:pt x="1441" y="627"/>
                  </a:lnTo>
                  <a:lnTo>
                    <a:pt x="1455" y="630"/>
                  </a:lnTo>
                  <a:lnTo>
                    <a:pt x="1471" y="632"/>
                  </a:lnTo>
                  <a:lnTo>
                    <a:pt x="1485" y="634"/>
                  </a:lnTo>
                  <a:lnTo>
                    <a:pt x="1500" y="635"/>
                  </a:lnTo>
                  <a:lnTo>
                    <a:pt x="1514" y="635"/>
                  </a:lnTo>
                  <a:lnTo>
                    <a:pt x="1530" y="634"/>
                  </a:lnTo>
                  <a:lnTo>
                    <a:pt x="1546" y="633"/>
                  </a:lnTo>
                  <a:lnTo>
                    <a:pt x="1562" y="631"/>
                  </a:lnTo>
                  <a:lnTo>
                    <a:pt x="1578" y="629"/>
                  </a:lnTo>
                  <a:lnTo>
                    <a:pt x="1594" y="626"/>
                  </a:lnTo>
                  <a:lnTo>
                    <a:pt x="1609" y="621"/>
                  </a:lnTo>
                  <a:lnTo>
                    <a:pt x="1623" y="616"/>
                  </a:lnTo>
                  <a:lnTo>
                    <a:pt x="1638" y="611"/>
                  </a:lnTo>
                  <a:lnTo>
                    <a:pt x="1652" y="604"/>
                  </a:lnTo>
                  <a:lnTo>
                    <a:pt x="1665" y="597"/>
                  </a:lnTo>
                  <a:lnTo>
                    <a:pt x="1679" y="589"/>
                  </a:lnTo>
                  <a:lnTo>
                    <a:pt x="1692" y="580"/>
                  </a:lnTo>
                  <a:lnTo>
                    <a:pt x="1704" y="572"/>
                  </a:lnTo>
                  <a:lnTo>
                    <a:pt x="1716" y="562"/>
                  </a:lnTo>
                  <a:lnTo>
                    <a:pt x="1727" y="552"/>
                  </a:lnTo>
                  <a:lnTo>
                    <a:pt x="1738" y="542"/>
                  </a:lnTo>
                  <a:lnTo>
                    <a:pt x="1749" y="531"/>
                  </a:lnTo>
                  <a:lnTo>
                    <a:pt x="1759" y="519"/>
                  </a:lnTo>
                  <a:lnTo>
                    <a:pt x="1768" y="507"/>
                  </a:lnTo>
                  <a:lnTo>
                    <a:pt x="1777" y="495"/>
                  </a:lnTo>
                  <a:lnTo>
                    <a:pt x="1786" y="482"/>
                  </a:lnTo>
                  <a:lnTo>
                    <a:pt x="1793" y="468"/>
                  </a:lnTo>
                  <a:lnTo>
                    <a:pt x="1801" y="455"/>
                  </a:lnTo>
                  <a:lnTo>
                    <a:pt x="1807" y="441"/>
                  </a:lnTo>
                  <a:lnTo>
                    <a:pt x="1813" y="426"/>
                  </a:lnTo>
                  <a:lnTo>
                    <a:pt x="1818" y="412"/>
                  </a:lnTo>
                  <a:lnTo>
                    <a:pt x="1822" y="397"/>
                  </a:lnTo>
                  <a:lnTo>
                    <a:pt x="1826" y="382"/>
                  </a:lnTo>
                  <a:lnTo>
                    <a:pt x="1828" y="366"/>
                  </a:lnTo>
                  <a:lnTo>
                    <a:pt x="1830" y="350"/>
                  </a:lnTo>
                  <a:lnTo>
                    <a:pt x="1831" y="334"/>
                  </a:lnTo>
                  <a:lnTo>
                    <a:pt x="1832" y="317"/>
                  </a:lnTo>
                  <a:lnTo>
                    <a:pt x="1831" y="301"/>
                  </a:lnTo>
                  <a:lnTo>
                    <a:pt x="1830" y="285"/>
                  </a:lnTo>
                  <a:lnTo>
                    <a:pt x="1828" y="270"/>
                  </a:lnTo>
                  <a:lnTo>
                    <a:pt x="1826" y="254"/>
                  </a:lnTo>
                  <a:lnTo>
                    <a:pt x="1822" y="238"/>
                  </a:lnTo>
                  <a:lnTo>
                    <a:pt x="1818" y="223"/>
                  </a:lnTo>
                  <a:lnTo>
                    <a:pt x="1813" y="208"/>
                  </a:lnTo>
                  <a:lnTo>
                    <a:pt x="1807" y="194"/>
                  </a:lnTo>
                  <a:lnTo>
                    <a:pt x="1801" y="180"/>
                  </a:lnTo>
                  <a:lnTo>
                    <a:pt x="1793" y="166"/>
                  </a:lnTo>
                  <a:lnTo>
                    <a:pt x="1786" y="153"/>
                  </a:lnTo>
                  <a:lnTo>
                    <a:pt x="1777" y="140"/>
                  </a:lnTo>
                  <a:lnTo>
                    <a:pt x="1768" y="128"/>
                  </a:lnTo>
                  <a:lnTo>
                    <a:pt x="1759" y="115"/>
                  </a:lnTo>
                  <a:lnTo>
                    <a:pt x="1749" y="105"/>
                  </a:lnTo>
                  <a:lnTo>
                    <a:pt x="1738" y="93"/>
                  </a:lnTo>
                  <a:lnTo>
                    <a:pt x="1727" y="83"/>
                  </a:lnTo>
                  <a:lnTo>
                    <a:pt x="1716" y="72"/>
                  </a:lnTo>
                  <a:lnTo>
                    <a:pt x="1704" y="64"/>
                  </a:lnTo>
                  <a:lnTo>
                    <a:pt x="1692" y="54"/>
                  </a:lnTo>
                  <a:lnTo>
                    <a:pt x="1679" y="46"/>
                  </a:lnTo>
                  <a:lnTo>
                    <a:pt x="1665" y="39"/>
                  </a:lnTo>
                  <a:lnTo>
                    <a:pt x="1652" y="31"/>
                  </a:lnTo>
                  <a:lnTo>
                    <a:pt x="1638" y="25"/>
                  </a:lnTo>
                  <a:lnTo>
                    <a:pt x="1623" y="19"/>
                  </a:lnTo>
                  <a:lnTo>
                    <a:pt x="1609" y="14"/>
                  </a:lnTo>
                  <a:lnTo>
                    <a:pt x="1594" y="10"/>
                  </a:lnTo>
                  <a:lnTo>
                    <a:pt x="1578" y="6"/>
                  </a:lnTo>
                  <a:lnTo>
                    <a:pt x="1562" y="3"/>
                  </a:lnTo>
                  <a:lnTo>
                    <a:pt x="1546" y="2"/>
                  </a:lnTo>
                  <a:lnTo>
                    <a:pt x="1530" y="0"/>
                  </a:lnTo>
                  <a:lnTo>
                    <a:pt x="1514" y="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64" name="Freeform 30"/>
            <p:cNvSpPr>
              <a:spLocks noChangeAspect="1"/>
            </p:cNvSpPr>
            <p:nvPr/>
          </p:nvSpPr>
          <p:spPr bwMode="black">
            <a:xfrm>
              <a:off x="464" y="3579"/>
              <a:ext cx="116" cy="237"/>
            </a:xfrm>
            <a:custGeom>
              <a:avLst/>
              <a:gdLst>
                <a:gd name="T0" fmla="*/ 0 w 694"/>
                <a:gd name="T1" fmla="*/ 0 h 1421"/>
                <a:gd name="T2" fmla="*/ 0 w 694"/>
                <a:gd name="T3" fmla="*/ 0 h 1421"/>
                <a:gd name="T4" fmla="*/ 0 w 694"/>
                <a:gd name="T5" fmla="*/ 0 h 1421"/>
                <a:gd name="T6" fmla="*/ 0 w 694"/>
                <a:gd name="T7" fmla="*/ 0 h 1421"/>
                <a:gd name="T8" fmla="*/ 0 w 694"/>
                <a:gd name="T9" fmla="*/ 0 h 1421"/>
                <a:gd name="T10" fmla="*/ 0 w 694"/>
                <a:gd name="T11" fmla="*/ 0 h 1421"/>
                <a:gd name="T12" fmla="*/ 0 w 694"/>
                <a:gd name="T13" fmla="*/ 0 h 1421"/>
                <a:gd name="T14" fmla="*/ 0 w 694"/>
                <a:gd name="T15" fmla="*/ 0 h 1421"/>
                <a:gd name="T16" fmla="*/ 0 w 694"/>
                <a:gd name="T17" fmla="*/ 0 h 1421"/>
                <a:gd name="T18" fmla="*/ 0 w 694"/>
                <a:gd name="T19" fmla="*/ 0 h 1421"/>
                <a:gd name="T20" fmla="*/ 0 w 694"/>
                <a:gd name="T21" fmla="*/ 0 h 1421"/>
                <a:gd name="T22" fmla="*/ 0 w 694"/>
                <a:gd name="T23" fmla="*/ 0 h 14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94" h="1421">
                  <a:moveTo>
                    <a:pt x="694" y="0"/>
                  </a:moveTo>
                  <a:lnTo>
                    <a:pt x="0" y="0"/>
                  </a:lnTo>
                  <a:lnTo>
                    <a:pt x="0" y="1016"/>
                  </a:lnTo>
                  <a:lnTo>
                    <a:pt x="84" y="1069"/>
                  </a:lnTo>
                  <a:lnTo>
                    <a:pt x="170" y="1122"/>
                  </a:lnTo>
                  <a:lnTo>
                    <a:pt x="256" y="1175"/>
                  </a:lnTo>
                  <a:lnTo>
                    <a:pt x="343" y="1227"/>
                  </a:lnTo>
                  <a:lnTo>
                    <a:pt x="431" y="1277"/>
                  </a:lnTo>
                  <a:lnTo>
                    <a:pt x="518" y="1326"/>
                  </a:lnTo>
                  <a:lnTo>
                    <a:pt x="607" y="1374"/>
                  </a:lnTo>
                  <a:lnTo>
                    <a:pt x="694" y="1421"/>
                  </a:lnTo>
                  <a:lnTo>
                    <a:pt x="694" y="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sp>
          <p:nvSpPr>
            <p:cNvPr id="1065" name="Freeform 31"/>
            <p:cNvSpPr>
              <a:spLocks noChangeAspect="1"/>
            </p:cNvSpPr>
            <p:nvPr/>
          </p:nvSpPr>
          <p:spPr bwMode="black">
            <a:xfrm>
              <a:off x="240" y="3518"/>
              <a:ext cx="1050" cy="497"/>
            </a:xfrm>
            <a:custGeom>
              <a:avLst/>
              <a:gdLst>
                <a:gd name="T0" fmla="*/ 0 w 6301"/>
                <a:gd name="T1" fmla="*/ 0 h 2981"/>
                <a:gd name="T2" fmla="*/ 0 w 6301"/>
                <a:gd name="T3" fmla="*/ 0 h 2981"/>
                <a:gd name="T4" fmla="*/ 0 w 6301"/>
                <a:gd name="T5" fmla="*/ 0 h 2981"/>
                <a:gd name="T6" fmla="*/ 0 w 6301"/>
                <a:gd name="T7" fmla="*/ 0 h 2981"/>
                <a:gd name="T8" fmla="*/ 0 w 6301"/>
                <a:gd name="T9" fmla="*/ 0 h 2981"/>
                <a:gd name="T10" fmla="*/ 0 w 6301"/>
                <a:gd name="T11" fmla="*/ 0 h 2981"/>
                <a:gd name="T12" fmla="*/ 0 w 6301"/>
                <a:gd name="T13" fmla="*/ 0 h 2981"/>
                <a:gd name="T14" fmla="*/ 0 w 6301"/>
                <a:gd name="T15" fmla="*/ 0 h 2981"/>
                <a:gd name="T16" fmla="*/ 0 w 6301"/>
                <a:gd name="T17" fmla="*/ 0 h 2981"/>
                <a:gd name="T18" fmla="*/ 0 w 6301"/>
                <a:gd name="T19" fmla="*/ 0 h 2981"/>
                <a:gd name="T20" fmla="*/ 0 w 6301"/>
                <a:gd name="T21" fmla="*/ 0 h 2981"/>
                <a:gd name="T22" fmla="*/ 0 w 6301"/>
                <a:gd name="T23" fmla="*/ 0 h 2981"/>
                <a:gd name="T24" fmla="*/ 0 w 6301"/>
                <a:gd name="T25" fmla="*/ 0 h 2981"/>
                <a:gd name="T26" fmla="*/ 0 w 6301"/>
                <a:gd name="T27" fmla="*/ 0 h 2981"/>
                <a:gd name="T28" fmla="*/ 0 w 6301"/>
                <a:gd name="T29" fmla="*/ 0 h 2981"/>
                <a:gd name="T30" fmla="*/ 0 w 6301"/>
                <a:gd name="T31" fmla="*/ 0 h 2981"/>
                <a:gd name="T32" fmla="*/ 0 w 6301"/>
                <a:gd name="T33" fmla="*/ 0 h 2981"/>
                <a:gd name="T34" fmla="*/ 0 w 6301"/>
                <a:gd name="T35" fmla="*/ 0 h 2981"/>
                <a:gd name="T36" fmla="*/ 0 w 6301"/>
                <a:gd name="T37" fmla="*/ 0 h 2981"/>
                <a:gd name="T38" fmla="*/ 0 w 6301"/>
                <a:gd name="T39" fmla="*/ 0 h 2981"/>
                <a:gd name="T40" fmla="*/ 0 w 6301"/>
                <a:gd name="T41" fmla="*/ 0 h 2981"/>
                <a:gd name="T42" fmla="*/ 0 w 6301"/>
                <a:gd name="T43" fmla="*/ 0 h 2981"/>
                <a:gd name="T44" fmla="*/ 0 w 6301"/>
                <a:gd name="T45" fmla="*/ 0 h 2981"/>
                <a:gd name="T46" fmla="*/ 0 w 6301"/>
                <a:gd name="T47" fmla="*/ 0 h 2981"/>
                <a:gd name="T48" fmla="*/ 0 w 6301"/>
                <a:gd name="T49" fmla="*/ 0 h 2981"/>
                <a:gd name="T50" fmla="*/ 0 w 6301"/>
                <a:gd name="T51" fmla="*/ 0 h 2981"/>
                <a:gd name="T52" fmla="*/ 0 w 6301"/>
                <a:gd name="T53" fmla="*/ 0 h 2981"/>
                <a:gd name="T54" fmla="*/ 0 w 6301"/>
                <a:gd name="T55" fmla="*/ 0 h 2981"/>
                <a:gd name="T56" fmla="*/ 0 w 6301"/>
                <a:gd name="T57" fmla="*/ 0 h 2981"/>
                <a:gd name="T58" fmla="*/ 0 w 6301"/>
                <a:gd name="T59" fmla="*/ 0 h 2981"/>
                <a:gd name="T60" fmla="*/ 0 w 6301"/>
                <a:gd name="T61" fmla="*/ 0 h 2981"/>
                <a:gd name="T62" fmla="*/ 0 w 6301"/>
                <a:gd name="T63" fmla="*/ 0 h 2981"/>
                <a:gd name="T64" fmla="*/ 0 w 6301"/>
                <a:gd name="T65" fmla="*/ 0 h 2981"/>
                <a:gd name="T66" fmla="*/ 0 w 6301"/>
                <a:gd name="T67" fmla="*/ 0 h 2981"/>
                <a:gd name="T68" fmla="*/ 0 w 6301"/>
                <a:gd name="T69" fmla="*/ 0 h 2981"/>
                <a:gd name="T70" fmla="*/ 0 w 6301"/>
                <a:gd name="T71" fmla="*/ 0 h 2981"/>
                <a:gd name="T72" fmla="*/ 0 w 6301"/>
                <a:gd name="T73" fmla="*/ 0 h 2981"/>
                <a:gd name="T74" fmla="*/ 0 w 6301"/>
                <a:gd name="T75" fmla="*/ 0 h 2981"/>
                <a:gd name="T76" fmla="*/ 0 w 6301"/>
                <a:gd name="T77" fmla="*/ 0 h 2981"/>
                <a:gd name="T78" fmla="*/ 0 w 6301"/>
                <a:gd name="T79" fmla="*/ 0 h 2981"/>
                <a:gd name="T80" fmla="*/ 0 w 6301"/>
                <a:gd name="T81" fmla="*/ 0 h 2981"/>
                <a:gd name="T82" fmla="*/ 0 w 6301"/>
                <a:gd name="T83" fmla="*/ 0 h 2981"/>
                <a:gd name="T84" fmla="*/ 0 w 6301"/>
                <a:gd name="T85" fmla="*/ 0 h 2981"/>
                <a:gd name="T86" fmla="*/ 0 w 6301"/>
                <a:gd name="T87" fmla="*/ 0 h 2981"/>
                <a:gd name="T88" fmla="*/ 0 w 6301"/>
                <a:gd name="T89" fmla="*/ 0 h 2981"/>
                <a:gd name="T90" fmla="*/ 0 w 6301"/>
                <a:gd name="T91" fmla="*/ 0 h 2981"/>
                <a:gd name="T92" fmla="*/ 0 w 6301"/>
                <a:gd name="T93" fmla="*/ 0 h 2981"/>
                <a:gd name="T94" fmla="*/ 0 w 6301"/>
                <a:gd name="T95" fmla="*/ 0 h 2981"/>
                <a:gd name="T96" fmla="*/ 0 w 6301"/>
                <a:gd name="T97" fmla="*/ 0 h 2981"/>
                <a:gd name="T98" fmla="*/ 0 w 6301"/>
                <a:gd name="T99" fmla="*/ 0 h 2981"/>
                <a:gd name="T100" fmla="*/ 0 w 6301"/>
                <a:gd name="T101" fmla="*/ 0 h 2981"/>
                <a:gd name="T102" fmla="*/ 0 w 6301"/>
                <a:gd name="T103" fmla="*/ 0 h 2981"/>
                <a:gd name="T104" fmla="*/ 0 w 6301"/>
                <a:gd name="T105" fmla="*/ 0 h 2981"/>
                <a:gd name="T106" fmla="*/ 0 w 6301"/>
                <a:gd name="T107" fmla="*/ 0 h 2981"/>
                <a:gd name="T108" fmla="*/ 0 w 6301"/>
                <a:gd name="T109" fmla="*/ 0 h 2981"/>
                <a:gd name="T110" fmla="*/ 0 w 6301"/>
                <a:gd name="T111" fmla="*/ 0 h 2981"/>
                <a:gd name="T112" fmla="*/ 0 w 6301"/>
                <a:gd name="T113" fmla="*/ 0 h 29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301" h="2981">
                  <a:moveTo>
                    <a:pt x="5008" y="1207"/>
                  </a:moveTo>
                  <a:lnTo>
                    <a:pt x="5008" y="366"/>
                  </a:lnTo>
                  <a:lnTo>
                    <a:pt x="4316" y="366"/>
                  </a:lnTo>
                  <a:lnTo>
                    <a:pt x="4316" y="821"/>
                  </a:lnTo>
                  <a:lnTo>
                    <a:pt x="4287" y="807"/>
                  </a:lnTo>
                  <a:lnTo>
                    <a:pt x="4258" y="793"/>
                  </a:lnTo>
                  <a:lnTo>
                    <a:pt x="4229" y="779"/>
                  </a:lnTo>
                  <a:lnTo>
                    <a:pt x="4200" y="765"/>
                  </a:lnTo>
                  <a:lnTo>
                    <a:pt x="4170" y="751"/>
                  </a:lnTo>
                  <a:lnTo>
                    <a:pt x="4140" y="737"/>
                  </a:lnTo>
                  <a:lnTo>
                    <a:pt x="4110" y="723"/>
                  </a:lnTo>
                  <a:lnTo>
                    <a:pt x="4081" y="709"/>
                  </a:lnTo>
                  <a:lnTo>
                    <a:pt x="4081" y="366"/>
                  </a:lnTo>
                  <a:lnTo>
                    <a:pt x="3416" y="366"/>
                  </a:lnTo>
                  <a:lnTo>
                    <a:pt x="3416" y="426"/>
                  </a:lnTo>
                  <a:lnTo>
                    <a:pt x="3318" y="388"/>
                  </a:lnTo>
                  <a:lnTo>
                    <a:pt x="3221" y="351"/>
                  </a:lnTo>
                  <a:lnTo>
                    <a:pt x="3127" y="316"/>
                  </a:lnTo>
                  <a:lnTo>
                    <a:pt x="3034" y="283"/>
                  </a:lnTo>
                  <a:lnTo>
                    <a:pt x="2943" y="252"/>
                  </a:lnTo>
                  <a:lnTo>
                    <a:pt x="2856" y="222"/>
                  </a:lnTo>
                  <a:lnTo>
                    <a:pt x="2770" y="196"/>
                  </a:lnTo>
                  <a:lnTo>
                    <a:pt x="2687" y="170"/>
                  </a:lnTo>
                  <a:lnTo>
                    <a:pt x="2682" y="193"/>
                  </a:lnTo>
                  <a:lnTo>
                    <a:pt x="2765" y="219"/>
                  </a:lnTo>
                  <a:lnTo>
                    <a:pt x="2850" y="246"/>
                  </a:lnTo>
                  <a:lnTo>
                    <a:pt x="2939" y="276"/>
                  </a:lnTo>
                  <a:lnTo>
                    <a:pt x="3029" y="308"/>
                  </a:lnTo>
                  <a:lnTo>
                    <a:pt x="3122" y="340"/>
                  </a:lnTo>
                  <a:lnTo>
                    <a:pt x="3217" y="376"/>
                  </a:lnTo>
                  <a:lnTo>
                    <a:pt x="3316" y="413"/>
                  </a:lnTo>
                  <a:lnTo>
                    <a:pt x="3416" y="452"/>
                  </a:lnTo>
                  <a:lnTo>
                    <a:pt x="3416" y="1562"/>
                  </a:lnTo>
                  <a:lnTo>
                    <a:pt x="2986" y="366"/>
                  </a:lnTo>
                  <a:lnTo>
                    <a:pt x="2274" y="366"/>
                  </a:lnTo>
                  <a:lnTo>
                    <a:pt x="2274" y="1909"/>
                  </a:lnTo>
                  <a:lnTo>
                    <a:pt x="2349" y="1944"/>
                  </a:lnTo>
                  <a:lnTo>
                    <a:pt x="2423" y="1980"/>
                  </a:lnTo>
                  <a:lnTo>
                    <a:pt x="2496" y="2013"/>
                  </a:lnTo>
                  <a:lnTo>
                    <a:pt x="2567" y="2045"/>
                  </a:lnTo>
                  <a:lnTo>
                    <a:pt x="2638" y="2076"/>
                  </a:lnTo>
                  <a:lnTo>
                    <a:pt x="2706" y="2104"/>
                  </a:lnTo>
                  <a:lnTo>
                    <a:pt x="2772" y="2132"/>
                  </a:lnTo>
                  <a:lnTo>
                    <a:pt x="2838" y="2158"/>
                  </a:lnTo>
                  <a:lnTo>
                    <a:pt x="2863" y="2168"/>
                  </a:lnTo>
                  <a:lnTo>
                    <a:pt x="2889" y="2177"/>
                  </a:lnTo>
                  <a:lnTo>
                    <a:pt x="2914" y="2187"/>
                  </a:lnTo>
                  <a:lnTo>
                    <a:pt x="2939" y="2197"/>
                  </a:lnTo>
                  <a:lnTo>
                    <a:pt x="2939" y="1869"/>
                  </a:lnTo>
                  <a:lnTo>
                    <a:pt x="3072" y="2250"/>
                  </a:lnTo>
                  <a:lnTo>
                    <a:pt x="3136" y="2274"/>
                  </a:lnTo>
                  <a:lnTo>
                    <a:pt x="3201" y="2299"/>
                  </a:lnTo>
                  <a:lnTo>
                    <a:pt x="3266" y="2323"/>
                  </a:lnTo>
                  <a:lnTo>
                    <a:pt x="3330" y="2346"/>
                  </a:lnTo>
                  <a:lnTo>
                    <a:pt x="3394" y="2368"/>
                  </a:lnTo>
                  <a:lnTo>
                    <a:pt x="3458" y="2391"/>
                  </a:lnTo>
                  <a:lnTo>
                    <a:pt x="3522" y="2412"/>
                  </a:lnTo>
                  <a:lnTo>
                    <a:pt x="3585" y="2434"/>
                  </a:lnTo>
                  <a:lnTo>
                    <a:pt x="3648" y="2456"/>
                  </a:lnTo>
                  <a:lnTo>
                    <a:pt x="3711" y="2476"/>
                  </a:lnTo>
                  <a:lnTo>
                    <a:pt x="3773" y="2496"/>
                  </a:lnTo>
                  <a:lnTo>
                    <a:pt x="3836" y="2515"/>
                  </a:lnTo>
                  <a:lnTo>
                    <a:pt x="3897" y="2534"/>
                  </a:lnTo>
                  <a:lnTo>
                    <a:pt x="3959" y="2553"/>
                  </a:lnTo>
                  <a:lnTo>
                    <a:pt x="4019" y="2571"/>
                  </a:lnTo>
                  <a:lnTo>
                    <a:pt x="4081" y="2588"/>
                  </a:lnTo>
                  <a:lnTo>
                    <a:pt x="4081" y="738"/>
                  </a:lnTo>
                  <a:lnTo>
                    <a:pt x="4110" y="752"/>
                  </a:lnTo>
                  <a:lnTo>
                    <a:pt x="4140" y="766"/>
                  </a:lnTo>
                  <a:lnTo>
                    <a:pt x="4170" y="780"/>
                  </a:lnTo>
                  <a:lnTo>
                    <a:pt x="4200" y="794"/>
                  </a:lnTo>
                  <a:lnTo>
                    <a:pt x="4229" y="808"/>
                  </a:lnTo>
                  <a:lnTo>
                    <a:pt x="4258" y="823"/>
                  </a:lnTo>
                  <a:lnTo>
                    <a:pt x="4287" y="837"/>
                  </a:lnTo>
                  <a:lnTo>
                    <a:pt x="4316" y="853"/>
                  </a:lnTo>
                  <a:lnTo>
                    <a:pt x="4316" y="2650"/>
                  </a:lnTo>
                  <a:lnTo>
                    <a:pt x="4403" y="2671"/>
                  </a:lnTo>
                  <a:lnTo>
                    <a:pt x="4488" y="2692"/>
                  </a:lnTo>
                  <a:lnTo>
                    <a:pt x="4572" y="2711"/>
                  </a:lnTo>
                  <a:lnTo>
                    <a:pt x="4655" y="2729"/>
                  </a:lnTo>
                  <a:lnTo>
                    <a:pt x="4736" y="2745"/>
                  </a:lnTo>
                  <a:lnTo>
                    <a:pt x="4816" y="2760"/>
                  </a:lnTo>
                  <a:lnTo>
                    <a:pt x="4895" y="2774"/>
                  </a:lnTo>
                  <a:lnTo>
                    <a:pt x="4973" y="2786"/>
                  </a:lnTo>
                  <a:lnTo>
                    <a:pt x="5048" y="2797"/>
                  </a:lnTo>
                  <a:lnTo>
                    <a:pt x="5122" y="2806"/>
                  </a:lnTo>
                  <a:lnTo>
                    <a:pt x="5194" y="2814"/>
                  </a:lnTo>
                  <a:lnTo>
                    <a:pt x="5264" y="2820"/>
                  </a:lnTo>
                  <a:lnTo>
                    <a:pt x="5333" y="2826"/>
                  </a:lnTo>
                  <a:lnTo>
                    <a:pt x="5400" y="2829"/>
                  </a:lnTo>
                  <a:lnTo>
                    <a:pt x="5465" y="2832"/>
                  </a:lnTo>
                  <a:lnTo>
                    <a:pt x="5528" y="2832"/>
                  </a:lnTo>
                  <a:lnTo>
                    <a:pt x="5528" y="2322"/>
                  </a:lnTo>
                  <a:lnTo>
                    <a:pt x="5008" y="2322"/>
                  </a:lnTo>
                  <a:lnTo>
                    <a:pt x="5008" y="1239"/>
                  </a:lnTo>
                  <a:lnTo>
                    <a:pt x="5086" y="1288"/>
                  </a:lnTo>
                  <a:lnTo>
                    <a:pt x="5162" y="1338"/>
                  </a:lnTo>
                  <a:lnTo>
                    <a:pt x="5235" y="1387"/>
                  </a:lnTo>
                  <a:lnTo>
                    <a:pt x="5307" y="1436"/>
                  </a:lnTo>
                  <a:lnTo>
                    <a:pt x="5378" y="1486"/>
                  </a:lnTo>
                  <a:lnTo>
                    <a:pt x="5445" y="1535"/>
                  </a:lnTo>
                  <a:lnTo>
                    <a:pt x="5510" y="1584"/>
                  </a:lnTo>
                  <a:lnTo>
                    <a:pt x="5573" y="1634"/>
                  </a:lnTo>
                  <a:lnTo>
                    <a:pt x="5633" y="1682"/>
                  </a:lnTo>
                  <a:lnTo>
                    <a:pt x="5692" y="1731"/>
                  </a:lnTo>
                  <a:lnTo>
                    <a:pt x="5748" y="1779"/>
                  </a:lnTo>
                  <a:lnTo>
                    <a:pt x="5801" y="1827"/>
                  </a:lnTo>
                  <a:lnTo>
                    <a:pt x="5852" y="1874"/>
                  </a:lnTo>
                  <a:lnTo>
                    <a:pt x="5900" y="1922"/>
                  </a:lnTo>
                  <a:lnTo>
                    <a:pt x="5944" y="1968"/>
                  </a:lnTo>
                  <a:lnTo>
                    <a:pt x="5988" y="2013"/>
                  </a:lnTo>
                  <a:lnTo>
                    <a:pt x="6026" y="2060"/>
                  </a:lnTo>
                  <a:lnTo>
                    <a:pt x="6063" y="2104"/>
                  </a:lnTo>
                  <a:lnTo>
                    <a:pt x="6097" y="2148"/>
                  </a:lnTo>
                  <a:lnTo>
                    <a:pt x="6127" y="2192"/>
                  </a:lnTo>
                  <a:lnTo>
                    <a:pt x="6155" y="2234"/>
                  </a:lnTo>
                  <a:lnTo>
                    <a:pt x="6179" y="2277"/>
                  </a:lnTo>
                  <a:lnTo>
                    <a:pt x="6199" y="2318"/>
                  </a:lnTo>
                  <a:lnTo>
                    <a:pt x="6216" y="2357"/>
                  </a:lnTo>
                  <a:lnTo>
                    <a:pt x="6231" y="2397"/>
                  </a:lnTo>
                  <a:lnTo>
                    <a:pt x="6241" y="2435"/>
                  </a:lnTo>
                  <a:lnTo>
                    <a:pt x="6249" y="2473"/>
                  </a:lnTo>
                  <a:lnTo>
                    <a:pt x="6252" y="2508"/>
                  </a:lnTo>
                  <a:lnTo>
                    <a:pt x="6252" y="2544"/>
                  </a:lnTo>
                  <a:lnTo>
                    <a:pt x="6249" y="2578"/>
                  </a:lnTo>
                  <a:lnTo>
                    <a:pt x="6240" y="2610"/>
                  </a:lnTo>
                  <a:lnTo>
                    <a:pt x="6229" y="2642"/>
                  </a:lnTo>
                  <a:lnTo>
                    <a:pt x="6204" y="2686"/>
                  </a:lnTo>
                  <a:lnTo>
                    <a:pt x="6170" y="2726"/>
                  </a:lnTo>
                  <a:lnTo>
                    <a:pt x="6129" y="2762"/>
                  </a:lnTo>
                  <a:lnTo>
                    <a:pt x="6082" y="2793"/>
                  </a:lnTo>
                  <a:lnTo>
                    <a:pt x="6026" y="2821"/>
                  </a:lnTo>
                  <a:lnTo>
                    <a:pt x="5965" y="2844"/>
                  </a:lnTo>
                  <a:lnTo>
                    <a:pt x="5898" y="2863"/>
                  </a:lnTo>
                  <a:lnTo>
                    <a:pt x="5825" y="2880"/>
                  </a:lnTo>
                  <a:lnTo>
                    <a:pt x="5745" y="2891"/>
                  </a:lnTo>
                  <a:lnTo>
                    <a:pt x="5659" y="2899"/>
                  </a:lnTo>
                  <a:lnTo>
                    <a:pt x="5569" y="2903"/>
                  </a:lnTo>
                  <a:lnTo>
                    <a:pt x="5473" y="2904"/>
                  </a:lnTo>
                  <a:lnTo>
                    <a:pt x="5372" y="2901"/>
                  </a:lnTo>
                  <a:lnTo>
                    <a:pt x="5266" y="2895"/>
                  </a:lnTo>
                  <a:lnTo>
                    <a:pt x="5157" y="2885"/>
                  </a:lnTo>
                  <a:lnTo>
                    <a:pt x="5043" y="2871"/>
                  </a:lnTo>
                  <a:lnTo>
                    <a:pt x="4924" y="2855"/>
                  </a:lnTo>
                  <a:lnTo>
                    <a:pt x="4803" y="2834"/>
                  </a:lnTo>
                  <a:lnTo>
                    <a:pt x="4677" y="2812"/>
                  </a:lnTo>
                  <a:lnTo>
                    <a:pt x="4548" y="2786"/>
                  </a:lnTo>
                  <a:lnTo>
                    <a:pt x="4417" y="2756"/>
                  </a:lnTo>
                  <a:lnTo>
                    <a:pt x="4282" y="2723"/>
                  </a:lnTo>
                  <a:lnTo>
                    <a:pt x="4145" y="2689"/>
                  </a:lnTo>
                  <a:lnTo>
                    <a:pt x="4005" y="2650"/>
                  </a:lnTo>
                  <a:lnTo>
                    <a:pt x="3864" y="2609"/>
                  </a:lnTo>
                  <a:lnTo>
                    <a:pt x="3720" y="2565"/>
                  </a:lnTo>
                  <a:lnTo>
                    <a:pt x="3576" y="2518"/>
                  </a:lnTo>
                  <a:lnTo>
                    <a:pt x="3429" y="2470"/>
                  </a:lnTo>
                  <a:lnTo>
                    <a:pt x="3281" y="2418"/>
                  </a:lnTo>
                  <a:lnTo>
                    <a:pt x="3132" y="2363"/>
                  </a:lnTo>
                  <a:lnTo>
                    <a:pt x="2983" y="2307"/>
                  </a:lnTo>
                  <a:lnTo>
                    <a:pt x="2833" y="2247"/>
                  </a:lnTo>
                  <a:lnTo>
                    <a:pt x="2753" y="2217"/>
                  </a:lnTo>
                  <a:lnTo>
                    <a:pt x="2671" y="2184"/>
                  </a:lnTo>
                  <a:lnTo>
                    <a:pt x="2586" y="2148"/>
                  </a:lnTo>
                  <a:lnTo>
                    <a:pt x="2498" y="2110"/>
                  </a:lnTo>
                  <a:lnTo>
                    <a:pt x="2410" y="2070"/>
                  </a:lnTo>
                  <a:lnTo>
                    <a:pt x="2319" y="2027"/>
                  </a:lnTo>
                  <a:lnTo>
                    <a:pt x="2227" y="1983"/>
                  </a:lnTo>
                  <a:lnTo>
                    <a:pt x="2134" y="1938"/>
                  </a:lnTo>
                  <a:lnTo>
                    <a:pt x="2040" y="1889"/>
                  </a:lnTo>
                  <a:lnTo>
                    <a:pt x="1947" y="1840"/>
                  </a:lnTo>
                  <a:lnTo>
                    <a:pt x="1852" y="1789"/>
                  </a:lnTo>
                  <a:lnTo>
                    <a:pt x="1757" y="1736"/>
                  </a:lnTo>
                  <a:lnTo>
                    <a:pt x="1663" y="1682"/>
                  </a:lnTo>
                  <a:lnTo>
                    <a:pt x="1569" y="1627"/>
                  </a:lnTo>
                  <a:lnTo>
                    <a:pt x="1476" y="1571"/>
                  </a:lnTo>
                  <a:lnTo>
                    <a:pt x="1384" y="1514"/>
                  </a:lnTo>
                  <a:lnTo>
                    <a:pt x="1294" y="1459"/>
                  </a:lnTo>
                  <a:lnTo>
                    <a:pt x="1208" y="1403"/>
                  </a:lnTo>
                  <a:lnTo>
                    <a:pt x="1124" y="1348"/>
                  </a:lnTo>
                  <a:lnTo>
                    <a:pt x="1043" y="1292"/>
                  </a:lnTo>
                  <a:lnTo>
                    <a:pt x="965" y="1235"/>
                  </a:lnTo>
                  <a:lnTo>
                    <a:pt x="891" y="1180"/>
                  </a:lnTo>
                  <a:lnTo>
                    <a:pt x="818" y="1125"/>
                  </a:lnTo>
                  <a:lnTo>
                    <a:pt x="749" y="1070"/>
                  </a:lnTo>
                  <a:lnTo>
                    <a:pt x="683" y="1016"/>
                  </a:lnTo>
                  <a:lnTo>
                    <a:pt x="621" y="963"/>
                  </a:lnTo>
                  <a:lnTo>
                    <a:pt x="561" y="909"/>
                  </a:lnTo>
                  <a:lnTo>
                    <a:pt x="505" y="856"/>
                  </a:lnTo>
                  <a:lnTo>
                    <a:pt x="452" y="803"/>
                  </a:lnTo>
                  <a:lnTo>
                    <a:pt x="402" y="751"/>
                  </a:lnTo>
                  <a:lnTo>
                    <a:pt x="355" y="700"/>
                  </a:lnTo>
                  <a:lnTo>
                    <a:pt x="312" y="650"/>
                  </a:lnTo>
                  <a:lnTo>
                    <a:pt x="272" y="600"/>
                  </a:lnTo>
                  <a:lnTo>
                    <a:pt x="235" y="552"/>
                  </a:lnTo>
                  <a:lnTo>
                    <a:pt x="203" y="504"/>
                  </a:lnTo>
                  <a:lnTo>
                    <a:pt x="173" y="458"/>
                  </a:lnTo>
                  <a:lnTo>
                    <a:pt x="147" y="412"/>
                  </a:lnTo>
                  <a:lnTo>
                    <a:pt x="124" y="368"/>
                  </a:lnTo>
                  <a:lnTo>
                    <a:pt x="105" y="325"/>
                  </a:lnTo>
                  <a:lnTo>
                    <a:pt x="90" y="283"/>
                  </a:lnTo>
                  <a:lnTo>
                    <a:pt x="78" y="242"/>
                  </a:lnTo>
                  <a:lnTo>
                    <a:pt x="69" y="203"/>
                  </a:lnTo>
                  <a:lnTo>
                    <a:pt x="65" y="165"/>
                  </a:lnTo>
                  <a:lnTo>
                    <a:pt x="64" y="129"/>
                  </a:lnTo>
                  <a:lnTo>
                    <a:pt x="67" y="94"/>
                  </a:lnTo>
                  <a:lnTo>
                    <a:pt x="73" y="62"/>
                  </a:lnTo>
                  <a:lnTo>
                    <a:pt x="84" y="29"/>
                  </a:lnTo>
                  <a:lnTo>
                    <a:pt x="99" y="0"/>
                  </a:lnTo>
                  <a:lnTo>
                    <a:pt x="89" y="12"/>
                  </a:lnTo>
                  <a:lnTo>
                    <a:pt x="78" y="25"/>
                  </a:lnTo>
                  <a:lnTo>
                    <a:pt x="68" y="38"/>
                  </a:lnTo>
                  <a:lnTo>
                    <a:pt x="59" y="51"/>
                  </a:lnTo>
                  <a:lnTo>
                    <a:pt x="51" y="65"/>
                  </a:lnTo>
                  <a:lnTo>
                    <a:pt x="43" y="79"/>
                  </a:lnTo>
                  <a:lnTo>
                    <a:pt x="37" y="94"/>
                  </a:lnTo>
                  <a:lnTo>
                    <a:pt x="30" y="109"/>
                  </a:lnTo>
                  <a:lnTo>
                    <a:pt x="17" y="142"/>
                  </a:lnTo>
                  <a:lnTo>
                    <a:pt x="8" y="176"/>
                  </a:lnTo>
                  <a:lnTo>
                    <a:pt x="2" y="212"/>
                  </a:lnTo>
                  <a:lnTo>
                    <a:pt x="0" y="248"/>
                  </a:lnTo>
                  <a:lnTo>
                    <a:pt x="1" y="286"/>
                  </a:lnTo>
                  <a:lnTo>
                    <a:pt x="6" y="326"/>
                  </a:lnTo>
                  <a:lnTo>
                    <a:pt x="15" y="366"/>
                  </a:lnTo>
                  <a:lnTo>
                    <a:pt x="27" y="407"/>
                  </a:lnTo>
                  <a:lnTo>
                    <a:pt x="42" y="449"/>
                  </a:lnTo>
                  <a:lnTo>
                    <a:pt x="62" y="492"/>
                  </a:lnTo>
                  <a:lnTo>
                    <a:pt x="83" y="536"/>
                  </a:lnTo>
                  <a:lnTo>
                    <a:pt x="109" y="582"/>
                  </a:lnTo>
                  <a:lnTo>
                    <a:pt x="139" y="628"/>
                  </a:lnTo>
                  <a:lnTo>
                    <a:pt x="172" y="675"/>
                  </a:lnTo>
                  <a:lnTo>
                    <a:pt x="208" y="723"/>
                  </a:lnTo>
                  <a:lnTo>
                    <a:pt x="248" y="772"/>
                  </a:lnTo>
                  <a:lnTo>
                    <a:pt x="291" y="820"/>
                  </a:lnTo>
                  <a:lnTo>
                    <a:pt x="338" y="871"/>
                  </a:lnTo>
                  <a:lnTo>
                    <a:pt x="388" y="922"/>
                  </a:lnTo>
                  <a:lnTo>
                    <a:pt x="442" y="972"/>
                  </a:lnTo>
                  <a:lnTo>
                    <a:pt x="498" y="1024"/>
                  </a:lnTo>
                  <a:lnTo>
                    <a:pt x="558" y="1077"/>
                  </a:lnTo>
                  <a:lnTo>
                    <a:pt x="622" y="1130"/>
                  </a:lnTo>
                  <a:lnTo>
                    <a:pt x="689" y="1184"/>
                  </a:lnTo>
                  <a:lnTo>
                    <a:pt x="759" y="1238"/>
                  </a:lnTo>
                  <a:lnTo>
                    <a:pt x="832" y="1293"/>
                  </a:lnTo>
                  <a:lnTo>
                    <a:pt x="909" y="1348"/>
                  </a:lnTo>
                  <a:lnTo>
                    <a:pt x="990" y="1403"/>
                  </a:lnTo>
                  <a:lnTo>
                    <a:pt x="1073" y="1459"/>
                  </a:lnTo>
                  <a:lnTo>
                    <a:pt x="1161" y="1515"/>
                  </a:lnTo>
                  <a:lnTo>
                    <a:pt x="1250" y="1571"/>
                  </a:lnTo>
                  <a:lnTo>
                    <a:pt x="1344" y="1628"/>
                  </a:lnTo>
                  <a:lnTo>
                    <a:pt x="1344" y="2925"/>
                  </a:lnTo>
                  <a:lnTo>
                    <a:pt x="2038" y="2925"/>
                  </a:lnTo>
                  <a:lnTo>
                    <a:pt x="2038" y="2007"/>
                  </a:lnTo>
                  <a:lnTo>
                    <a:pt x="2067" y="2021"/>
                  </a:lnTo>
                  <a:lnTo>
                    <a:pt x="2096" y="2035"/>
                  </a:lnTo>
                  <a:lnTo>
                    <a:pt x="2125" y="2048"/>
                  </a:lnTo>
                  <a:lnTo>
                    <a:pt x="2154" y="2063"/>
                  </a:lnTo>
                  <a:lnTo>
                    <a:pt x="2183" y="2077"/>
                  </a:lnTo>
                  <a:lnTo>
                    <a:pt x="2213" y="2091"/>
                  </a:lnTo>
                  <a:lnTo>
                    <a:pt x="2243" y="2106"/>
                  </a:lnTo>
                  <a:lnTo>
                    <a:pt x="2274" y="2120"/>
                  </a:lnTo>
                  <a:lnTo>
                    <a:pt x="2274" y="2925"/>
                  </a:lnTo>
                  <a:lnTo>
                    <a:pt x="2939" y="2925"/>
                  </a:lnTo>
                  <a:lnTo>
                    <a:pt x="2939" y="2409"/>
                  </a:lnTo>
                  <a:lnTo>
                    <a:pt x="2967" y="2420"/>
                  </a:lnTo>
                  <a:lnTo>
                    <a:pt x="2994" y="2431"/>
                  </a:lnTo>
                  <a:lnTo>
                    <a:pt x="3022" y="2442"/>
                  </a:lnTo>
                  <a:lnTo>
                    <a:pt x="3049" y="2452"/>
                  </a:lnTo>
                  <a:lnTo>
                    <a:pt x="3076" y="2463"/>
                  </a:lnTo>
                  <a:lnTo>
                    <a:pt x="3103" y="2473"/>
                  </a:lnTo>
                  <a:lnTo>
                    <a:pt x="3130" y="2484"/>
                  </a:lnTo>
                  <a:lnTo>
                    <a:pt x="3156" y="2493"/>
                  </a:lnTo>
                  <a:lnTo>
                    <a:pt x="3310" y="2925"/>
                  </a:lnTo>
                  <a:lnTo>
                    <a:pt x="4081" y="2925"/>
                  </a:lnTo>
                  <a:lnTo>
                    <a:pt x="4081" y="2783"/>
                  </a:lnTo>
                  <a:lnTo>
                    <a:pt x="4110" y="2790"/>
                  </a:lnTo>
                  <a:lnTo>
                    <a:pt x="4140" y="2798"/>
                  </a:lnTo>
                  <a:lnTo>
                    <a:pt x="4170" y="2805"/>
                  </a:lnTo>
                  <a:lnTo>
                    <a:pt x="4200" y="2812"/>
                  </a:lnTo>
                  <a:lnTo>
                    <a:pt x="4229" y="2819"/>
                  </a:lnTo>
                  <a:lnTo>
                    <a:pt x="4258" y="2826"/>
                  </a:lnTo>
                  <a:lnTo>
                    <a:pt x="4287" y="2831"/>
                  </a:lnTo>
                  <a:lnTo>
                    <a:pt x="4316" y="2838"/>
                  </a:lnTo>
                  <a:lnTo>
                    <a:pt x="4316" y="2925"/>
                  </a:lnTo>
                  <a:lnTo>
                    <a:pt x="4761" y="2925"/>
                  </a:lnTo>
                  <a:lnTo>
                    <a:pt x="4835" y="2936"/>
                  </a:lnTo>
                  <a:lnTo>
                    <a:pt x="4906" y="2945"/>
                  </a:lnTo>
                  <a:lnTo>
                    <a:pt x="4976" y="2954"/>
                  </a:lnTo>
                  <a:lnTo>
                    <a:pt x="5045" y="2962"/>
                  </a:lnTo>
                  <a:lnTo>
                    <a:pt x="5113" y="2968"/>
                  </a:lnTo>
                  <a:lnTo>
                    <a:pt x="5179" y="2972"/>
                  </a:lnTo>
                  <a:lnTo>
                    <a:pt x="5244" y="2977"/>
                  </a:lnTo>
                  <a:lnTo>
                    <a:pt x="5307" y="2979"/>
                  </a:lnTo>
                  <a:lnTo>
                    <a:pt x="5369" y="2981"/>
                  </a:lnTo>
                  <a:lnTo>
                    <a:pt x="5429" y="2981"/>
                  </a:lnTo>
                  <a:lnTo>
                    <a:pt x="5488" y="2980"/>
                  </a:lnTo>
                  <a:lnTo>
                    <a:pt x="5545" y="2978"/>
                  </a:lnTo>
                  <a:lnTo>
                    <a:pt x="5601" y="2975"/>
                  </a:lnTo>
                  <a:lnTo>
                    <a:pt x="5654" y="2969"/>
                  </a:lnTo>
                  <a:lnTo>
                    <a:pt x="5706" y="2964"/>
                  </a:lnTo>
                  <a:lnTo>
                    <a:pt x="5757" y="2956"/>
                  </a:lnTo>
                  <a:lnTo>
                    <a:pt x="5805" y="2948"/>
                  </a:lnTo>
                  <a:lnTo>
                    <a:pt x="5850" y="2938"/>
                  </a:lnTo>
                  <a:lnTo>
                    <a:pt x="5896" y="2927"/>
                  </a:lnTo>
                  <a:lnTo>
                    <a:pt x="5938" y="2914"/>
                  </a:lnTo>
                  <a:lnTo>
                    <a:pt x="5978" y="2901"/>
                  </a:lnTo>
                  <a:lnTo>
                    <a:pt x="6017" y="2886"/>
                  </a:lnTo>
                  <a:lnTo>
                    <a:pt x="6052" y="2870"/>
                  </a:lnTo>
                  <a:lnTo>
                    <a:pt x="6086" y="2852"/>
                  </a:lnTo>
                  <a:lnTo>
                    <a:pt x="6118" y="2832"/>
                  </a:lnTo>
                  <a:lnTo>
                    <a:pt x="6147" y="2812"/>
                  </a:lnTo>
                  <a:lnTo>
                    <a:pt x="6174" y="2790"/>
                  </a:lnTo>
                  <a:lnTo>
                    <a:pt x="6199" y="2767"/>
                  </a:lnTo>
                  <a:lnTo>
                    <a:pt x="6222" y="2743"/>
                  </a:lnTo>
                  <a:lnTo>
                    <a:pt x="6242" y="2717"/>
                  </a:lnTo>
                  <a:lnTo>
                    <a:pt x="6260" y="2689"/>
                  </a:lnTo>
                  <a:lnTo>
                    <a:pt x="6275" y="2661"/>
                  </a:lnTo>
                  <a:lnTo>
                    <a:pt x="6287" y="2629"/>
                  </a:lnTo>
                  <a:lnTo>
                    <a:pt x="6295" y="2596"/>
                  </a:lnTo>
                  <a:lnTo>
                    <a:pt x="6301" y="2562"/>
                  </a:lnTo>
                  <a:lnTo>
                    <a:pt x="6301" y="2527"/>
                  </a:lnTo>
                  <a:lnTo>
                    <a:pt x="6299" y="2490"/>
                  </a:lnTo>
                  <a:lnTo>
                    <a:pt x="6292" y="2452"/>
                  </a:lnTo>
                  <a:lnTo>
                    <a:pt x="6281" y="2414"/>
                  </a:lnTo>
                  <a:lnTo>
                    <a:pt x="6267" y="2373"/>
                  </a:lnTo>
                  <a:lnTo>
                    <a:pt x="6250" y="2332"/>
                  </a:lnTo>
                  <a:lnTo>
                    <a:pt x="6228" y="2289"/>
                  </a:lnTo>
                  <a:lnTo>
                    <a:pt x="6205" y="2246"/>
                  </a:lnTo>
                  <a:lnTo>
                    <a:pt x="6177" y="2202"/>
                  </a:lnTo>
                  <a:lnTo>
                    <a:pt x="6145" y="2157"/>
                  </a:lnTo>
                  <a:lnTo>
                    <a:pt x="6111" y="2111"/>
                  </a:lnTo>
                  <a:lnTo>
                    <a:pt x="6073" y="2064"/>
                  </a:lnTo>
                  <a:lnTo>
                    <a:pt x="6033" y="2018"/>
                  </a:lnTo>
                  <a:lnTo>
                    <a:pt x="5989" y="1969"/>
                  </a:lnTo>
                  <a:lnTo>
                    <a:pt x="5942" y="1921"/>
                  </a:lnTo>
                  <a:lnTo>
                    <a:pt x="5893" y="1872"/>
                  </a:lnTo>
                  <a:lnTo>
                    <a:pt x="5840" y="1822"/>
                  </a:lnTo>
                  <a:lnTo>
                    <a:pt x="5785" y="1772"/>
                  </a:lnTo>
                  <a:lnTo>
                    <a:pt x="5726" y="1721"/>
                  </a:lnTo>
                  <a:lnTo>
                    <a:pt x="5666" y="1670"/>
                  </a:lnTo>
                  <a:lnTo>
                    <a:pt x="5602" y="1620"/>
                  </a:lnTo>
                  <a:lnTo>
                    <a:pt x="5536" y="1569"/>
                  </a:lnTo>
                  <a:lnTo>
                    <a:pt x="5468" y="1517"/>
                  </a:lnTo>
                  <a:lnTo>
                    <a:pt x="5397" y="1465"/>
                  </a:lnTo>
                  <a:lnTo>
                    <a:pt x="5324" y="1413"/>
                  </a:lnTo>
                  <a:lnTo>
                    <a:pt x="5248" y="1362"/>
                  </a:lnTo>
                  <a:lnTo>
                    <a:pt x="5170" y="1310"/>
                  </a:lnTo>
                  <a:lnTo>
                    <a:pt x="5090" y="1258"/>
                  </a:lnTo>
                  <a:lnTo>
                    <a:pt x="5008" y="1207"/>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dirty="0">
                <a:solidFill>
                  <a:srgbClr val="000000"/>
                </a:solidFill>
                <a:latin typeface="Times New Roman" pitchFamily="18" charset="0"/>
                <a:ea typeface="MS PGothic" pitchFamily="34" charset="-128"/>
              </a:endParaRPr>
            </a:p>
          </p:txBody>
        </p:sp>
      </p:grpSp>
      <p:grpSp>
        <p:nvGrpSpPr>
          <p:cNvPr id="1029" name="Group 32"/>
          <p:cNvGrpSpPr>
            <a:grpSpLocks/>
          </p:cNvGrpSpPr>
          <p:nvPr/>
        </p:nvGrpSpPr>
        <p:grpSpPr bwMode="auto">
          <a:xfrm>
            <a:off x="454025" y="309563"/>
            <a:ext cx="6221413" cy="314325"/>
            <a:chOff x="286" y="195"/>
            <a:chExt cx="3919" cy="198"/>
          </a:xfrm>
        </p:grpSpPr>
        <p:sp>
          <p:nvSpPr>
            <p:cNvPr id="1036" name="Line 33"/>
            <p:cNvSpPr>
              <a:spLocks noChangeShapeType="1"/>
            </p:cNvSpPr>
            <p:nvPr userDrawn="1"/>
          </p:nvSpPr>
          <p:spPr bwMode="auto">
            <a:xfrm>
              <a:off x="286" y="196"/>
              <a:ext cx="1688" cy="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sz="2400" dirty="0">
                <a:solidFill>
                  <a:srgbClr val="000000"/>
                </a:solidFill>
                <a:latin typeface="Times New Roman" charset="0"/>
                <a:ea typeface="ＭＳ Ｐゴシック" charset="0"/>
              </a:endParaRPr>
            </a:p>
          </p:txBody>
        </p:sp>
        <p:sp>
          <p:nvSpPr>
            <p:cNvPr id="1037" name="Line 34"/>
            <p:cNvSpPr>
              <a:spLocks noChangeShapeType="1"/>
            </p:cNvSpPr>
            <p:nvPr userDrawn="1"/>
          </p:nvSpPr>
          <p:spPr bwMode="auto">
            <a:xfrm>
              <a:off x="1969" y="195"/>
              <a:ext cx="196" cy="196"/>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sz="2400" dirty="0">
                <a:solidFill>
                  <a:srgbClr val="000000"/>
                </a:solidFill>
                <a:latin typeface="Times New Roman" charset="0"/>
                <a:ea typeface="ＭＳ Ｐゴシック" charset="0"/>
              </a:endParaRPr>
            </a:p>
          </p:txBody>
        </p:sp>
        <p:sp>
          <p:nvSpPr>
            <p:cNvPr id="1038" name="Line 35"/>
            <p:cNvSpPr>
              <a:spLocks noChangeShapeType="1"/>
            </p:cNvSpPr>
            <p:nvPr userDrawn="1"/>
          </p:nvSpPr>
          <p:spPr bwMode="auto">
            <a:xfrm>
              <a:off x="2165" y="393"/>
              <a:ext cx="2040" cy="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US" sz="2400" dirty="0">
                <a:solidFill>
                  <a:srgbClr val="000000"/>
                </a:solidFill>
                <a:latin typeface="Times New Roman" charset="0"/>
                <a:ea typeface="ＭＳ Ｐゴシック" charset="0"/>
              </a:endParaRPr>
            </a:p>
          </p:txBody>
        </p:sp>
      </p:grpSp>
      <p:grpSp>
        <p:nvGrpSpPr>
          <p:cNvPr id="1030" name="Group 36"/>
          <p:cNvGrpSpPr>
            <a:grpSpLocks/>
          </p:cNvGrpSpPr>
          <p:nvPr/>
        </p:nvGrpSpPr>
        <p:grpSpPr bwMode="auto">
          <a:xfrm>
            <a:off x="458788" y="163513"/>
            <a:ext cx="8255000" cy="593725"/>
            <a:chOff x="289" y="103"/>
            <a:chExt cx="5200" cy="374"/>
          </a:xfrm>
        </p:grpSpPr>
        <p:sp>
          <p:nvSpPr>
            <p:cNvPr id="1033" name="Rectangle 37"/>
            <p:cNvSpPr>
              <a:spLocks noChangeArrowheads="1"/>
            </p:cNvSpPr>
            <p:nvPr userDrawn="1"/>
          </p:nvSpPr>
          <p:spPr bwMode="auto">
            <a:xfrm>
              <a:off x="289" y="155"/>
              <a:ext cx="1879" cy="6"/>
            </a:xfrm>
            <a:prstGeom prst="rect">
              <a:avLst/>
            </a:prstGeom>
            <a:solidFill>
              <a:srgbClr val="FF6600">
                <a:alpha val="3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dirty="0" smtClean="0">
                <a:solidFill>
                  <a:srgbClr val="000000"/>
                </a:solidFill>
                <a:ea typeface="MS PGothic" pitchFamily="34" charset="-128"/>
              </a:endParaRPr>
            </a:p>
          </p:txBody>
        </p:sp>
        <p:sp>
          <p:nvSpPr>
            <p:cNvPr id="1034" name="Rectangle 38"/>
            <p:cNvSpPr>
              <a:spLocks noChangeArrowheads="1"/>
            </p:cNvSpPr>
            <p:nvPr userDrawn="1"/>
          </p:nvSpPr>
          <p:spPr bwMode="auto">
            <a:xfrm rot="2700000">
              <a:off x="2113" y="287"/>
              <a:ext cx="374" cy="6"/>
            </a:xfrm>
            <a:prstGeom prst="rect">
              <a:avLst/>
            </a:prstGeom>
            <a:solidFill>
              <a:srgbClr val="FF6600">
                <a:alpha val="3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dirty="0" smtClean="0">
                <a:solidFill>
                  <a:srgbClr val="000000"/>
                </a:solidFill>
                <a:ea typeface="MS PGothic" pitchFamily="34" charset="-128"/>
              </a:endParaRPr>
            </a:p>
          </p:txBody>
        </p:sp>
        <p:sp>
          <p:nvSpPr>
            <p:cNvPr id="1035" name="Rectangle 39"/>
            <p:cNvSpPr>
              <a:spLocks noChangeArrowheads="1"/>
            </p:cNvSpPr>
            <p:nvPr userDrawn="1"/>
          </p:nvSpPr>
          <p:spPr bwMode="auto">
            <a:xfrm>
              <a:off x="2431" y="423"/>
              <a:ext cx="3058" cy="6"/>
            </a:xfrm>
            <a:prstGeom prst="rect">
              <a:avLst/>
            </a:prstGeom>
            <a:solidFill>
              <a:srgbClr val="FF6600">
                <a:alpha val="3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dirty="0" smtClean="0">
                <a:solidFill>
                  <a:srgbClr val="000000"/>
                </a:solidFill>
                <a:ea typeface="MS PGothic" pitchFamily="34" charset="-128"/>
              </a:endParaRPr>
            </a:p>
          </p:txBody>
        </p:sp>
      </p:grpSp>
      <p:sp>
        <p:nvSpPr>
          <p:cNvPr id="74792" name="Rectangle 40"/>
          <p:cNvSpPr>
            <a:spLocks noGrp="1" noChangeArrowheads="1"/>
          </p:cNvSpPr>
          <p:nvPr>
            <p:ph type="ftr" sz="quarter" idx="3"/>
          </p:nvPr>
        </p:nvSpPr>
        <p:spPr bwMode="auto">
          <a:xfrm>
            <a:off x="6908800" y="6553200"/>
            <a:ext cx="18065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800">
                <a:latin typeface="+mn-lt"/>
                <a:ea typeface="+mn-ea"/>
              </a:defRPr>
            </a:lvl1pPr>
          </a:lstStyle>
          <a:p>
            <a:pPr eaLnBrk="0" fontAlgn="base" hangingPunct="0">
              <a:spcBef>
                <a:spcPct val="0"/>
              </a:spcBef>
              <a:spcAft>
                <a:spcPct val="0"/>
              </a:spcAft>
              <a:defRPr/>
            </a:pPr>
            <a:r>
              <a:rPr lang="en-US" altLang="en-US" dirty="0">
                <a:solidFill>
                  <a:srgbClr val="000000"/>
                </a:solidFill>
              </a:rPr>
              <a:t>Business Sensitive</a:t>
            </a:r>
          </a:p>
        </p:txBody>
      </p:sp>
      <p:sp>
        <p:nvSpPr>
          <p:cNvPr id="74793" name="Rectangle 41"/>
          <p:cNvSpPr>
            <a:spLocks noGrp="1" noChangeArrowheads="1"/>
          </p:cNvSpPr>
          <p:nvPr>
            <p:ph type="sldNum" sz="quarter" idx="4"/>
          </p:nvPr>
        </p:nvSpPr>
        <p:spPr bwMode="auto">
          <a:xfrm>
            <a:off x="8713788" y="6553200"/>
            <a:ext cx="271462"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800">
                <a:latin typeface="Arial" pitchFamily="34" charset="0"/>
              </a:defRPr>
            </a:lvl1pPr>
          </a:lstStyle>
          <a:p>
            <a:pPr eaLnBrk="0" fontAlgn="base" hangingPunct="0">
              <a:spcBef>
                <a:spcPct val="0"/>
              </a:spcBef>
              <a:spcAft>
                <a:spcPct val="0"/>
              </a:spcAft>
              <a:defRPr/>
            </a:pPr>
            <a:fld id="{7888B868-9472-42BF-AF4E-E30AEB17EEE8}" type="slidenum">
              <a:rPr lang="en-US" altLang="en-US">
                <a:solidFill>
                  <a:srgbClr val="000000"/>
                </a:solidFill>
                <a:ea typeface="MS PGothic" pitchFamily="34" charset="-128"/>
              </a:rPr>
              <a:pPr eaLnBrk="0" fontAlgn="base" hangingPunct="0">
                <a:spcBef>
                  <a:spcPct val="0"/>
                </a:spcBef>
                <a:spcAft>
                  <a:spcPct val="0"/>
                </a:spcAft>
                <a:defRPr/>
              </a:pPr>
              <a:t>‹#›</a:t>
            </a:fld>
            <a:endParaRPr lang="en-US" altLang="en-US" dirty="0">
              <a:solidFill>
                <a:srgbClr val="000000"/>
              </a:solidFill>
              <a:ea typeface="MS PGothic" pitchFamily="34" charset="-128"/>
            </a:endParaRPr>
          </a:p>
        </p:txBody>
      </p:sp>
      <p:sp>
        <p:nvSpPr>
          <p:cNvPr id="42" name="TextBox 41"/>
          <p:cNvSpPr txBox="1"/>
          <p:nvPr userDrawn="1"/>
        </p:nvSpPr>
        <p:spPr>
          <a:xfrm>
            <a:off x="651053" y="336500"/>
            <a:ext cx="2145139" cy="307777"/>
          </a:xfrm>
          <a:prstGeom prst="rect">
            <a:avLst/>
          </a:prstGeom>
          <a:noFill/>
          <a:effectLst>
            <a:glow rad="63500">
              <a:schemeClr val="accent1">
                <a:satMod val="175000"/>
                <a:alpha val="40000"/>
              </a:schemeClr>
            </a:glow>
          </a:effectLst>
        </p:spPr>
        <p:txBody>
          <a:bodyPr wrap="none" rtlCol="0">
            <a:spAutoFit/>
          </a:bodyPr>
          <a:lstStyle/>
          <a:p>
            <a:r>
              <a:rPr lang="en-US" sz="1400" b="1" i="1" dirty="0" smtClean="0">
                <a:solidFill>
                  <a:srgbClr val="002060"/>
                </a:solidFill>
                <a:effectLst>
                  <a:outerShdw blurRad="50800" dist="38100" dir="5400000" algn="t" rotWithShape="0">
                    <a:srgbClr val="002060">
                      <a:alpha val="40000"/>
                    </a:srgbClr>
                  </a:outerShdw>
                </a:effectLst>
              </a:rPr>
              <a:t>Fusion Safety Program</a:t>
            </a:r>
            <a:endParaRPr lang="en-US" sz="1400" b="1" i="1" dirty="0">
              <a:solidFill>
                <a:srgbClr val="002060"/>
              </a:solidFill>
              <a:effectLst>
                <a:outerShdw blurRad="50800" dist="38100" dir="5400000" algn="t" rotWithShape="0">
                  <a:srgbClr val="002060">
                    <a:alpha val="40000"/>
                  </a:srgbClr>
                </a:outerShdw>
              </a:effectLst>
            </a:endParaRPr>
          </a:p>
        </p:txBody>
      </p:sp>
      <p:pic>
        <p:nvPicPr>
          <p:cNvPr id="43" name="Picture 4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2269" y="6333418"/>
            <a:ext cx="2621366" cy="439563"/>
          </a:xfrm>
          <a:prstGeom prst="rect">
            <a:avLst/>
          </a:prstGeom>
          <a:solidFill>
            <a:srgbClr val="00B0F0"/>
          </a:solidFill>
        </p:spPr>
      </p:pic>
      <p:sp>
        <p:nvSpPr>
          <p:cNvPr id="44" name="Footer Placeholder 4"/>
          <p:cNvSpPr txBox="1">
            <a:spLocks/>
          </p:cNvSpPr>
          <p:nvPr userDrawn="1"/>
        </p:nvSpPr>
        <p:spPr bwMode="auto">
          <a:xfrm>
            <a:off x="2965391" y="6415801"/>
            <a:ext cx="357214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solidFill>
                  <a:prstClr val="black">
                    <a:tint val="75000"/>
                  </a:prstClr>
                </a:solidFill>
              </a:rPr>
              <a:t>B. Merrill| </a:t>
            </a:r>
            <a:r>
              <a:rPr lang="en-US" sz="1000" dirty="0" smtClean="0">
                <a:solidFill>
                  <a:prstClr val="black">
                    <a:tint val="75000"/>
                  </a:prstClr>
                </a:solidFill>
              </a:rPr>
              <a:t>Town Hall Meeting </a:t>
            </a:r>
            <a:r>
              <a:rPr lang="en-GB" sz="1000" dirty="0" smtClean="0">
                <a:solidFill>
                  <a:prstClr val="black">
                    <a:tint val="75000"/>
                  </a:prstClr>
                </a:solidFill>
              </a:rPr>
              <a:t>| SOFE | June 4, 2019</a:t>
            </a:r>
            <a:endParaRPr lang="en-GB" sz="1000"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5" r:id="rId2"/>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800" b="1" i="1">
          <a:solidFill>
            <a:srgbClr val="003663"/>
          </a:solidFill>
          <a:latin typeface="+mj-lt"/>
          <a:ea typeface="MS PGothic" pitchFamily="34" charset="-128"/>
          <a:cs typeface="+mj-cs"/>
        </a:defRPr>
      </a:lvl1pPr>
      <a:lvl2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2pPr>
      <a:lvl3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3pPr>
      <a:lvl4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4pPr>
      <a:lvl5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5pPr>
      <a:lvl6pPr marL="457200" algn="l" rtl="0" eaLnBrk="0" fontAlgn="base" hangingPunct="0">
        <a:lnSpc>
          <a:spcPct val="85000"/>
        </a:lnSpc>
        <a:spcBef>
          <a:spcPct val="0"/>
        </a:spcBef>
        <a:spcAft>
          <a:spcPct val="0"/>
        </a:spcAft>
        <a:defRPr sz="2800" b="1" i="1">
          <a:solidFill>
            <a:srgbClr val="003663"/>
          </a:solidFill>
          <a:latin typeface="Arial" charset="0"/>
        </a:defRPr>
      </a:lvl6pPr>
      <a:lvl7pPr marL="914400" algn="l" rtl="0" eaLnBrk="0" fontAlgn="base" hangingPunct="0">
        <a:lnSpc>
          <a:spcPct val="85000"/>
        </a:lnSpc>
        <a:spcBef>
          <a:spcPct val="0"/>
        </a:spcBef>
        <a:spcAft>
          <a:spcPct val="0"/>
        </a:spcAft>
        <a:defRPr sz="2800" b="1" i="1">
          <a:solidFill>
            <a:srgbClr val="003663"/>
          </a:solidFill>
          <a:latin typeface="Arial" charset="0"/>
        </a:defRPr>
      </a:lvl7pPr>
      <a:lvl8pPr marL="1371600" algn="l" rtl="0" eaLnBrk="0" fontAlgn="base" hangingPunct="0">
        <a:lnSpc>
          <a:spcPct val="85000"/>
        </a:lnSpc>
        <a:spcBef>
          <a:spcPct val="0"/>
        </a:spcBef>
        <a:spcAft>
          <a:spcPct val="0"/>
        </a:spcAft>
        <a:defRPr sz="2800" b="1" i="1">
          <a:solidFill>
            <a:srgbClr val="003663"/>
          </a:solidFill>
          <a:latin typeface="Arial" charset="0"/>
        </a:defRPr>
      </a:lvl8pPr>
      <a:lvl9pPr marL="1828800" algn="l" rtl="0" eaLnBrk="0" fontAlgn="base" hangingPunct="0">
        <a:lnSpc>
          <a:spcPct val="85000"/>
        </a:lnSpc>
        <a:spcBef>
          <a:spcPct val="0"/>
        </a:spcBef>
        <a:spcAft>
          <a:spcPct val="0"/>
        </a:spcAft>
        <a:defRPr sz="2800" b="1" i="1">
          <a:solidFill>
            <a:srgbClr val="003663"/>
          </a:solidFill>
          <a:latin typeface="Arial" charset="0"/>
        </a:defRPr>
      </a:lvl9pPr>
    </p:titleStyle>
    <p:bodyStyle>
      <a:lvl1pPr marL="230188" indent="-230188" algn="l" rtl="0" eaLnBrk="0" fontAlgn="base" hangingPunct="0">
        <a:lnSpc>
          <a:spcPct val="85000"/>
        </a:lnSpc>
        <a:spcBef>
          <a:spcPct val="40000"/>
        </a:spcBef>
        <a:spcAft>
          <a:spcPct val="0"/>
        </a:spcAft>
        <a:buClr>
          <a:srgbClr val="FF6600"/>
        </a:buClr>
        <a:buChar char="•"/>
        <a:defRPr sz="2000">
          <a:solidFill>
            <a:schemeClr val="tx1"/>
          </a:solidFill>
          <a:latin typeface="+mn-lt"/>
          <a:ea typeface="MS PGothic" pitchFamily="34" charset="-128"/>
          <a:cs typeface="+mn-cs"/>
        </a:defRPr>
      </a:lvl1pPr>
      <a:lvl2pPr marL="684213" indent="-227013" algn="l" rtl="0" eaLnBrk="0" fontAlgn="base" hangingPunct="0">
        <a:lnSpc>
          <a:spcPct val="85000"/>
        </a:lnSpc>
        <a:spcBef>
          <a:spcPct val="20000"/>
        </a:spcBef>
        <a:spcAft>
          <a:spcPct val="0"/>
        </a:spcAft>
        <a:buClr>
          <a:srgbClr val="FF6600"/>
        </a:buClr>
        <a:buFont typeface="Times New Roman" pitchFamily="18" charset="0"/>
        <a:buChar char="–"/>
        <a:defRPr sz="2000">
          <a:solidFill>
            <a:schemeClr val="tx1"/>
          </a:solidFill>
          <a:latin typeface="+mn-lt"/>
          <a:ea typeface="MS PGothic" pitchFamily="34" charset="-128"/>
        </a:defRPr>
      </a:lvl2pPr>
      <a:lvl3pPr marL="1143000" indent="-228600" algn="l" rtl="0" eaLnBrk="0" fontAlgn="base" hangingPunct="0">
        <a:lnSpc>
          <a:spcPct val="85000"/>
        </a:lnSpc>
        <a:spcBef>
          <a:spcPct val="20000"/>
        </a:spcBef>
        <a:spcAft>
          <a:spcPct val="0"/>
        </a:spcAft>
        <a:buClr>
          <a:srgbClr val="FF6600"/>
        </a:buClr>
        <a:buChar char="•"/>
        <a:defRPr sz="2000">
          <a:solidFill>
            <a:schemeClr val="tx1"/>
          </a:solidFill>
          <a:latin typeface="+mn-lt"/>
          <a:ea typeface="MS PGothic" pitchFamily="34" charset="-128"/>
        </a:defRPr>
      </a:lvl3pPr>
      <a:lvl4pPr marL="1600200" indent="-228600" algn="l" rtl="0" eaLnBrk="0" fontAlgn="base" hangingPunct="0">
        <a:lnSpc>
          <a:spcPct val="85000"/>
        </a:lnSpc>
        <a:spcBef>
          <a:spcPct val="20000"/>
        </a:spcBef>
        <a:spcAft>
          <a:spcPct val="0"/>
        </a:spcAft>
        <a:buClr>
          <a:srgbClr val="FF6600"/>
        </a:buClr>
        <a:buFont typeface="Times New Roman" pitchFamily="18" charset="0"/>
        <a:buChar char="–"/>
        <a:defRPr sz="2000">
          <a:solidFill>
            <a:schemeClr val="tx1"/>
          </a:solidFill>
          <a:latin typeface="+mn-lt"/>
          <a:ea typeface="MS PGothic" pitchFamily="34" charset="-128"/>
        </a:defRPr>
      </a:lvl4pPr>
      <a:lvl5pPr marL="2057400" indent="-228600" algn="l" rtl="0" eaLnBrk="0" fontAlgn="base" hangingPunct="0">
        <a:lnSpc>
          <a:spcPct val="85000"/>
        </a:lnSpc>
        <a:spcBef>
          <a:spcPct val="20000"/>
        </a:spcBef>
        <a:spcAft>
          <a:spcPct val="0"/>
        </a:spcAft>
        <a:buClr>
          <a:srgbClr val="FF6600"/>
        </a:buClr>
        <a:buChar char="•"/>
        <a:defRPr sz="2000">
          <a:solidFill>
            <a:schemeClr val="tx1"/>
          </a:solidFill>
          <a:latin typeface="+mn-lt"/>
          <a:ea typeface="MS PGothic" pitchFamily="34" charset="-128"/>
        </a:defRPr>
      </a:lvl5pPr>
      <a:lvl6pPr marL="25146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992B8046-5FC7-4E3C-B29D-F83274070A24}" type="datetime1">
              <a:rPr lang="en-GB" smtClean="0">
                <a:solidFill>
                  <a:prstClr val="black">
                    <a:tint val="75000"/>
                  </a:prstClr>
                </a:solidFill>
              </a:rPr>
              <a:pPr/>
              <a:t>04/06/2019</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r>
              <a:rPr lang="en-GB" dirty="0">
                <a:solidFill>
                  <a:prstClr val="black">
                    <a:tint val="75000"/>
                  </a:prstClr>
                </a:solidFill>
              </a:rPr>
              <a:t>Neill Taylor | Safety and Licensing | F4E - EUROfusion workshop on Design Criteria | 2 June 2016 | Page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1556361"/>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992B8046-5FC7-4E3C-B29D-F83274070A24}" type="datetime1">
              <a:rPr lang="en-GB" smtClean="0">
                <a:solidFill>
                  <a:prstClr val="black">
                    <a:tint val="75000"/>
                  </a:prstClr>
                </a:solidFill>
              </a:rPr>
              <a:pPr/>
              <a:t>04/06/2019</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r>
              <a:rPr lang="en-GB" dirty="0">
                <a:solidFill>
                  <a:prstClr val="black">
                    <a:tint val="75000"/>
                  </a:prstClr>
                </a:solidFill>
              </a:rPr>
              <a:t>Neill Taylor | Safety and Licensing | F4E - EUROfusion workshop on Design Criteria | 2 June 2016 | Page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6587684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611560" y="476672"/>
            <a:ext cx="8001000"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573088" y="1124744"/>
            <a:ext cx="800100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37" name="Line 13"/>
          <p:cNvSpPr>
            <a:spLocks noChangeShapeType="1"/>
          </p:cNvSpPr>
          <p:nvPr/>
        </p:nvSpPr>
        <p:spPr bwMode="auto">
          <a:xfrm>
            <a:off x="0" y="476250"/>
            <a:ext cx="9144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00000"/>
              </a:solidFill>
              <a:latin typeface="Century Gothic" pitchFamily="34" charset="0"/>
              <a:cs typeface="Arial" pitchFamily="34" charset="0"/>
            </a:endParaRPr>
          </a:p>
        </p:txBody>
      </p:sp>
      <p:pic>
        <p:nvPicPr>
          <p:cNvPr id="1038" name="Picture 14" descr="PowerPoint_Graph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extLst>
            <a:ext uri="{909E8E84-426E-40DD-AFC4-6F175D3DCCD1}">
              <a14:hiddenFill xmlns:a14="http://schemas.microsoft.com/office/drawing/2010/main">
                <a:solidFill>
                  <a:srgbClr val="FFFFFF"/>
                </a:solidFill>
              </a14:hiddenFill>
            </a:ext>
          </a:extLst>
        </p:spPr>
      </p:pic>
      <p:sp>
        <p:nvSpPr>
          <p:cNvPr id="1039" name="Text Box 15"/>
          <p:cNvSpPr txBox="1">
            <a:spLocks noChangeArrowheads="1"/>
          </p:cNvSpPr>
          <p:nvPr/>
        </p:nvSpPr>
        <p:spPr bwMode="auto">
          <a:xfrm>
            <a:off x="2619671" y="6332345"/>
            <a:ext cx="45734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fontAlgn="base" hangingPunct="0">
              <a:spcBef>
                <a:spcPct val="0"/>
              </a:spcBef>
              <a:spcAft>
                <a:spcPct val="0"/>
              </a:spcAft>
            </a:pPr>
            <a:r>
              <a:rPr lang="en-GB" sz="1200" dirty="0" smtClean="0">
                <a:solidFill>
                  <a:srgbClr val="0000FF"/>
                </a:solidFill>
                <a:cs typeface="Arial" pitchFamily="34" charset="0"/>
              </a:rPr>
              <a:t>BICM-02, Agenda item #05, 17-19 July 2018</a:t>
            </a:r>
            <a:endParaRPr lang="en-GB" sz="1200" dirty="0">
              <a:solidFill>
                <a:srgbClr val="0000FF"/>
              </a:solidFill>
              <a:cs typeface="Arial" pitchFamily="34" charset="0"/>
            </a:endParaRPr>
          </a:p>
        </p:txBody>
      </p:sp>
      <p:sp>
        <p:nvSpPr>
          <p:cNvPr id="1040" name="Text Box 16"/>
          <p:cNvSpPr txBox="1">
            <a:spLocks noChangeArrowheads="1"/>
          </p:cNvSpPr>
          <p:nvPr/>
        </p:nvSpPr>
        <p:spPr bwMode="auto">
          <a:xfrm>
            <a:off x="8458200" y="6373950"/>
            <a:ext cx="5857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50000"/>
              </a:spcBef>
              <a:spcAft>
                <a:spcPct val="0"/>
              </a:spcAft>
            </a:pPr>
            <a:r>
              <a:rPr lang="en-GB" sz="800" dirty="0">
                <a:solidFill>
                  <a:srgbClr val="000000"/>
                </a:solidFill>
                <a:cs typeface="Arial" pitchFamily="34" charset="0"/>
              </a:rPr>
              <a:t>Page </a:t>
            </a:r>
            <a:fld id="{47BA91C2-74BF-4480-8BF1-C44F20807924}" type="slidenum">
              <a:rPr lang="en-GB" sz="800" smtClean="0">
                <a:solidFill>
                  <a:srgbClr val="000000"/>
                </a:solidFill>
                <a:cs typeface="Arial" pitchFamily="34" charset="0"/>
              </a:rPr>
              <a:pPr eaLnBrk="0" fontAlgn="base" hangingPunct="0">
                <a:spcBef>
                  <a:spcPct val="50000"/>
                </a:spcBef>
                <a:spcAft>
                  <a:spcPct val="0"/>
                </a:spcAft>
              </a:pPr>
              <a:t>‹#›</a:t>
            </a:fld>
            <a:endParaRPr lang="en-GB" sz="800" dirty="0">
              <a:solidFill>
                <a:srgbClr val="000000"/>
              </a:solidFill>
              <a:cs typeface="Arial" pitchFamily="34" charset="0"/>
            </a:endParaRPr>
          </a:p>
        </p:txBody>
      </p:sp>
      <p:sp>
        <p:nvSpPr>
          <p:cNvPr id="9" name="Text Box 6"/>
          <p:cNvSpPr txBox="1">
            <a:spLocks noChangeArrowheads="1"/>
          </p:cNvSpPr>
          <p:nvPr/>
        </p:nvSpPr>
        <p:spPr bwMode="auto">
          <a:xfrm>
            <a:off x="7308302" y="6372383"/>
            <a:ext cx="111672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fontAlgn="base" hangingPunct="0">
              <a:spcBef>
                <a:spcPct val="50000"/>
              </a:spcBef>
              <a:spcAft>
                <a:spcPct val="0"/>
              </a:spcAft>
            </a:pPr>
            <a:r>
              <a:rPr lang="en-US" sz="800" dirty="0" smtClean="0">
                <a:solidFill>
                  <a:srgbClr val="000000"/>
                </a:solidFill>
                <a:cs typeface="Arial" pitchFamily="34" charset="0"/>
              </a:rPr>
              <a:t>IDM UID: XXXXXX</a:t>
            </a:r>
            <a:endParaRPr lang="en-GB" sz="800" dirty="0">
              <a:solidFill>
                <a:srgbClr val="000000"/>
              </a:solidFill>
              <a:cs typeface="Arial" pitchFamily="34" charset="0"/>
            </a:endParaRPr>
          </a:p>
        </p:txBody>
      </p:sp>
      <p:cxnSp>
        <p:nvCxnSpPr>
          <p:cNvPr id="10" name="Straight Connector 9"/>
          <p:cNvCxnSpPr/>
          <p:nvPr/>
        </p:nvCxnSpPr>
        <p:spPr bwMode="gray">
          <a:xfrm>
            <a:off x="7243117" y="6309320"/>
            <a:ext cx="0" cy="359242"/>
          </a:xfrm>
          <a:prstGeom prst="line">
            <a:avLst/>
          </a:prstGeom>
          <a:ln>
            <a:solidFill>
              <a:schemeClr val="bg1">
                <a:lumMod val="65000"/>
              </a:schemeClr>
            </a:solidFill>
            <a:headEnd type="none" w="med" len="med"/>
            <a:tailEnd type="none" w="med" len="med"/>
          </a:ln>
          <a:ex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591724031"/>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txStyles>
    <p:titleStyle>
      <a:lvl1pPr algn="r" rtl="0" eaLnBrk="1" fontAlgn="base" hangingPunct="1">
        <a:spcBef>
          <a:spcPct val="0"/>
        </a:spcBef>
        <a:spcAft>
          <a:spcPct val="0"/>
        </a:spcAft>
        <a:defRPr sz="3200" b="1">
          <a:solidFill>
            <a:srgbClr val="0070C0"/>
          </a:solidFill>
          <a:latin typeface="+mj-lt"/>
          <a:ea typeface="+mj-ea"/>
          <a:cs typeface="+mj-cs"/>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287338" indent="-287338" algn="just" defTabSz="795338" rtl="0" eaLnBrk="1" fontAlgn="base" hangingPunct="1">
        <a:spcBef>
          <a:spcPct val="20000"/>
        </a:spcBef>
        <a:spcAft>
          <a:spcPct val="0"/>
        </a:spcAft>
        <a:buChar char="•"/>
        <a:defRPr sz="22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1800">
          <a:solidFill>
            <a:schemeClr val="tx1"/>
          </a:solidFill>
          <a:latin typeface="+mn-lt"/>
        </a:defRPr>
      </a:lvl2pPr>
      <a:lvl3pPr marL="1136650" indent="-188913" algn="just" defTabSz="795338" rtl="0" eaLnBrk="1" fontAlgn="base" hangingPunct="1">
        <a:spcBef>
          <a:spcPct val="20000"/>
        </a:spcBef>
        <a:spcAft>
          <a:spcPct val="0"/>
        </a:spcAft>
        <a:buChar char="•"/>
        <a:defRPr sz="1600">
          <a:solidFill>
            <a:schemeClr val="tx1"/>
          </a:solidFill>
          <a:latin typeface="+mn-lt"/>
        </a:defRPr>
      </a:lvl3pPr>
      <a:lvl4pPr marL="1511300" indent="-184150" algn="just" defTabSz="795338" rtl="0" eaLnBrk="1" fontAlgn="base" hangingPunct="1">
        <a:spcBef>
          <a:spcPct val="20000"/>
        </a:spcBef>
        <a:spcAft>
          <a:spcPct val="0"/>
        </a:spcAft>
        <a:buChar char="–"/>
        <a:defRPr>
          <a:solidFill>
            <a:schemeClr val="tx1"/>
          </a:solidFill>
          <a:latin typeface="+mn-lt"/>
        </a:defRPr>
      </a:lvl4pPr>
      <a:lvl5pPr marL="1885950" indent="-184150" algn="just" defTabSz="795338" rtl="0" eaLnBrk="1" fontAlgn="base" hangingPunct="1">
        <a:spcBef>
          <a:spcPct val="20000"/>
        </a:spcBef>
        <a:spcAft>
          <a:spcPct val="0"/>
        </a:spcAft>
        <a:buChar char="»"/>
        <a:defRPr>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a:solidFill>
                  <a:prstClr val="black">
                    <a:tint val="75000"/>
                  </a:prstClr>
                </a:solidFill>
              </a:rPr>
              <a:t>M. Abdou FPA  meeting in DC 12-7-2107</a:t>
            </a:r>
          </a:p>
        </p:txBody>
      </p:sp>
      <p:sp>
        <p:nvSpPr>
          <p:cNvPr id="6" name="Slide Number Placeholder 5"/>
          <p:cNvSpPr>
            <a:spLocks noGrp="1"/>
          </p:cNvSpPr>
          <p:nvPr>
            <p:ph type="sldNum" sz="quarter" idx="4"/>
          </p:nvPr>
        </p:nvSpPr>
        <p:spPr>
          <a:xfrm>
            <a:off x="6921183" y="6467860"/>
            <a:ext cx="2133600" cy="365125"/>
          </a:xfrm>
          <a:prstGeom prst="rect">
            <a:avLst/>
          </a:prstGeom>
        </p:spPr>
        <p:txBody>
          <a:bodyPr vert="horz" lIns="91440" tIns="45720" rIns="91440" bIns="45720" rtlCol="0" anchor="ctr"/>
          <a:lstStyle>
            <a:lvl1pPr algn="r">
              <a:defRPr sz="1400">
                <a:solidFill>
                  <a:schemeClr val="tx1"/>
                </a:solidFill>
              </a:defRPr>
            </a:lvl1pPr>
          </a:lstStyle>
          <a:p>
            <a:fld id="{1B3DD7D6-D869-49EC-9A4C-19D3A3E0F990}" type="slidenum">
              <a:rPr lang="en-US" smtClean="0">
                <a:solidFill>
                  <a:prstClr val="black"/>
                </a:solidFill>
              </a:rPr>
              <a:pPr/>
              <a:t>‹#›</a:t>
            </a:fld>
            <a:endParaRPr lang="en-US" dirty="0">
              <a:solidFill>
                <a:prstClr val="black"/>
              </a:solidFill>
            </a:endParaRPr>
          </a:p>
        </p:txBody>
      </p:sp>
      <p:pic>
        <p:nvPicPr>
          <p:cNvPr id="7" name="Picture 8" descr="UCLA_Engineering_MAE copy"/>
          <p:cNvPicPr>
            <a:picLocks noChangeAspect="1" noChangeArrowheads="1"/>
          </p:cNvPicPr>
          <p:nvPr userDrawn="1"/>
        </p:nvPicPr>
        <p:blipFill>
          <a:blip r:embed="rId3" cstate="print"/>
          <a:srcRect/>
          <a:stretch>
            <a:fillRect/>
          </a:stretch>
        </p:blipFill>
        <p:spPr bwMode="auto">
          <a:xfrm>
            <a:off x="134938" y="6477000"/>
            <a:ext cx="855662" cy="285750"/>
          </a:xfrm>
          <a:prstGeom prst="rect">
            <a:avLst/>
          </a:prstGeom>
          <a:noFill/>
          <a:ln w="9525">
            <a:noFill/>
            <a:miter lim="800000"/>
            <a:headEnd/>
            <a:tailEnd/>
          </a:ln>
        </p:spPr>
      </p:pic>
    </p:spTree>
    <p:extLst>
      <p:ext uri="{BB962C8B-B14F-4D97-AF65-F5344CB8AC3E}">
        <p14:creationId xmlns:p14="http://schemas.microsoft.com/office/powerpoint/2010/main" val="620317889"/>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ser.iter.org/?uid=V72ALU"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2892425" y="1310736"/>
            <a:ext cx="5805488" cy="837152"/>
          </a:xfrm>
        </p:spPr>
        <p:txBody>
          <a:bodyPr/>
          <a:lstStyle/>
          <a:p>
            <a:pPr>
              <a:defRPr/>
            </a:pPr>
            <a:r>
              <a:rPr lang="en-US" dirty="0" smtClean="0"/>
              <a:t>Safety Requirements for the Compact Pilot Plant</a:t>
            </a:r>
            <a:endParaRPr lang="en-US" dirty="0">
              <a:ea typeface="ＭＳ Ｐゴシック" charset="0"/>
            </a:endParaRPr>
          </a:p>
        </p:txBody>
      </p:sp>
      <p:sp>
        <p:nvSpPr>
          <p:cNvPr id="4099" name="Rectangle 5"/>
          <p:cNvSpPr>
            <a:spLocks noGrp="1" noChangeArrowheads="1"/>
          </p:cNvSpPr>
          <p:nvPr>
            <p:ph type="subTitle" idx="1"/>
          </p:nvPr>
        </p:nvSpPr>
        <p:spPr>
          <a:xfrm>
            <a:off x="2891781" y="2913503"/>
            <a:ext cx="5783263" cy="780861"/>
          </a:xfrm>
        </p:spPr>
        <p:txBody>
          <a:bodyPr/>
          <a:lstStyle/>
          <a:p>
            <a:pPr>
              <a:defRPr/>
            </a:pPr>
            <a:r>
              <a:rPr lang="en-US" baseline="30000" dirty="0" smtClean="0">
                <a:ea typeface="ＭＳ Ｐゴシック" charset="0"/>
              </a:rPr>
              <a:t>1</a:t>
            </a:r>
            <a:r>
              <a:rPr lang="en-US" dirty="0" smtClean="0">
                <a:ea typeface="ＭＳ Ｐゴシック" charset="0"/>
              </a:rPr>
              <a:t>Brad </a:t>
            </a:r>
            <a:r>
              <a:rPr lang="en-US" dirty="0">
                <a:ea typeface="ＭＳ Ｐゴシック" charset="0"/>
              </a:rPr>
              <a:t>J. </a:t>
            </a:r>
            <a:r>
              <a:rPr lang="en-US" dirty="0" smtClean="0">
                <a:ea typeface="ＭＳ Ｐゴシック" charset="0"/>
              </a:rPr>
              <a:t>Merrill</a:t>
            </a:r>
          </a:p>
          <a:p>
            <a:pPr>
              <a:defRPr/>
            </a:pPr>
            <a:r>
              <a:rPr lang="en-US" dirty="0" smtClean="0">
                <a:ea typeface="ＭＳ Ｐゴシック" charset="0"/>
              </a:rPr>
              <a:t>Input from: </a:t>
            </a:r>
            <a:r>
              <a:rPr lang="en-US" baseline="30000" dirty="0" smtClean="0">
                <a:ea typeface="ＭＳ Ｐゴシック" charset="0"/>
              </a:rPr>
              <a:t>2</a:t>
            </a:r>
            <a:r>
              <a:rPr lang="en-US" dirty="0" smtClean="0">
                <a:ea typeface="ＭＳ Ｐゴシック" charset="0"/>
              </a:rPr>
              <a:t>Neill Taylor, </a:t>
            </a:r>
            <a:r>
              <a:rPr lang="en-US" baseline="30000" dirty="0" smtClean="0">
                <a:ea typeface="ＭＳ Ｐゴシック" charset="0"/>
              </a:rPr>
              <a:t>3</a:t>
            </a:r>
            <a:r>
              <a:rPr lang="en-US" dirty="0" smtClean="0">
                <a:ea typeface="ＭＳ Ｐゴシック" charset="0"/>
              </a:rPr>
              <a:t>Lee Cadwallader, and </a:t>
            </a:r>
            <a:r>
              <a:rPr lang="en-US" baseline="30000" dirty="0" smtClean="0">
                <a:ea typeface="ＭＳ Ｐゴシック" charset="0"/>
              </a:rPr>
              <a:t>4</a:t>
            </a:r>
            <a:r>
              <a:rPr lang="en-US" dirty="0" smtClean="0">
                <a:ea typeface="ＭＳ Ｐゴシック" charset="0"/>
              </a:rPr>
              <a:t>Laila </a:t>
            </a:r>
            <a:r>
              <a:rPr lang="en-US" dirty="0">
                <a:ea typeface="ＭＳ Ｐゴシック" charset="0"/>
              </a:rPr>
              <a:t>El-Guebaly</a:t>
            </a:r>
          </a:p>
        </p:txBody>
      </p:sp>
      <p:sp>
        <p:nvSpPr>
          <p:cNvPr id="4100" name="Text Box 6"/>
          <p:cNvSpPr txBox="1">
            <a:spLocks noChangeArrowheads="1"/>
          </p:cNvSpPr>
          <p:nvPr/>
        </p:nvSpPr>
        <p:spPr bwMode="auto">
          <a:xfrm>
            <a:off x="2933489" y="3970452"/>
            <a:ext cx="5778500" cy="205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eaLnBrk="0" fontAlgn="base" hangingPunct="0">
              <a:lnSpc>
                <a:spcPct val="85000"/>
              </a:lnSpc>
              <a:spcBef>
                <a:spcPct val="40000"/>
              </a:spcBef>
              <a:spcAft>
                <a:spcPct val="0"/>
              </a:spcAft>
              <a:defRPr/>
            </a:pPr>
            <a:r>
              <a:rPr lang="en-US" sz="1600" baseline="30000" dirty="0" smtClean="0">
                <a:solidFill>
                  <a:srgbClr val="FFFFFF"/>
                </a:solidFill>
              </a:rPr>
              <a:t>1</a:t>
            </a:r>
            <a:r>
              <a:rPr lang="en-US" sz="1600" dirty="0" smtClean="0">
                <a:solidFill>
                  <a:srgbClr val="FFFFFF"/>
                </a:solidFill>
              </a:rPr>
              <a:t>INL Fusion Safety Program</a:t>
            </a:r>
          </a:p>
          <a:p>
            <a:pPr eaLnBrk="0" fontAlgn="base" hangingPunct="0">
              <a:lnSpc>
                <a:spcPct val="85000"/>
              </a:lnSpc>
              <a:spcBef>
                <a:spcPct val="40000"/>
              </a:spcBef>
              <a:spcAft>
                <a:spcPct val="0"/>
              </a:spcAft>
              <a:defRPr/>
            </a:pPr>
            <a:r>
              <a:rPr lang="en-US" sz="1600" baseline="30000" dirty="0" smtClean="0">
                <a:solidFill>
                  <a:srgbClr val="FFFFFF"/>
                </a:solidFill>
              </a:rPr>
              <a:t>2</a:t>
            </a:r>
            <a:r>
              <a:rPr lang="en-US" sz="1600" dirty="0" smtClean="0">
                <a:solidFill>
                  <a:srgbClr val="FFFFFF"/>
                </a:solidFill>
              </a:rPr>
              <a:t>Culham Centre for Fusion Energy</a:t>
            </a:r>
          </a:p>
          <a:p>
            <a:pPr eaLnBrk="0" fontAlgn="base" hangingPunct="0">
              <a:lnSpc>
                <a:spcPct val="85000"/>
              </a:lnSpc>
              <a:spcBef>
                <a:spcPct val="40000"/>
              </a:spcBef>
              <a:spcAft>
                <a:spcPct val="0"/>
              </a:spcAft>
              <a:defRPr/>
            </a:pPr>
            <a:r>
              <a:rPr lang="en-US" sz="1600" baseline="30000" dirty="0" smtClean="0">
                <a:solidFill>
                  <a:srgbClr val="FFFFFF"/>
                </a:solidFill>
              </a:rPr>
              <a:t>3</a:t>
            </a:r>
            <a:r>
              <a:rPr lang="en-US" sz="1600" dirty="0" smtClean="0">
                <a:solidFill>
                  <a:srgbClr val="FFFFFF"/>
                </a:solidFill>
              </a:rPr>
              <a:t>Retired INL Employee</a:t>
            </a:r>
          </a:p>
          <a:p>
            <a:pPr eaLnBrk="0" fontAlgn="base" hangingPunct="0">
              <a:lnSpc>
                <a:spcPct val="85000"/>
              </a:lnSpc>
              <a:spcBef>
                <a:spcPct val="40000"/>
              </a:spcBef>
              <a:spcAft>
                <a:spcPct val="0"/>
              </a:spcAft>
              <a:defRPr/>
            </a:pPr>
            <a:r>
              <a:rPr lang="en-US" sz="1600" baseline="30000" dirty="0">
                <a:solidFill>
                  <a:srgbClr val="FFFFFF"/>
                </a:solidFill>
              </a:rPr>
              <a:t>4</a:t>
            </a:r>
            <a:r>
              <a:rPr lang="en-US" sz="1600" dirty="0">
                <a:solidFill>
                  <a:srgbClr val="FFFFFF"/>
                </a:solidFill>
              </a:rPr>
              <a:t>University of Wisconsin-Madison</a:t>
            </a:r>
            <a:endParaRPr lang="en-US" sz="1600" dirty="0" smtClean="0">
              <a:solidFill>
                <a:srgbClr val="FFFFFF"/>
              </a:solidFill>
            </a:endParaRPr>
          </a:p>
          <a:p>
            <a:pPr eaLnBrk="0" fontAlgn="base" hangingPunct="0">
              <a:lnSpc>
                <a:spcPct val="85000"/>
              </a:lnSpc>
              <a:spcBef>
                <a:spcPct val="40000"/>
              </a:spcBef>
              <a:spcAft>
                <a:spcPct val="0"/>
              </a:spcAft>
              <a:defRPr/>
            </a:pPr>
            <a:endParaRPr lang="en-US" sz="1600" dirty="0">
              <a:solidFill>
                <a:srgbClr val="FFFFFF"/>
              </a:solidFill>
            </a:endParaRPr>
          </a:p>
          <a:p>
            <a:pPr eaLnBrk="0" fontAlgn="base" hangingPunct="0">
              <a:lnSpc>
                <a:spcPct val="85000"/>
              </a:lnSpc>
              <a:spcBef>
                <a:spcPct val="40000"/>
              </a:spcBef>
              <a:spcAft>
                <a:spcPct val="0"/>
              </a:spcAft>
              <a:defRPr/>
            </a:pPr>
            <a:r>
              <a:rPr lang="en-US" sz="1600" dirty="0">
                <a:solidFill>
                  <a:srgbClr val="FFFFFF"/>
                </a:solidFill>
              </a:rPr>
              <a:t>Future of Fusion: Transitioning to Fusion </a:t>
            </a:r>
            <a:r>
              <a:rPr lang="en-US" sz="1600" dirty="0" smtClean="0">
                <a:solidFill>
                  <a:srgbClr val="FFFFFF"/>
                </a:solidFill>
              </a:rPr>
              <a:t>Power </a:t>
            </a:r>
          </a:p>
          <a:p>
            <a:pPr eaLnBrk="0" fontAlgn="base" hangingPunct="0">
              <a:lnSpc>
                <a:spcPct val="85000"/>
              </a:lnSpc>
              <a:spcBef>
                <a:spcPct val="40000"/>
              </a:spcBef>
              <a:spcAft>
                <a:spcPct val="0"/>
              </a:spcAft>
              <a:defRPr/>
            </a:pPr>
            <a:r>
              <a:rPr lang="en-US" sz="1600" dirty="0" smtClean="0">
                <a:solidFill>
                  <a:srgbClr val="FFFFFF"/>
                </a:solidFill>
              </a:rPr>
              <a:t>SOFE Town Hall, June 4,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57017" y="976244"/>
            <a:ext cx="4414983" cy="5138228"/>
          </a:xfrm>
          <a:prstGeom prst="rect">
            <a:avLst/>
          </a:prstGeom>
          <a:solidFill>
            <a:schemeClr val="bg1"/>
          </a:solidFill>
          <a:ln w="9525">
            <a:noFill/>
            <a:miter lim="800000"/>
            <a:headEnd/>
            <a:tailEnd/>
          </a:ln>
          <a:extLst/>
        </p:spPr>
        <p:txBody>
          <a:bodyPr/>
          <a:lstStyle>
            <a:lvl1pPr marL="342900" indent="-342900" defTabSz="795338">
              <a:spcBef>
                <a:spcPct val="20000"/>
              </a:spcBef>
              <a:buChar char="•"/>
              <a:defRPr kumimoji="1" sz="2400">
                <a:solidFill>
                  <a:schemeClr val="tx1"/>
                </a:solidFill>
                <a:latin typeface="Arial" charset="0"/>
                <a:ea typeface="ＭＳ Ｐゴシック" pitchFamily="34" charset="-128"/>
              </a:defRPr>
            </a:lvl1pPr>
            <a:lvl2pPr marL="742950" indent="-285750" defTabSz="795338">
              <a:spcBef>
                <a:spcPct val="20000"/>
              </a:spcBef>
              <a:buChar char="–"/>
              <a:defRPr kumimoji="1" sz="2000">
                <a:solidFill>
                  <a:schemeClr val="tx1"/>
                </a:solidFill>
                <a:latin typeface="Arial" charset="0"/>
                <a:ea typeface="ＭＳ Ｐゴシック" pitchFamily="34" charset="-128"/>
              </a:defRPr>
            </a:lvl2pPr>
            <a:lvl3pPr marL="1143000" indent="-228600" defTabSz="795338">
              <a:spcBef>
                <a:spcPct val="20000"/>
              </a:spcBef>
              <a:buChar char="•"/>
              <a:defRPr kumimoji="1">
                <a:solidFill>
                  <a:schemeClr val="tx1"/>
                </a:solidFill>
                <a:latin typeface="Arial" charset="0"/>
                <a:ea typeface="ＭＳ Ｐゴシック" pitchFamily="34" charset="-128"/>
              </a:defRPr>
            </a:lvl3pPr>
            <a:lvl4pPr marL="1600200" indent="-228600" defTabSz="795338">
              <a:spcBef>
                <a:spcPct val="20000"/>
              </a:spcBef>
              <a:buChar char="–"/>
              <a:defRPr kumimoji="1">
                <a:solidFill>
                  <a:schemeClr val="tx1"/>
                </a:solidFill>
                <a:latin typeface="Arial" charset="0"/>
                <a:ea typeface="ＭＳ Ｐゴシック" pitchFamily="34" charset="-128"/>
              </a:defRPr>
            </a:lvl4pPr>
            <a:lvl5pPr marL="2057400" indent="-228600" defTabSz="795338">
              <a:spcBef>
                <a:spcPct val="20000"/>
              </a:spcBef>
              <a:buChar char="»"/>
              <a:defRPr kumimoji="1">
                <a:solidFill>
                  <a:schemeClr val="tx1"/>
                </a:solidFill>
                <a:latin typeface="Arial" charset="0"/>
                <a:ea typeface="ＭＳ Ｐゴシック" pitchFamily="34" charset="-128"/>
              </a:defRPr>
            </a:lvl5pPr>
            <a:lvl6pPr marL="2514600" indent="-228600" defTabSz="795338" eaLnBrk="0" fontAlgn="base" hangingPunct="0">
              <a:spcBef>
                <a:spcPct val="20000"/>
              </a:spcBef>
              <a:spcAft>
                <a:spcPct val="0"/>
              </a:spcAft>
              <a:buChar char="»"/>
              <a:defRPr kumimoji="1">
                <a:solidFill>
                  <a:schemeClr val="tx1"/>
                </a:solidFill>
                <a:latin typeface="Arial" charset="0"/>
                <a:ea typeface="ＭＳ Ｐゴシック" pitchFamily="34" charset="-128"/>
              </a:defRPr>
            </a:lvl6pPr>
            <a:lvl7pPr marL="2971800" indent="-228600" defTabSz="795338" eaLnBrk="0" fontAlgn="base" hangingPunct="0">
              <a:spcBef>
                <a:spcPct val="20000"/>
              </a:spcBef>
              <a:spcAft>
                <a:spcPct val="0"/>
              </a:spcAft>
              <a:buChar char="»"/>
              <a:defRPr kumimoji="1">
                <a:solidFill>
                  <a:schemeClr val="tx1"/>
                </a:solidFill>
                <a:latin typeface="Arial" charset="0"/>
                <a:ea typeface="ＭＳ Ｐゴシック" pitchFamily="34" charset="-128"/>
              </a:defRPr>
            </a:lvl7pPr>
            <a:lvl8pPr marL="3429000" indent="-228600" defTabSz="795338" eaLnBrk="0" fontAlgn="base" hangingPunct="0">
              <a:spcBef>
                <a:spcPct val="20000"/>
              </a:spcBef>
              <a:spcAft>
                <a:spcPct val="0"/>
              </a:spcAft>
              <a:buChar char="»"/>
              <a:defRPr kumimoji="1">
                <a:solidFill>
                  <a:schemeClr val="tx1"/>
                </a:solidFill>
                <a:latin typeface="Arial" charset="0"/>
                <a:ea typeface="ＭＳ Ｐゴシック" pitchFamily="34" charset="-128"/>
              </a:defRPr>
            </a:lvl8pPr>
            <a:lvl9pPr marL="3886200" indent="-228600" defTabSz="795338" eaLnBrk="0" fontAlgn="base" hangingPunct="0">
              <a:spcBef>
                <a:spcPct val="20000"/>
              </a:spcBef>
              <a:spcAft>
                <a:spcPct val="0"/>
              </a:spcAft>
              <a:buChar char="»"/>
              <a:defRPr kumimoji="1">
                <a:solidFill>
                  <a:schemeClr val="tx1"/>
                </a:solidFill>
                <a:latin typeface="Arial" charset="0"/>
                <a:ea typeface="ＭＳ Ｐゴシック" pitchFamily="34" charset="-128"/>
              </a:defRPr>
            </a:lvl9pPr>
          </a:lstStyle>
          <a:p>
            <a:pPr eaLnBrk="0" fontAlgn="base" hangingPunct="0">
              <a:spcBef>
                <a:spcPts val="0"/>
              </a:spcBef>
              <a:spcAft>
                <a:spcPts val="600"/>
              </a:spcAft>
            </a:pPr>
            <a:r>
              <a:rPr lang="en-GB" sz="1600" dirty="0" smtClean="0">
                <a:solidFill>
                  <a:srgbClr val="000000"/>
                </a:solidFill>
                <a:cs typeface="Arial" pitchFamily="34" charset="0"/>
              </a:rPr>
              <a:t>Even though ITER Test Blanket Modules (TBMs)  collectively produce low levels T compared to a CPP, the mobility of T in hot metals results in permeation releases into ITER’s Port Cells (PCs) at a rate that outgassing of this tritium absorbed by an epoxy-based paint on the PC walls may not allow access for maintenance operations, </a:t>
            </a:r>
            <a:r>
              <a:rPr lang="en-GB" sz="1600" dirty="0">
                <a:solidFill>
                  <a:srgbClr val="000000"/>
                </a:solidFill>
                <a:cs typeface="Arial" pitchFamily="34" charset="0"/>
              </a:rPr>
              <a:t>without Radiation Protective Equipment </a:t>
            </a:r>
            <a:r>
              <a:rPr lang="en-GB" sz="1600" dirty="0" smtClean="0">
                <a:solidFill>
                  <a:srgbClr val="000000"/>
                </a:solidFill>
                <a:cs typeface="Arial" pitchFamily="34" charset="0"/>
              </a:rPr>
              <a:t>or </a:t>
            </a:r>
            <a:r>
              <a:rPr lang="en-GB" sz="1600" dirty="0">
                <a:solidFill>
                  <a:srgbClr val="000000"/>
                </a:solidFill>
                <a:cs typeface="Arial" pitchFamily="34" charset="0"/>
              </a:rPr>
              <a:t>bubble-suit </a:t>
            </a:r>
            <a:r>
              <a:rPr lang="en-GB" sz="1600" dirty="0" smtClean="0">
                <a:solidFill>
                  <a:srgbClr val="000000"/>
                </a:solidFill>
                <a:cs typeface="Arial" pitchFamily="34" charset="0"/>
              </a:rPr>
              <a:t> for about 1 week after reactor shutdown</a:t>
            </a:r>
          </a:p>
          <a:p>
            <a:pPr eaLnBrk="0" fontAlgn="base" hangingPunct="0">
              <a:spcBef>
                <a:spcPts val="0"/>
              </a:spcBef>
              <a:spcAft>
                <a:spcPts val="600"/>
              </a:spcAft>
            </a:pPr>
            <a:r>
              <a:rPr lang="en-GB" sz="1600" dirty="0" smtClean="0">
                <a:solidFill>
                  <a:srgbClr val="000000"/>
                </a:solidFill>
                <a:cs typeface="Arial" pitchFamily="34" charset="0"/>
              </a:rPr>
              <a:t>To solve this problem, ITER IO is now designing ventilated enclosures for the </a:t>
            </a:r>
            <a:r>
              <a:rPr lang="en-GB" sz="1600" dirty="0">
                <a:solidFill>
                  <a:srgbClr val="000000"/>
                </a:solidFill>
                <a:cs typeface="Arial" pitchFamily="34" charset="0"/>
              </a:rPr>
              <a:t>Test Blanket </a:t>
            </a:r>
            <a:r>
              <a:rPr lang="en-GB" sz="1600" dirty="0" smtClean="0">
                <a:solidFill>
                  <a:srgbClr val="000000"/>
                </a:solidFill>
                <a:cs typeface="Arial" pitchFamily="34" charset="0"/>
              </a:rPr>
              <a:t>System’s (TBS’s) Pipe Forest and for the Ancillary Equipment Units</a:t>
            </a:r>
          </a:p>
          <a:p>
            <a:pPr eaLnBrk="0" fontAlgn="base" hangingPunct="0">
              <a:spcBef>
                <a:spcPts val="0"/>
              </a:spcBef>
              <a:spcAft>
                <a:spcPts val="600"/>
              </a:spcAft>
            </a:pPr>
            <a:r>
              <a:rPr lang="en-GB" sz="1600" dirty="0" smtClean="0">
                <a:solidFill>
                  <a:srgbClr val="000000"/>
                </a:solidFill>
                <a:cs typeface="Arial" pitchFamily="34" charset="0"/>
              </a:rPr>
              <a:t>Because these components require ~12 kW of local air cooling and contain high pressure coolants, cooling units must be connected to/in these enclosures and pressure relief measures are needed for possible LOCAs (inside and outside) </a:t>
            </a:r>
            <a:endParaRPr lang="en-GB" sz="1600" dirty="0">
              <a:solidFill>
                <a:srgbClr val="000000"/>
              </a:solidFill>
              <a:cs typeface="Arial" pitchFamily="34" charset="0"/>
            </a:endParaRPr>
          </a:p>
        </p:txBody>
      </p:sp>
      <p:sp>
        <p:nvSpPr>
          <p:cNvPr id="3" name="TextBox 2"/>
          <p:cNvSpPr txBox="1"/>
          <p:nvPr/>
        </p:nvSpPr>
        <p:spPr>
          <a:xfrm>
            <a:off x="4472177" y="5185035"/>
            <a:ext cx="1897843" cy="276999"/>
          </a:xfrm>
          <a:prstGeom prst="rect">
            <a:avLst/>
          </a:prstGeom>
          <a:noFill/>
        </p:spPr>
        <p:txBody>
          <a:bodyPr wrap="square" rtlCol="0">
            <a:spAutoFit/>
          </a:bodyPr>
          <a:lstStyle/>
          <a:p>
            <a:pPr algn="ctr" eaLnBrk="0" fontAlgn="base" hangingPunct="0">
              <a:spcBef>
                <a:spcPct val="0"/>
              </a:spcBef>
              <a:spcAft>
                <a:spcPct val="0"/>
              </a:spcAft>
            </a:pPr>
            <a:r>
              <a:rPr lang="en-GB" sz="1200" dirty="0" smtClean="0">
                <a:solidFill>
                  <a:srgbClr val="000000"/>
                </a:solidFill>
                <a:latin typeface="Century Gothic" pitchFamily="34" charset="0"/>
                <a:cs typeface="Arial" pitchFamily="34" charset="0"/>
                <a:hlinkClick r:id="rId3"/>
              </a:rPr>
              <a:t>ITER_D_V72ALU  </a:t>
            </a:r>
            <a:endParaRPr lang="en-GB" sz="1200" dirty="0" smtClean="0">
              <a:solidFill>
                <a:srgbClr val="000000"/>
              </a:solidFill>
              <a:cs typeface="Arial" pitchFamily="34" charset="0"/>
            </a:endParaRPr>
          </a:p>
        </p:txBody>
      </p:sp>
      <p:cxnSp>
        <p:nvCxnSpPr>
          <p:cNvPr id="5" name="Straight Connector 4"/>
          <p:cNvCxnSpPr/>
          <p:nvPr/>
        </p:nvCxnSpPr>
        <p:spPr bwMode="auto">
          <a:xfrm>
            <a:off x="-10636" y="857088"/>
            <a:ext cx="9144000" cy="0"/>
          </a:xfrm>
          <a:prstGeom prst="line">
            <a:avLst/>
          </a:prstGeom>
          <a:solidFill>
            <a:schemeClr val="accent1"/>
          </a:solidFill>
          <a:ln w="190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p:nvPr/>
        </p:nvSpPr>
        <p:spPr bwMode="auto">
          <a:xfrm>
            <a:off x="-2323" y="383269"/>
            <a:ext cx="9135687" cy="10718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Century Gothic" pitchFamily="34" charset="0"/>
              <a:cs typeface="Arial" pitchFamily="34" charset="0"/>
            </a:endParaRPr>
          </a:p>
        </p:txBody>
      </p:sp>
      <p:sp>
        <p:nvSpPr>
          <p:cNvPr id="4" name="Title 1"/>
          <p:cNvSpPr txBox="1">
            <a:spLocks/>
          </p:cNvSpPr>
          <p:nvPr/>
        </p:nvSpPr>
        <p:spPr bwMode="auto">
          <a:xfrm>
            <a:off x="83130" y="65308"/>
            <a:ext cx="8943946"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rgbClr val="0070C0"/>
                </a:solidFill>
                <a:latin typeface="+mj-lt"/>
                <a:ea typeface="+mj-ea"/>
                <a:cs typeface="+mj-cs"/>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a:lstStyle>
          <a:p>
            <a:pPr algn="l"/>
            <a:r>
              <a:rPr lang="en-GB" sz="2800" kern="0" dirty="0" smtClean="0">
                <a:solidFill>
                  <a:srgbClr val="0000FF"/>
                </a:solidFill>
              </a:rPr>
              <a:t>Even Small Tritium Releases Can Create Significant Maintenance Concerns</a:t>
            </a:r>
            <a:endParaRPr lang="en-GB" sz="2800" kern="0" dirty="0">
              <a:solidFill>
                <a:srgbClr val="0000FF"/>
              </a:solidFill>
            </a:endParaRPr>
          </a:p>
        </p:txBody>
      </p:sp>
      <p:sp>
        <p:nvSpPr>
          <p:cNvPr id="8" name="Rectangle 7"/>
          <p:cNvSpPr/>
          <p:nvPr/>
        </p:nvSpPr>
        <p:spPr bwMode="auto">
          <a:xfrm>
            <a:off x="7360542" y="6393243"/>
            <a:ext cx="921957" cy="15869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latin typeface="Century Gothic" pitchFamily="34" charset="0"/>
              <a:cs typeface="Arial" pitchFamily="34" charset="0"/>
            </a:endParaRPr>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2177" y="3224810"/>
            <a:ext cx="4471769" cy="245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2177" y="939793"/>
            <a:ext cx="4598369" cy="21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81686" y="5706414"/>
            <a:ext cx="4467822" cy="523220"/>
          </a:xfrm>
          <a:prstGeom prst="rect">
            <a:avLst/>
          </a:prstGeom>
          <a:noFill/>
        </p:spPr>
        <p:txBody>
          <a:bodyPr wrap="square" rtlCol="0">
            <a:spAutoFit/>
          </a:bodyPr>
          <a:lstStyle/>
          <a:p>
            <a:pPr fontAlgn="base">
              <a:spcBef>
                <a:spcPct val="0"/>
              </a:spcBef>
              <a:spcAft>
                <a:spcPct val="0"/>
              </a:spcAft>
            </a:pPr>
            <a:r>
              <a:rPr lang="en-US" sz="1500" baseline="30000" dirty="0" smtClean="0">
                <a:solidFill>
                  <a:srgbClr val="000000"/>
                </a:solidFill>
                <a:cs typeface="Arial" pitchFamily="34" charset="0"/>
              </a:rPr>
              <a:t>*</a:t>
            </a:r>
            <a:r>
              <a:rPr lang="en-US" sz="1400" dirty="0" smtClean="0">
                <a:solidFill>
                  <a:srgbClr val="000000"/>
                </a:solidFill>
                <a:cs typeface="Arial" pitchFamily="34" charset="0"/>
              </a:rPr>
              <a:t>Entry without Radiation Protective Equipment requires a DAC of ~ 10 </a:t>
            </a:r>
            <a:r>
              <a:rPr lang="en-US" sz="1400" dirty="0" smtClean="0">
                <a:solidFill>
                  <a:srgbClr val="000000"/>
                </a:solidFill>
                <a:cs typeface="Times New Roman" panose="02020603050405020304" pitchFamily="18" charset="0"/>
              </a:rPr>
              <a:t>µCi/m</a:t>
            </a:r>
            <a:r>
              <a:rPr lang="en-US" sz="1400" baseline="30000" dirty="0" smtClean="0">
                <a:solidFill>
                  <a:srgbClr val="000000"/>
                </a:solidFill>
                <a:cs typeface="Times New Roman" panose="02020603050405020304" pitchFamily="18" charset="0"/>
              </a:rPr>
              <a:t>3</a:t>
            </a:r>
            <a:endParaRPr lang="en-US" sz="1400" baseline="30000" dirty="0" smtClean="0">
              <a:solidFill>
                <a:srgbClr val="000000"/>
              </a:solidFill>
              <a:cs typeface="Arial" pitchFamily="34" charset="0"/>
            </a:endParaRPr>
          </a:p>
        </p:txBody>
      </p:sp>
    </p:spTree>
    <p:extLst>
      <p:ext uri="{BB962C8B-B14F-4D97-AF65-F5344CB8AC3E}">
        <p14:creationId xmlns:p14="http://schemas.microsoft.com/office/powerpoint/2010/main" val="3208144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2"/>
          <p:cNvSpPr>
            <a:spLocks noGrp="1"/>
          </p:cNvSpPr>
          <p:nvPr>
            <p:ph type="sldNum" sz="quarter" idx="11"/>
          </p:nvPr>
        </p:nvSpPr>
        <p:spPr/>
        <p:txBody>
          <a:bodyPr/>
          <a:lstStyle/>
          <a:p>
            <a:pPr>
              <a:defRPr/>
            </a:pPr>
            <a:fld id="{3F24E9E7-64B1-4E30-858C-573F8518B504}" type="slidenum">
              <a:rPr lang="en-US" smtClean="0"/>
              <a:pPr>
                <a:defRPr/>
              </a:pPr>
              <a:t>11</a:t>
            </a:fld>
            <a:endParaRPr lang="en-US" dirty="0"/>
          </a:p>
        </p:txBody>
      </p:sp>
      <p:sp>
        <p:nvSpPr>
          <p:cNvPr id="7" name="Title 1"/>
          <p:cNvSpPr txBox="1">
            <a:spLocks/>
          </p:cNvSpPr>
          <p:nvPr/>
        </p:nvSpPr>
        <p:spPr>
          <a:xfrm>
            <a:off x="446986" y="784958"/>
            <a:ext cx="8438396" cy="732508"/>
          </a:xfrm>
          <a:prstGeom prst="rect">
            <a:avLst/>
          </a:prstGeom>
        </p:spPr>
        <p:txBody>
          <a:bodyPr/>
          <a:lstStyle>
            <a:lvl1pPr algn="l" rtl="0" eaLnBrk="0" fontAlgn="base" hangingPunct="0">
              <a:lnSpc>
                <a:spcPct val="85000"/>
              </a:lnSpc>
              <a:spcBef>
                <a:spcPct val="0"/>
              </a:spcBef>
              <a:spcAft>
                <a:spcPct val="0"/>
              </a:spcAft>
              <a:defRPr sz="2800" b="1" i="1">
                <a:solidFill>
                  <a:srgbClr val="003663"/>
                </a:solidFill>
                <a:latin typeface="+mj-lt"/>
                <a:ea typeface="MS PGothic" pitchFamily="34" charset="-128"/>
                <a:cs typeface="+mj-cs"/>
              </a:defRPr>
            </a:lvl1pPr>
            <a:lvl2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2pPr>
            <a:lvl3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3pPr>
            <a:lvl4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4pPr>
            <a:lvl5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5pPr>
            <a:lvl6pPr marL="457200" algn="l" rtl="0" eaLnBrk="0" fontAlgn="base" hangingPunct="0">
              <a:lnSpc>
                <a:spcPct val="85000"/>
              </a:lnSpc>
              <a:spcBef>
                <a:spcPct val="0"/>
              </a:spcBef>
              <a:spcAft>
                <a:spcPct val="0"/>
              </a:spcAft>
              <a:defRPr sz="2800" b="1" i="1">
                <a:solidFill>
                  <a:srgbClr val="003663"/>
                </a:solidFill>
                <a:latin typeface="Arial" charset="0"/>
              </a:defRPr>
            </a:lvl6pPr>
            <a:lvl7pPr marL="914400" algn="l" rtl="0" eaLnBrk="0" fontAlgn="base" hangingPunct="0">
              <a:lnSpc>
                <a:spcPct val="85000"/>
              </a:lnSpc>
              <a:spcBef>
                <a:spcPct val="0"/>
              </a:spcBef>
              <a:spcAft>
                <a:spcPct val="0"/>
              </a:spcAft>
              <a:defRPr sz="2800" b="1" i="1">
                <a:solidFill>
                  <a:srgbClr val="003663"/>
                </a:solidFill>
                <a:latin typeface="Arial" charset="0"/>
              </a:defRPr>
            </a:lvl7pPr>
            <a:lvl8pPr marL="1371600" algn="l" rtl="0" eaLnBrk="0" fontAlgn="base" hangingPunct="0">
              <a:lnSpc>
                <a:spcPct val="85000"/>
              </a:lnSpc>
              <a:spcBef>
                <a:spcPct val="0"/>
              </a:spcBef>
              <a:spcAft>
                <a:spcPct val="0"/>
              </a:spcAft>
              <a:defRPr sz="2800" b="1" i="1">
                <a:solidFill>
                  <a:srgbClr val="003663"/>
                </a:solidFill>
                <a:latin typeface="Arial" charset="0"/>
              </a:defRPr>
            </a:lvl8pPr>
            <a:lvl9pPr marL="1828800" algn="l" rtl="0" eaLnBrk="0" fontAlgn="base" hangingPunct="0">
              <a:lnSpc>
                <a:spcPct val="85000"/>
              </a:lnSpc>
              <a:spcBef>
                <a:spcPct val="0"/>
              </a:spcBef>
              <a:spcAft>
                <a:spcPct val="0"/>
              </a:spcAft>
              <a:defRPr sz="2800" b="1" i="1">
                <a:solidFill>
                  <a:srgbClr val="003663"/>
                </a:solidFill>
                <a:latin typeface="Arial" charset="0"/>
              </a:defRPr>
            </a:lvl9pPr>
          </a:lstStyle>
          <a:p>
            <a:r>
              <a:rPr lang="en-US" kern="0" dirty="0" smtClean="0">
                <a:solidFill>
                  <a:schemeClr val="tx1"/>
                </a:solidFill>
              </a:rPr>
              <a:t>What C&amp;S will the Compact Pilot Plant Use (?)</a:t>
            </a:r>
            <a:endParaRPr lang="en-US" kern="0" dirty="0">
              <a:solidFill>
                <a:schemeClr val="tx1"/>
              </a:solidFill>
            </a:endParaRPr>
          </a:p>
        </p:txBody>
      </p:sp>
      <p:sp>
        <p:nvSpPr>
          <p:cNvPr id="8" name="Text Box 4"/>
          <p:cNvSpPr txBox="1">
            <a:spLocks noChangeArrowheads="1"/>
          </p:cNvSpPr>
          <p:nvPr/>
        </p:nvSpPr>
        <p:spPr bwMode="auto">
          <a:xfrm>
            <a:off x="738992" y="1276951"/>
            <a:ext cx="7645883" cy="4570482"/>
          </a:xfrm>
          <a:prstGeom prst="rect">
            <a:avLst/>
          </a:prstGeom>
          <a:solidFill>
            <a:schemeClr val="bg1"/>
          </a:solidFill>
          <a:ln w="9525">
            <a:noFill/>
            <a:miter lim="800000"/>
            <a:headEnd/>
            <a:tailEnd/>
          </a:ln>
        </p:spPr>
        <p:txBody>
          <a:bodyPr wrap="square" lIns="0" tIns="0" rIns="0" bIns="0">
            <a:spAutoFit/>
          </a:bodyPr>
          <a:lstStyle/>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Depends on whether the NRC or DOE takes jurisdiction over licensing (NRC)/permitting(DOE).  If the CPP produces electricity, the NRC is likely to assert licensing jurisdiction even if CPP is funded by DOE and sited at a DOE Lab</a:t>
            </a:r>
          </a:p>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Whether NRC or DOE has jurisdiction, a Design Code for Fusion reactors will be required</a:t>
            </a:r>
          </a:p>
          <a:p>
            <a:pPr marL="742950" lvl="1"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If NRC has jurisdiction, then ASME C&amp;S will be required license </a:t>
            </a:r>
            <a:r>
              <a:rPr lang="en-US" altLang="ja-JP" dirty="0">
                <a:ea typeface="+mj-ea"/>
                <a:cs typeface="Times New Roman" pitchFamily="18" charset="0"/>
              </a:rPr>
              <a:t>CPP </a:t>
            </a:r>
            <a:r>
              <a:rPr lang="en-US" altLang="ja-JP" dirty="0" smtClean="0">
                <a:ea typeface="+mj-ea"/>
                <a:cs typeface="Times New Roman" pitchFamily="18" charset="0"/>
              </a:rPr>
              <a:t>(10CFR50: Domestic Licensing of Production and Utilization Facilities).  Probably ASME Section III, Division 4 (fusion).  Division 4 was formed in 2008.  A draft rules was recently issued (March 2018). Covers magnets, vacuum vessel and </a:t>
            </a:r>
            <a:r>
              <a:rPr lang="en-US" altLang="ja-JP" dirty="0" err="1" smtClean="0">
                <a:ea typeface="+mj-ea"/>
                <a:cs typeface="Times New Roman" pitchFamily="18" charset="0"/>
              </a:rPr>
              <a:t>invessel</a:t>
            </a:r>
            <a:r>
              <a:rPr lang="en-US" altLang="ja-JP" dirty="0" smtClean="0">
                <a:ea typeface="+mj-ea"/>
                <a:cs typeface="Times New Roman" pitchFamily="18" charset="0"/>
              </a:rPr>
              <a:t> components (appears to be at an early development stage, ITER VV) </a:t>
            </a:r>
          </a:p>
          <a:p>
            <a:pPr marL="742950" lvl="1"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More flexibility </a:t>
            </a:r>
            <a:r>
              <a:rPr lang="en-US" altLang="ja-JP" dirty="0" smtClean="0">
                <a:solidFill>
                  <a:srgbClr val="FF0000"/>
                </a:solidFill>
                <a:ea typeface="+mj-ea"/>
                <a:cs typeface="Times New Roman" pitchFamily="18" charset="0"/>
              </a:rPr>
              <a:t>may exist </a:t>
            </a:r>
            <a:r>
              <a:rPr lang="en-US" altLang="ja-JP" dirty="0" smtClean="0">
                <a:ea typeface="+mj-ea"/>
                <a:cs typeface="Times New Roman" pitchFamily="18" charset="0"/>
              </a:rPr>
              <a:t>under the DOE permitting process to establish a design code under the DOE Fusion Safety Standards (as with ITER and ASN)</a:t>
            </a:r>
          </a:p>
        </p:txBody>
      </p:sp>
      <p:grpSp>
        <p:nvGrpSpPr>
          <p:cNvPr id="5" name="Group 4"/>
          <p:cNvGrpSpPr/>
          <p:nvPr/>
        </p:nvGrpSpPr>
        <p:grpSpPr>
          <a:xfrm>
            <a:off x="2743200" y="3714750"/>
            <a:ext cx="5789534" cy="2665035"/>
            <a:chOff x="2743200" y="3714750"/>
            <a:chExt cx="5789534" cy="2665035"/>
          </a:xfrm>
        </p:grpSpPr>
        <p:sp>
          <p:nvSpPr>
            <p:cNvPr id="2" name="TextBox 1"/>
            <p:cNvSpPr txBox="1"/>
            <p:nvPr/>
          </p:nvSpPr>
          <p:spPr>
            <a:xfrm>
              <a:off x="2743200" y="5795010"/>
              <a:ext cx="5789534" cy="584775"/>
            </a:xfrm>
            <a:prstGeom prst="rect">
              <a:avLst/>
            </a:prstGeom>
            <a:noFill/>
          </p:spPr>
          <p:txBody>
            <a:bodyPr wrap="none" rtlCol="0">
              <a:spAutoFit/>
            </a:bodyPr>
            <a:lstStyle/>
            <a:p>
              <a:r>
                <a:rPr lang="en-US" sz="1600" dirty="0" smtClean="0"/>
                <a:t>DOE STD </a:t>
              </a:r>
              <a:r>
                <a:rPr lang="en-US" sz="1600" dirty="0"/>
                <a:t>0100T: LICENSED REACTOR NUCLEAR SAFETY</a:t>
              </a:r>
            </a:p>
            <a:p>
              <a:r>
                <a:rPr lang="en-US" sz="1600" dirty="0"/>
                <a:t>CRITERIA APPLICABLE TO DOE REACTORS </a:t>
              </a:r>
            </a:p>
          </p:txBody>
        </p:sp>
        <p:cxnSp>
          <p:nvCxnSpPr>
            <p:cNvPr id="4" name="Straight Arrow Connector 3"/>
            <p:cNvCxnSpPr/>
            <p:nvPr/>
          </p:nvCxnSpPr>
          <p:spPr bwMode="auto">
            <a:xfrm flipH="1" flipV="1">
              <a:off x="2891790" y="3714750"/>
              <a:ext cx="2640330" cy="204597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46001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2"/>
          <p:cNvSpPr>
            <a:spLocks noGrp="1"/>
          </p:cNvSpPr>
          <p:nvPr>
            <p:ph type="sldNum" sz="quarter" idx="11"/>
          </p:nvPr>
        </p:nvSpPr>
        <p:spPr/>
        <p:txBody>
          <a:bodyPr/>
          <a:lstStyle/>
          <a:p>
            <a:pPr>
              <a:defRPr/>
            </a:pPr>
            <a:fld id="{3F24E9E7-64B1-4E30-858C-573F8518B504}" type="slidenum">
              <a:rPr lang="en-US" smtClean="0"/>
              <a:pPr>
                <a:defRPr/>
              </a:pPr>
              <a:t>12</a:t>
            </a:fld>
            <a:endParaRPr lang="en-US" dirty="0"/>
          </a:p>
        </p:txBody>
      </p:sp>
      <p:sp>
        <p:nvSpPr>
          <p:cNvPr id="5" name="Title 1"/>
          <p:cNvSpPr txBox="1">
            <a:spLocks/>
          </p:cNvSpPr>
          <p:nvPr/>
        </p:nvSpPr>
        <p:spPr>
          <a:xfrm>
            <a:off x="403854" y="707320"/>
            <a:ext cx="8647782" cy="732508"/>
          </a:xfrm>
          <a:prstGeom prst="rect">
            <a:avLst/>
          </a:prstGeom>
        </p:spPr>
        <p:txBody>
          <a:bodyPr/>
          <a:lstStyle>
            <a:lvl1pPr algn="l" rtl="0" eaLnBrk="0" fontAlgn="base" hangingPunct="0">
              <a:lnSpc>
                <a:spcPct val="85000"/>
              </a:lnSpc>
              <a:spcBef>
                <a:spcPct val="0"/>
              </a:spcBef>
              <a:spcAft>
                <a:spcPct val="0"/>
              </a:spcAft>
              <a:defRPr sz="2800" b="1" i="1">
                <a:solidFill>
                  <a:srgbClr val="003663"/>
                </a:solidFill>
                <a:latin typeface="+mj-lt"/>
                <a:ea typeface="MS PGothic" pitchFamily="34" charset="-128"/>
                <a:cs typeface="+mj-cs"/>
              </a:defRPr>
            </a:lvl1pPr>
            <a:lvl2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2pPr>
            <a:lvl3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3pPr>
            <a:lvl4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4pPr>
            <a:lvl5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5pPr>
            <a:lvl6pPr marL="457200" algn="l" rtl="0" eaLnBrk="0" fontAlgn="base" hangingPunct="0">
              <a:lnSpc>
                <a:spcPct val="85000"/>
              </a:lnSpc>
              <a:spcBef>
                <a:spcPct val="0"/>
              </a:spcBef>
              <a:spcAft>
                <a:spcPct val="0"/>
              </a:spcAft>
              <a:defRPr sz="2800" b="1" i="1">
                <a:solidFill>
                  <a:srgbClr val="003663"/>
                </a:solidFill>
                <a:latin typeface="Arial" charset="0"/>
              </a:defRPr>
            </a:lvl6pPr>
            <a:lvl7pPr marL="914400" algn="l" rtl="0" eaLnBrk="0" fontAlgn="base" hangingPunct="0">
              <a:lnSpc>
                <a:spcPct val="85000"/>
              </a:lnSpc>
              <a:spcBef>
                <a:spcPct val="0"/>
              </a:spcBef>
              <a:spcAft>
                <a:spcPct val="0"/>
              </a:spcAft>
              <a:defRPr sz="2800" b="1" i="1">
                <a:solidFill>
                  <a:srgbClr val="003663"/>
                </a:solidFill>
                <a:latin typeface="Arial" charset="0"/>
              </a:defRPr>
            </a:lvl7pPr>
            <a:lvl8pPr marL="1371600" algn="l" rtl="0" eaLnBrk="0" fontAlgn="base" hangingPunct="0">
              <a:lnSpc>
                <a:spcPct val="85000"/>
              </a:lnSpc>
              <a:spcBef>
                <a:spcPct val="0"/>
              </a:spcBef>
              <a:spcAft>
                <a:spcPct val="0"/>
              </a:spcAft>
              <a:defRPr sz="2800" b="1" i="1">
                <a:solidFill>
                  <a:srgbClr val="003663"/>
                </a:solidFill>
                <a:latin typeface="Arial" charset="0"/>
              </a:defRPr>
            </a:lvl8pPr>
            <a:lvl9pPr marL="1828800" algn="l" rtl="0" eaLnBrk="0" fontAlgn="base" hangingPunct="0">
              <a:lnSpc>
                <a:spcPct val="85000"/>
              </a:lnSpc>
              <a:spcBef>
                <a:spcPct val="0"/>
              </a:spcBef>
              <a:spcAft>
                <a:spcPct val="0"/>
              </a:spcAft>
              <a:defRPr sz="2800" b="1" i="1">
                <a:solidFill>
                  <a:srgbClr val="003663"/>
                </a:solidFill>
                <a:latin typeface="Arial" charset="0"/>
              </a:defRPr>
            </a:lvl9pPr>
          </a:lstStyle>
          <a:p>
            <a:r>
              <a:rPr lang="en-US" kern="0" dirty="0" smtClean="0">
                <a:solidFill>
                  <a:schemeClr val="tx1"/>
                </a:solidFill>
              </a:rPr>
              <a:t>What C&amp;S will the Compact Pilot Plant Use (cont.)</a:t>
            </a:r>
            <a:endParaRPr lang="en-US" kern="0" dirty="0">
              <a:solidFill>
                <a:schemeClr val="tx1"/>
              </a:solidFill>
            </a:endParaRPr>
          </a:p>
        </p:txBody>
      </p:sp>
      <p:sp>
        <p:nvSpPr>
          <p:cNvPr id="6" name="Text Box 4"/>
          <p:cNvSpPr txBox="1">
            <a:spLocks noChangeArrowheads="1"/>
          </p:cNvSpPr>
          <p:nvPr/>
        </p:nvSpPr>
        <p:spPr bwMode="auto">
          <a:xfrm>
            <a:off x="747619" y="1199314"/>
            <a:ext cx="7844291" cy="4570482"/>
          </a:xfrm>
          <a:prstGeom prst="rect">
            <a:avLst/>
          </a:prstGeom>
          <a:solidFill>
            <a:schemeClr val="bg1"/>
          </a:solidFill>
          <a:ln w="9525">
            <a:noFill/>
            <a:miter lim="800000"/>
            <a:headEnd/>
            <a:tailEnd/>
          </a:ln>
        </p:spPr>
        <p:txBody>
          <a:bodyPr wrap="square" lIns="0" tIns="0" rIns="0" bIns="0">
            <a:spAutoFit/>
          </a:bodyPr>
          <a:lstStyle/>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There has been an ongoing discussion in the US Fusion Community regarding a physics based design rule for </a:t>
            </a:r>
            <a:r>
              <a:rPr lang="en-US" altLang="ja-JP" dirty="0" err="1" smtClean="0">
                <a:ea typeface="+mj-ea"/>
                <a:cs typeface="Times New Roman" pitchFamily="18" charset="0"/>
              </a:rPr>
              <a:t>invessel</a:t>
            </a:r>
            <a:r>
              <a:rPr lang="en-US" altLang="ja-JP" dirty="0" smtClean="0">
                <a:ea typeface="+mj-ea"/>
                <a:cs typeface="Times New Roman" pitchFamily="18" charset="0"/>
              </a:rPr>
              <a:t> components and magnetic field coils.  Example (</a:t>
            </a:r>
            <a:r>
              <a:rPr lang="en-US" altLang="ja-JP" dirty="0" err="1" smtClean="0">
                <a:ea typeface="+mj-ea"/>
                <a:cs typeface="Times New Roman" pitchFamily="18" charset="0"/>
              </a:rPr>
              <a:t>ReNew</a:t>
            </a:r>
            <a:r>
              <a:rPr lang="en-US" altLang="ja-JP" dirty="0" smtClean="0">
                <a:ea typeface="+mj-ea"/>
                <a:cs typeface="Times New Roman" pitchFamily="18" charset="0"/>
              </a:rPr>
              <a:t> p 154-155) high temperature thermal creep:</a:t>
            </a:r>
          </a:p>
          <a:p>
            <a:pPr lvl="1" eaLnBrk="0" hangingPunct="0">
              <a:spcBef>
                <a:spcPct val="50000"/>
              </a:spcBef>
              <a:buClr>
                <a:srgbClr val="FF6600"/>
              </a:buClr>
            </a:pPr>
            <a:r>
              <a:rPr lang="en-US" altLang="ja-JP" dirty="0" smtClean="0">
                <a:ea typeface="+mj-ea"/>
                <a:cs typeface="Times New Roman" pitchFamily="18" charset="0"/>
              </a:rPr>
              <a:t>“</a:t>
            </a:r>
            <a:r>
              <a:rPr lang="en-US" altLang="ja-JP" sz="1500" dirty="0" smtClean="0">
                <a:ea typeface="+mj-ea"/>
                <a:cs typeface="Times New Roman" pitchFamily="18" charset="0"/>
              </a:rPr>
              <a:t>Current </a:t>
            </a:r>
            <a:r>
              <a:rPr lang="en-US" altLang="ja-JP" sz="1500" dirty="0">
                <a:ea typeface="+mj-ea"/>
                <a:cs typeface="Times New Roman" pitchFamily="18" charset="0"/>
              </a:rPr>
              <a:t>ASME [American Society </a:t>
            </a:r>
            <a:r>
              <a:rPr lang="en-US" altLang="ja-JP" sz="1500" dirty="0" smtClean="0">
                <a:ea typeface="+mj-ea"/>
                <a:cs typeface="Times New Roman" pitchFamily="18" charset="0"/>
              </a:rPr>
              <a:t>of Mechanical </a:t>
            </a:r>
            <a:r>
              <a:rPr lang="en-US" altLang="ja-JP" sz="1500" dirty="0">
                <a:ea typeface="+mj-ea"/>
                <a:cs typeface="Times New Roman" pitchFamily="18" charset="0"/>
              </a:rPr>
              <a:t>Engineers] </a:t>
            </a:r>
            <a:r>
              <a:rPr lang="en-US" altLang="ja-JP" sz="1500" dirty="0" smtClean="0">
                <a:ea typeface="+mj-ea"/>
                <a:cs typeface="Times New Roman" pitchFamily="18" charset="0"/>
              </a:rPr>
              <a:t>creep-fatigue design </a:t>
            </a:r>
            <a:r>
              <a:rPr lang="en-US" altLang="ja-JP" sz="1500" dirty="0">
                <a:ea typeface="+mj-ea"/>
                <a:cs typeface="Times New Roman" pitchFamily="18" charset="0"/>
              </a:rPr>
              <a:t>rules are based entirely on empirical fits to experimental data. Hence, there is a </a:t>
            </a:r>
            <a:r>
              <a:rPr lang="en-US" altLang="ja-JP" sz="1500" dirty="0" smtClean="0">
                <a:ea typeface="+mj-ea"/>
                <a:cs typeface="Times New Roman" pitchFamily="18" charset="0"/>
              </a:rPr>
              <a:t>compelling need </a:t>
            </a:r>
            <a:r>
              <a:rPr lang="en-US" altLang="ja-JP" sz="1500" dirty="0">
                <a:ea typeface="+mj-ea"/>
                <a:cs typeface="Times New Roman" pitchFamily="18" charset="0"/>
              </a:rPr>
              <a:t>to apply advanced experimental techniques and sophisticated </a:t>
            </a:r>
            <a:r>
              <a:rPr lang="en-US" altLang="ja-JP" sz="1500" dirty="0" smtClean="0">
                <a:ea typeface="+mj-ea"/>
                <a:cs typeface="Times New Roman" pitchFamily="18" charset="0"/>
              </a:rPr>
              <a:t>computational methods for </a:t>
            </a:r>
            <a:r>
              <a:rPr lang="en-US" altLang="ja-JP" sz="1500" dirty="0">
                <a:ea typeface="+mj-ea"/>
                <a:cs typeface="Times New Roman" pitchFamily="18" charset="0"/>
              </a:rPr>
              <a:t>a better physical description of high-temperature deformation processes</a:t>
            </a:r>
            <a:r>
              <a:rPr lang="en-US" altLang="ja-JP" sz="1500" dirty="0" smtClean="0">
                <a:ea typeface="+mj-ea"/>
                <a:cs typeface="Times New Roman" pitchFamily="18" charset="0"/>
              </a:rPr>
              <a:t>.”</a:t>
            </a:r>
            <a:endParaRPr lang="en-US" altLang="ja-JP" sz="1500" dirty="0">
              <a:ea typeface="+mj-ea"/>
              <a:cs typeface="Times New Roman" pitchFamily="18" charset="0"/>
            </a:endParaRPr>
          </a:p>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It is unclear from the discussion thus far how this new Fusion Design C&amp;S will evolve. However, this discussion needs to start with subject mater experts in this area (ASME?).</a:t>
            </a:r>
          </a:p>
          <a:p>
            <a:pPr marL="285750" indent="-285750" eaLnBrk="0" hangingPunct="0">
              <a:spcBef>
                <a:spcPct val="50000"/>
              </a:spcBef>
              <a:buClr>
                <a:srgbClr val="FF6600"/>
              </a:buClr>
              <a:buFont typeface="Arial" panose="020B0604020202020204" pitchFamily="34" charset="0"/>
              <a:buChar char="•"/>
            </a:pPr>
            <a:r>
              <a:rPr lang="en-US" altLang="ja-JP" dirty="0">
                <a:ea typeface="+mj-ea"/>
                <a:cs typeface="Times New Roman" pitchFamily="18" charset="0"/>
              </a:rPr>
              <a:t>Perhaps a good starting point is ITER’s design </a:t>
            </a:r>
            <a:r>
              <a:rPr lang="en-US" altLang="ja-JP" dirty="0" smtClean="0">
                <a:ea typeface="+mj-ea"/>
                <a:cs typeface="Times New Roman" pitchFamily="18" charset="0"/>
              </a:rPr>
              <a:t>criteria for these components </a:t>
            </a:r>
          </a:p>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Still, once the path forward is known, to write and get approval this C&amp;S will time (10 y)</a:t>
            </a:r>
          </a:p>
        </p:txBody>
      </p:sp>
    </p:spTree>
    <p:extLst>
      <p:ext uri="{BB962C8B-B14F-4D97-AF65-F5344CB8AC3E}">
        <p14:creationId xmlns:p14="http://schemas.microsoft.com/office/powerpoint/2010/main" val="2859607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2"/>
          <p:cNvSpPr>
            <a:spLocks noGrp="1"/>
          </p:cNvSpPr>
          <p:nvPr>
            <p:ph type="sldNum" sz="quarter" idx="11"/>
          </p:nvPr>
        </p:nvSpPr>
        <p:spPr/>
        <p:txBody>
          <a:bodyPr/>
          <a:lstStyle/>
          <a:p>
            <a:pPr>
              <a:defRPr/>
            </a:pPr>
            <a:fld id="{3F24E9E7-64B1-4E30-858C-573F8518B504}" type="slidenum">
              <a:rPr lang="en-US" smtClean="0"/>
              <a:pPr>
                <a:defRPr/>
              </a:pPr>
              <a:t>13</a:t>
            </a:fld>
            <a:endParaRPr lang="en-US" dirty="0"/>
          </a:p>
        </p:txBody>
      </p:sp>
      <p:sp>
        <p:nvSpPr>
          <p:cNvPr id="5" name="Title 1"/>
          <p:cNvSpPr txBox="1">
            <a:spLocks/>
          </p:cNvSpPr>
          <p:nvPr/>
        </p:nvSpPr>
        <p:spPr>
          <a:xfrm>
            <a:off x="403854" y="707320"/>
            <a:ext cx="8438396" cy="732508"/>
          </a:xfrm>
          <a:prstGeom prst="rect">
            <a:avLst/>
          </a:prstGeom>
        </p:spPr>
        <p:txBody>
          <a:bodyPr/>
          <a:lstStyle>
            <a:lvl1pPr algn="l" rtl="0" eaLnBrk="0" fontAlgn="base" hangingPunct="0">
              <a:lnSpc>
                <a:spcPct val="85000"/>
              </a:lnSpc>
              <a:spcBef>
                <a:spcPct val="0"/>
              </a:spcBef>
              <a:spcAft>
                <a:spcPct val="0"/>
              </a:spcAft>
              <a:defRPr sz="2800" b="1" i="1">
                <a:solidFill>
                  <a:srgbClr val="003663"/>
                </a:solidFill>
                <a:latin typeface="+mj-lt"/>
                <a:ea typeface="MS PGothic" pitchFamily="34" charset="-128"/>
                <a:cs typeface="+mj-cs"/>
              </a:defRPr>
            </a:lvl1pPr>
            <a:lvl2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2pPr>
            <a:lvl3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3pPr>
            <a:lvl4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4pPr>
            <a:lvl5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5pPr>
            <a:lvl6pPr marL="457200" algn="l" rtl="0" eaLnBrk="0" fontAlgn="base" hangingPunct="0">
              <a:lnSpc>
                <a:spcPct val="85000"/>
              </a:lnSpc>
              <a:spcBef>
                <a:spcPct val="0"/>
              </a:spcBef>
              <a:spcAft>
                <a:spcPct val="0"/>
              </a:spcAft>
              <a:defRPr sz="2800" b="1" i="1">
                <a:solidFill>
                  <a:srgbClr val="003663"/>
                </a:solidFill>
                <a:latin typeface="Arial" charset="0"/>
              </a:defRPr>
            </a:lvl6pPr>
            <a:lvl7pPr marL="914400" algn="l" rtl="0" eaLnBrk="0" fontAlgn="base" hangingPunct="0">
              <a:lnSpc>
                <a:spcPct val="85000"/>
              </a:lnSpc>
              <a:spcBef>
                <a:spcPct val="0"/>
              </a:spcBef>
              <a:spcAft>
                <a:spcPct val="0"/>
              </a:spcAft>
              <a:defRPr sz="2800" b="1" i="1">
                <a:solidFill>
                  <a:srgbClr val="003663"/>
                </a:solidFill>
                <a:latin typeface="Arial" charset="0"/>
              </a:defRPr>
            </a:lvl7pPr>
            <a:lvl8pPr marL="1371600" algn="l" rtl="0" eaLnBrk="0" fontAlgn="base" hangingPunct="0">
              <a:lnSpc>
                <a:spcPct val="85000"/>
              </a:lnSpc>
              <a:spcBef>
                <a:spcPct val="0"/>
              </a:spcBef>
              <a:spcAft>
                <a:spcPct val="0"/>
              </a:spcAft>
              <a:defRPr sz="2800" b="1" i="1">
                <a:solidFill>
                  <a:srgbClr val="003663"/>
                </a:solidFill>
                <a:latin typeface="Arial" charset="0"/>
              </a:defRPr>
            </a:lvl8pPr>
            <a:lvl9pPr marL="1828800" algn="l" rtl="0" eaLnBrk="0" fontAlgn="base" hangingPunct="0">
              <a:lnSpc>
                <a:spcPct val="85000"/>
              </a:lnSpc>
              <a:spcBef>
                <a:spcPct val="0"/>
              </a:spcBef>
              <a:spcAft>
                <a:spcPct val="0"/>
              </a:spcAft>
              <a:defRPr sz="2800" b="1" i="1">
                <a:solidFill>
                  <a:srgbClr val="003663"/>
                </a:solidFill>
                <a:latin typeface="Arial" charset="0"/>
              </a:defRPr>
            </a:lvl9pPr>
          </a:lstStyle>
          <a:p>
            <a:r>
              <a:rPr lang="en-US" kern="0" dirty="0" smtClean="0">
                <a:solidFill>
                  <a:schemeClr val="tx1"/>
                </a:solidFill>
              </a:rPr>
              <a:t>Future CPP Licensing Needs</a:t>
            </a:r>
            <a:endParaRPr lang="en-US" kern="0" dirty="0">
              <a:solidFill>
                <a:schemeClr val="tx1"/>
              </a:solidFill>
            </a:endParaRPr>
          </a:p>
        </p:txBody>
      </p:sp>
      <p:sp>
        <p:nvSpPr>
          <p:cNvPr id="6" name="Text Box 4"/>
          <p:cNvSpPr txBox="1">
            <a:spLocks noChangeArrowheads="1"/>
          </p:cNvSpPr>
          <p:nvPr/>
        </p:nvSpPr>
        <p:spPr bwMode="auto">
          <a:xfrm>
            <a:off x="784565" y="1476404"/>
            <a:ext cx="7844291" cy="4639732"/>
          </a:xfrm>
          <a:prstGeom prst="rect">
            <a:avLst/>
          </a:prstGeom>
          <a:solidFill>
            <a:schemeClr val="bg1"/>
          </a:solidFill>
          <a:ln w="9525">
            <a:noFill/>
            <a:miter lim="800000"/>
            <a:headEnd/>
            <a:tailEnd/>
          </a:ln>
        </p:spPr>
        <p:txBody>
          <a:bodyPr wrap="square" lIns="0" tIns="0" rIns="0" bIns="0">
            <a:spAutoFit/>
          </a:bodyPr>
          <a:lstStyle/>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Because C&amp;S can take 10 y to develop and approve and because this C&amp;S must be in place before the CPP becomes a line item project, the time is now for an initiative to develop this New Fusion C&amp;S. Designers should lead the way here.</a:t>
            </a:r>
          </a:p>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An in-vessel component development, fabrication and testing facility needs to be develop that at a minimum can demonstrate acceptance testing of divertor and blanket modules</a:t>
            </a:r>
          </a:p>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Failure rate data for prototypical CPP blanket modules are needed for licensing.  Optimally, this data should be from testing modules in a prototypical fusion reactor environment (surface heat flux, 14 MeV neutrons, magnetic fields, at temperature, </a:t>
            </a:r>
            <a:r>
              <a:rPr lang="en-US" altLang="ja-JP" dirty="0" err="1" smtClean="0">
                <a:ea typeface="+mj-ea"/>
                <a:cs typeface="Times New Roman" pitchFamily="18" charset="0"/>
              </a:rPr>
              <a:t>etc</a:t>
            </a:r>
            <a:r>
              <a:rPr lang="en-US" altLang="ja-JP" dirty="0" smtClean="0">
                <a:ea typeface="+mj-ea"/>
                <a:cs typeface="Times New Roman" pitchFamily="18" charset="0"/>
              </a:rPr>
              <a:t>).</a:t>
            </a:r>
          </a:p>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The time required to develop the ITER safety case was 20 y.  It’s not too early to start a conceptual plant design </a:t>
            </a:r>
            <a:r>
              <a:rPr lang="en-US" altLang="ja-JP" dirty="0" smtClean="0">
                <a:ea typeface="+mj-ea"/>
                <a:cs typeface="Times New Roman" pitchFamily="18" charset="0"/>
              </a:rPr>
              <a:t>study for </a:t>
            </a:r>
            <a:r>
              <a:rPr lang="en-US" altLang="ja-JP" dirty="0" smtClean="0">
                <a:ea typeface="+mj-ea"/>
                <a:cs typeface="Times New Roman" pitchFamily="18" charset="0"/>
              </a:rPr>
              <a:t>the </a:t>
            </a:r>
            <a:r>
              <a:rPr lang="en-US" altLang="ja-JP" dirty="0" smtClean="0">
                <a:ea typeface="+mj-ea"/>
                <a:cs typeface="Times New Roman" pitchFamily="18" charset="0"/>
              </a:rPr>
              <a:t>CPP.  Safety needs to </a:t>
            </a:r>
            <a:r>
              <a:rPr lang="en-US" altLang="ja-JP" dirty="0" smtClean="0">
                <a:ea typeface="+mj-ea"/>
                <a:cs typeface="Times New Roman" pitchFamily="18" charset="0"/>
              </a:rPr>
              <a:t>start </a:t>
            </a:r>
            <a:r>
              <a:rPr lang="en-US" altLang="ja-JP" dirty="0" smtClean="0">
                <a:ea typeface="+mj-ea"/>
                <a:cs typeface="Times New Roman" pitchFamily="18" charset="0"/>
              </a:rPr>
              <a:t>developing the (statistical) </a:t>
            </a:r>
            <a:r>
              <a:rPr lang="en-US" altLang="ja-JP" dirty="0" smtClean="0">
                <a:ea typeface="+mj-ea"/>
                <a:cs typeface="Times New Roman" pitchFamily="18" charset="0"/>
              </a:rPr>
              <a:t>safety analysis tools </a:t>
            </a:r>
            <a:r>
              <a:rPr lang="en-US" altLang="ja-JP" dirty="0" smtClean="0">
                <a:ea typeface="+mj-ea"/>
                <a:cs typeface="Times New Roman" pitchFamily="18" charset="0"/>
              </a:rPr>
              <a:t>for </a:t>
            </a:r>
            <a:r>
              <a:rPr lang="en-US" altLang="ja-JP" dirty="0" smtClean="0">
                <a:ea typeface="+mj-ea"/>
                <a:cs typeface="Times New Roman" pitchFamily="18" charset="0"/>
              </a:rPr>
              <a:t>CPP.</a:t>
            </a:r>
          </a:p>
          <a:p>
            <a:pPr marL="285750" indent="-285750" eaLnBrk="0" hangingPunct="0">
              <a:spcBef>
                <a:spcPct val="50000"/>
              </a:spcBef>
              <a:buClr>
                <a:srgbClr val="FF6600"/>
              </a:buClr>
              <a:buFont typeface="Arial" panose="020B0604020202020204" pitchFamily="34" charset="0"/>
              <a:buChar char="•"/>
            </a:pPr>
            <a:endParaRPr lang="en-US" altLang="ja-JP" sz="1500" dirty="0">
              <a:ea typeface="+mj-ea"/>
              <a:cs typeface="Times New Roman" pitchFamily="18" charset="0"/>
            </a:endParaRPr>
          </a:p>
        </p:txBody>
      </p:sp>
    </p:spTree>
    <p:extLst>
      <p:ext uri="{BB962C8B-B14F-4D97-AF65-F5344CB8AC3E}">
        <p14:creationId xmlns:p14="http://schemas.microsoft.com/office/powerpoint/2010/main" val="1823632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713788" y="6553200"/>
            <a:ext cx="271462" cy="122238"/>
          </a:xfrm>
        </p:spPr>
        <p:txBody>
          <a:bodyPr/>
          <a:lstStyle/>
          <a:p>
            <a:pPr>
              <a:defRPr/>
            </a:pPr>
            <a:fld id="{72A6F6CB-B182-4FAC-9FED-76CD13FC5D1F}" type="slidenum">
              <a:rPr lang="en-US" smtClean="0"/>
              <a:pPr>
                <a:defRPr/>
              </a:pPr>
              <a:t>14</a:t>
            </a:fld>
            <a:endParaRPr lang="en-US" dirty="0"/>
          </a:p>
        </p:txBody>
      </p:sp>
      <p:sp>
        <p:nvSpPr>
          <p:cNvPr id="36" name="WordArt 2"/>
          <p:cNvSpPr>
            <a:spLocks noChangeArrowheads="1" noChangeShapeType="1" noTextEdit="1"/>
          </p:cNvSpPr>
          <p:nvPr/>
        </p:nvSpPr>
        <p:spPr bwMode="auto">
          <a:xfrm>
            <a:off x="155575" y="2678113"/>
            <a:ext cx="7991475" cy="1576387"/>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kumimoji="1" lang="en-US" sz="6600" kern="10" dirty="0" smtClean="0">
                <a:ln w="9525">
                  <a:round/>
                  <a:headEnd/>
                  <a:tailEnd/>
                </a:ln>
                <a:gradFill rotWithShape="1">
                  <a:gsLst>
                    <a:gs pos="0">
                      <a:srgbClr val="FFE701"/>
                    </a:gs>
                    <a:gs pos="100000">
                      <a:srgbClr val="FE3E02"/>
                    </a:gs>
                  </a:gsLst>
                  <a:lin ang="5400000" scaled="1"/>
                </a:gradFill>
                <a:latin typeface="Impact"/>
                <a:ea typeface="ＭＳ Ｐゴシック" charset="-128"/>
                <a:cs typeface="+mn-cs"/>
              </a:rPr>
              <a:t>Thank you for your attention</a:t>
            </a:r>
            <a:endParaRPr kumimoji="1" lang="en-US" sz="6600" kern="10" dirty="0">
              <a:ln w="9525">
                <a:round/>
                <a:headEnd/>
                <a:tailEnd/>
              </a:ln>
              <a:gradFill rotWithShape="1">
                <a:gsLst>
                  <a:gs pos="0">
                    <a:srgbClr val="FFE701"/>
                  </a:gs>
                  <a:gs pos="100000">
                    <a:srgbClr val="FE3E02"/>
                  </a:gs>
                </a:gsLst>
                <a:lin ang="5400000" scaled="1"/>
              </a:gradFill>
              <a:latin typeface="Impact"/>
              <a:ea typeface="ＭＳ Ｐゴシック"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6400800"/>
            <a:ext cx="9906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defRPr/>
            </a:pPr>
            <a:endParaRPr lang="en-US" b="1">
              <a:solidFill>
                <a:prstClr val="black"/>
              </a:solidFill>
              <a:latin typeface="Arial" charset="0"/>
              <a:cs typeface="Arial" charset="0"/>
            </a:endParaRPr>
          </a:p>
        </p:txBody>
      </p:sp>
      <p:graphicFrame>
        <p:nvGraphicFramePr>
          <p:cNvPr id="1026" name="Object 5"/>
          <p:cNvGraphicFramePr>
            <a:graphicFrameLocks noChangeAspect="1"/>
          </p:cNvGraphicFramePr>
          <p:nvPr/>
        </p:nvGraphicFramePr>
        <p:xfrm>
          <a:off x="609600" y="921028"/>
          <a:ext cx="8001000" cy="5181600"/>
        </p:xfrm>
        <a:graphic>
          <a:graphicData uri="http://schemas.openxmlformats.org/presentationml/2006/ole">
            <mc:AlternateContent xmlns:mc="http://schemas.openxmlformats.org/markup-compatibility/2006">
              <mc:Choice xmlns:v="urn:schemas-microsoft-com:vml" Requires="v">
                <p:oleObj spid="_x0000_s1101" name="Document" r:id="rId4" imgW="7502566" imgH="4426191" progId="Word.Document.8">
                  <p:embed/>
                </p:oleObj>
              </mc:Choice>
              <mc:Fallback>
                <p:oleObj name="Document" r:id="rId4" imgW="7502566" imgH="442619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921028"/>
                        <a:ext cx="8001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 Box 4"/>
          <p:cNvSpPr txBox="1">
            <a:spLocks noChangeArrowheads="1"/>
          </p:cNvSpPr>
          <p:nvPr/>
        </p:nvSpPr>
        <p:spPr bwMode="auto">
          <a:xfrm>
            <a:off x="608521" y="844828"/>
            <a:ext cx="7989887" cy="406400"/>
          </a:xfrm>
          <a:prstGeom prst="rect">
            <a:avLst/>
          </a:prstGeom>
          <a:solidFill>
            <a:srgbClr val="CCECFF"/>
          </a:solidFill>
          <a:ln w="9525">
            <a:solidFill>
              <a:schemeClr val="tx1"/>
            </a:solidFill>
            <a:miter lim="800000"/>
            <a:headEnd/>
            <a:tailEnd/>
          </a:ln>
        </p:spPr>
        <p:txBody>
          <a:bodyPr/>
          <a:lstStyle/>
          <a:p>
            <a:pPr algn="ctr" eaLnBrk="0" fontAlgn="base" hangingPunct="0">
              <a:spcBef>
                <a:spcPct val="0"/>
              </a:spcBef>
              <a:spcAft>
                <a:spcPct val="0"/>
              </a:spcAft>
              <a:defRPr/>
            </a:pPr>
            <a:r>
              <a:rPr lang="en-US" sz="2000" b="1" dirty="0">
                <a:solidFill>
                  <a:srgbClr val="0000FF"/>
                </a:solidFill>
                <a:ea typeface="ＭＳ Ｐゴシック" pitchFamily="29" charset="-128"/>
                <a:cs typeface="Arial" pitchFamily="34" charset="0"/>
              </a:rPr>
              <a:t>Availability required for each component needs to be high</a:t>
            </a:r>
          </a:p>
        </p:txBody>
      </p:sp>
      <p:sp>
        <p:nvSpPr>
          <p:cNvPr id="1029" name="Rectangle 8"/>
          <p:cNvSpPr>
            <a:spLocks noChangeArrowheads="1"/>
          </p:cNvSpPr>
          <p:nvPr/>
        </p:nvSpPr>
        <p:spPr bwMode="auto">
          <a:xfrm>
            <a:off x="609600" y="1911628"/>
            <a:ext cx="8001000" cy="1752600"/>
          </a:xfrm>
          <a:prstGeom prst="rect">
            <a:avLst/>
          </a:prstGeom>
          <a:solidFill>
            <a:schemeClr val="accent1">
              <a:alpha val="70195"/>
            </a:schemeClr>
          </a:solidFill>
          <a:ln w="9525">
            <a:noFill/>
            <a:miter lim="800000"/>
            <a:headEnd/>
            <a:tailEnd/>
          </a:ln>
        </p:spPr>
        <p:txBody>
          <a:bodyPr wrap="none" anchor="ctr"/>
          <a:lstStyle/>
          <a:p>
            <a:pPr fontAlgn="base">
              <a:spcBef>
                <a:spcPct val="0"/>
              </a:spcBef>
              <a:spcAft>
                <a:spcPct val="0"/>
              </a:spcAft>
              <a:defRPr/>
            </a:pPr>
            <a:endParaRPr lang="en-US">
              <a:solidFill>
                <a:srgbClr val="000000"/>
              </a:solidFill>
              <a:ea typeface="ＭＳ Ｐゴシック" pitchFamily="29" charset="-128"/>
            </a:endParaRPr>
          </a:p>
        </p:txBody>
      </p:sp>
      <p:sp>
        <p:nvSpPr>
          <p:cNvPr id="1030" name="Rectangle 9"/>
          <p:cNvSpPr>
            <a:spLocks noChangeArrowheads="1"/>
          </p:cNvSpPr>
          <p:nvPr/>
        </p:nvSpPr>
        <p:spPr bwMode="auto">
          <a:xfrm>
            <a:off x="609600" y="4197628"/>
            <a:ext cx="8001000" cy="1447800"/>
          </a:xfrm>
          <a:prstGeom prst="rect">
            <a:avLst/>
          </a:prstGeom>
          <a:solidFill>
            <a:schemeClr val="accent1">
              <a:alpha val="70195"/>
            </a:schemeClr>
          </a:solidFill>
          <a:ln w="9525">
            <a:noFill/>
            <a:miter lim="800000"/>
            <a:headEnd/>
            <a:tailEnd/>
          </a:ln>
        </p:spPr>
        <p:txBody>
          <a:bodyPr wrap="none" anchor="ctr"/>
          <a:lstStyle/>
          <a:p>
            <a:pPr fontAlgn="base">
              <a:spcBef>
                <a:spcPct val="0"/>
              </a:spcBef>
              <a:spcAft>
                <a:spcPct val="0"/>
              </a:spcAft>
              <a:defRPr/>
            </a:pPr>
            <a:endParaRPr lang="en-US">
              <a:solidFill>
                <a:srgbClr val="000000"/>
              </a:solidFill>
              <a:ea typeface="ＭＳ Ｐゴシック" pitchFamily="29" charset="-128"/>
            </a:endParaRPr>
          </a:p>
        </p:txBody>
      </p:sp>
      <p:sp>
        <p:nvSpPr>
          <p:cNvPr id="1031" name="Oval 10"/>
          <p:cNvSpPr>
            <a:spLocks noChangeArrowheads="1"/>
          </p:cNvSpPr>
          <p:nvPr/>
        </p:nvSpPr>
        <p:spPr bwMode="auto">
          <a:xfrm>
            <a:off x="457200" y="3588028"/>
            <a:ext cx="1143000" cy="685800"/>
          </a:xfrm>
          <a:prstGeom prst="ellipse">
            <a:avLst/>
          </a:prstGeom>
          <a:noFill/>
          <a:ln w="9525">
            <a:solidFill>
              <a:schemeClr val="tx1"/>
            </a:solidFill>
            <a:round/>
            <a:headEnd/>
            <a:tailEnd/>
          </a:ln>
        </p:spPr>
        <p:txBody>
          <a:bodyPr wrap="none" anchor="ctr"/>
          <a:lstStyle/>
          <a:p>
            <a:pPr fontAlgn="base">
              <a:spcBef>
                <a:spcPct val="0"/>
              </a:spcBef>
              <a:spcAft>
                <a:spcPct val="0"/>
              </a:spcAft>
              <a:defRPr/>
            </a:pPr>
            <a:endParaRPr lang="en-US">
              <a:solidFill>
                <a:srgbClr val="000000"/>
              </a:solidFill>
              <a:ea typeface="ＭＳ Ｐゴシック" pitchFamily="29" charset="-128"/>
            </a:endParaRPr>
          </a:p>
        </p:txBody>
      </p:sp>
      <p:sp>
        <p:nvSpPr>
          <p:cNvPr id="1032" name="Text Box 12"/>
          <p:cNvSpPr txBox="1">
            <a:spLocks noChangeArrowheads="1"/>
          </p:cNvSpPr>
          <p:nvPr/>
        </p:nvSpPr>
        <p:spPr bwMode="auto">
          <a:xfrm>
            <a:off x="1905000" y="4245253"/>
            <a:ext cx="5638800" cy="1320800"/>
          </a:xfrm>
          <a:prstGeom prst="rect">
            <a:avLst/>
          </a:prstGeom>
          <a:solidFill>
            <a:srgbClr val="FFFF00"/>
          </a:solidFill>
          <a:ln w="9525">
            <a:solidFill>
              <a:srgbClr val="0000FF"/>
            </a:solidFill>
            <a:miter lim="800000"/>
            <a:headEnd/>
            <a:tailEnd/>
          </a:ln>
        </p:spPr>
        <p:txBody>
          <a:bodyPr>
            <a:spAutoFit/>
          </a:bodyPr>
          <a:lstStyle/>
          <a:p>
            <a:pPr marL="115888" indent="-115888" eaLnBrk="0" fontAlgn="base" hangingPunct="0">
              <a:spcBef>
                <a:spcPct val="0"/>
              </a:spcBef>
              <a:spcAft>
                <a:spcPct val="0"/>
              </a:spcAft>
              <a:defRPr/>
            </a:pPr>
            <a:r>
              <a:rPr lang="en-US" sz="2000" b="1" dirty="0">
                <a:solidFill>
                  <a:srgbClr val="3333FF"/>
                </a:solidFill>
                <a:ea typeface="ＭＳ Ｐゴシック" pitchFamily="29" charset="-128"/>
              </a:rPr>
              <a:t>DEMO availability of 50% requires:</a:t>
            </a:r>
            <a:r>
              <a:rPr lang="en-US" sz="2000" b="1" dirty="0">
                <a:solidFill>
                  <a:srgbClr val="000000"/>
                </a:solidFill>
                <a:ea typeface="ＭＳ Ｐゴシック" pitchFamily="29" charset="-128"/>
              </a:rPr>
              <a:t> </a:t>
            </a:r>
          </a:p>
          <a:p>
            <a:pPr marL="115888" indent="-115888" eaLnBrk="0" fontAlgn="base" hangingPunct="0">
              <a:spcBef>
                <a:spcPct val="0"/>
              </a:spcBef>
              <a:spcAft>
                <a:spcPct val="0"/>
              </a:spcAft>
              <a:buClr>
                <a:srgbClr val="006666"/>
              </a:buClr>
              <a:buSzPct val="85000"/>
              <a:buFont typeface="Wingdings" pitchFamily="2" charset="2"/>
              <a:buChar char="§"/>
              <a:defRPr/>
            </a:pPr>
            <a:r>
              <a:rPr lang="en-US" sz="2000" b="1" dirty="0">
                <a:solidFill>
                  <a:srgbClr val="000000"/>
                </a:solidFill>
                <a:ea typeface="ＭＳ Ｐゴシック" pitchFamily="29" charset="-128"/>
              </a:rPr>
              <a:t>Blanket/</a:t>
            </a:r>
            <a:r>
              <a:rPr lang="en-US" sz="2000" b="1" dirty="0" err="1">
                <a:solidFill>
                  <a:srgbClr val="000000"/>
                </a:solidFill>
                <a:ea typeface="ＭＳ Ｐゴシック" pitchFamily="29" charset="-128"/>
              </a:rPr>
              <a:t>Divertor</a:t>
            </a:r>
            <a:r>
              <a:rPr lang="en-US" sz="2000" b="1" dirty="0">
                <a:solidFill>
                  <a:srgbClr val="000000"/>
                </a:solidFill>
                <a:ea typeface="ＭＳ Ｐゴシック" pitchFamily="29" charset="-128"/>
              </a:rPr>
              <a:t> Availability ~ 87% </a:t>
            </a:r>
          </a:p>
          <a:p>
            <a:pPr marL="115888" indent="-115888" eaLnBrk="0" fontAlgn="base" hangingPunct="0">
              <a:spcBef>
                <a:spcPct val="0"/>
              </a:spcBef>
              <a:spcAft>
                <a:spcPct val="0"/>
              </a:spcAft>
              <a:buClr>
                <a:srgbClr val="006666"/>
              </a:buClr>
              <a:buSzPct val="85000"/>
              <a:buFont typeface="Wingdings" pitchFamily="2" charset="2"/>
              <a:buChar char="§"/>
              <a:defRPr/>
            </a:pPr>
            <a:r>
              <a:rPr lang="en-US" sz="2000" b="1" dirty="0">
                <a:solidFill>
                  <a:srgbClr val="000000"/>
                </a:solidFill>
                <a:ea typeface="ＭＳ Ｐゴシック" pitchFamily="29" charset="-128"/>
              </a:rPr>
              <a:t>Blanket </a:t>
            </a:r>
            <a:r>
              <a:rPr lang="en-US" sz="2000" b="1" dirty="0">
                <a:solidFill>
                  <a:srgbClr val="C00000"/>
                </a:solidFill>
                <a:ea typeface="ＭＳ Ｐゴシック" pitchFamily="29" charset="-128"/>
              </a:rPr>
              <a:t>MTBF &gt;11 years</a:t>
            </a:r>
          </a:p>
          <a:p>
            <a:pPr marL="115888" indent="-115888" eaLnBrk="0" fontAlgn="base" hangingPunct="0">
              <a:spcBef>
                <a:spcPct val="0"/>
              </a:spcBef>
              <a:spcAft>
                <a:spcPct val="0"/>
              </a:spcAft>
              <a:buClr>
                <a:srgbClr val="006666"/>
              </a:buClr>
              <a:buSzPct val="85000"/>
              <a:buFont typeface="Wingdings" pitchFamily="2" charset="2"/>
              <a:buChar char="§"/>
              <a:defRPr/>
            </a:pPr>
            <a:r>
              <a:rPr lang="en-US" sz="2000" b="1" dirty="0">
                <a:solidFill>
                  <a:srgbClr val="000000"/>
                </a:solidFill>
                <a:ea typeface="ＭＳ Ｐゴシック" pitchFamily="29" charset="-128"/>
              </a:rPr>
              <a:t>MTTR &lt; 2 weeks</a:t>
            </a:r>
          </a:p>
        </p:txBody>
      </p:sp>
      <p:sp>
        <p:nvSpPr>
          <p:cNvPr id="1033" name="Text Box 13"/>
          <p:cNvSpPr txBox="1">
            <a:spLocks noChangeArrowheads="1"/>
          </p:cNvSpPr>
          <p:nvPr/>
        </p:nvSpPr>
        <p:spPr bwMode="auto">
          <a:xfrm>
            <a:off x="608521" y="1240116"/>
            <a:ext cx="7989887" cy="725487"/>
          </a:xfrm>
          <a:prstGeom prst="rect">
            <a:avLst/>
          </a:prstGeom>
          <a:solidFill>
            <a:srgbClr val="CCECFF"/>
          </a:solidFill>
          <a:ln w="9525">
            <a:solidFill>
              <a:schemeClr val="tx1"/>
            </a:solidFill>
            <a:miter lim="800000"/>
            <a:headEnd/>
            <a:tailEnd/>
          </a:ln>
        </p:spPr>
        <p:txBody>
          <a:bodyPr lIns="45720" rIns="45720"/>
          <a:lstStyle/>
          <a:p>
            <a:pPr fontAlgn="base">
              <a:lnSpc>
                <a:spcPct val="85000"/>
              </a:lnSpc>
              <a:spcBef>
                <a:spcPct val="0"/>
              </a:spcBef>
              <a:spcAft>
                <a:spcPct val="0"/>
              </a:spcAft>
              <a:tabLst>
                <a:tab pos="1204913" algn="l"/>
                <a:tab pos="1538288" algn="l"/>
                <a:tab pos="2511425" algn="l"/>
                <a:tab pos="3309938" algn="l"/>
                <a:tab pos="4005263" algn="l"/>
                <a:tab pos="4803775" algn="l"/>
                <a:tab pos="5718175" algn="l"/>
                <a:tab pos="6748463" algn="l"/>
              </a:tabLst>
              <a:defRPr/>
            </a:pPr>
            <a:r>
              <a:rPr lang="en-US" sz="1600" b="1" dirty="0">
                <a:solidFill>
                  <a:srgbClr val="000000"/>
                </a:solidFill>
                <a:latin typeface="Arial Narrow" pitchFamily="34" charset="0"/>
                <a:ea typeface="ＭＳ Ｐゴシック" pitchFamily="29" charset="-128"/>
              </a:rPr>
              <a:t>Component 	#  	  failure	MTBF	     MTTR/type	Fraction	Outage	Component</a:t>
            </a:r>
          </a:p>
          <a:p>
            <a:pPr fontAlgn="base">
              <a:lnSpc>
                <a:spcPct val="85000"/>
              </a:lnSpc>
              <a:spcBef>
                <a:spcPct val="0"/>
              </a:spcBef>
              <a:spcAft>
                <a:spcPct val="0"/>
              </a:spcAft>
              <a:tabLst>
                <a:tab pos="1204913" algn="l"/>
                <a:tab pos="1538288" algn="l"/>
                <a:tab pos="2511425" algn="l"/>
                <a:tab pos="3309938" algn="l"/>
                <a:tab pos="4005263" algn="l"/>
                <a:tab pos="4803775" algn="l"/>
                <a:tab pos="5718175" algn="l"/>
                <a:tab pos="6748463" algn="l"/>
              </a:tabLst>
              <a:defRPr/>
            </a:pPr>
            <a:r>
              <a:rPr lang="en-US" sz="1600" b="1" dirty="0">
                <a:solidFill>
                  <a:srgbClr val="000000"/>
                </a:solidFill>
                <a:latin typeface="Arial Narrow" pitchFamily="34" charset="0"/>
                <a:ea typeface="ＭＳ Ｐゴシック" pitchFamily="29" charset="-128"/>
              </a:rPr>
              <a:t>		    rate		Major	Minor	Failures	  Risk	 Availability</a:t>
            </a:r>
          </a:p>
          <a:p>
            <a:pPr fontAlgn="base">
              <a:lnSpc>
                <a:spcPct val="85000"/>
              </a:lnSpc>
              <a:spcBef>
                <a:spcPct val="0"/>
              </a:spcBef>
              <a:spcAft>
                <a:spcPct val="0"/>
              </a:spcAft>
              <a:tabLst>
                <a:tab pos="1204913" algn="l"/>
                <a:tab pos="1538288" algn="l"/>
                <a:tab pos="2511425" algn="l"/>
                <a:tab pos="3309938" algn="l"/>
                <a:tab pos="4005263" algn="l"/>
                <a:tab pos="4803775" algn="l"/>
                <a:tab pos="5718175" algn="l"/>
                <a:tab pos="6748463" algn="l"/>
              </a:tabLst>
              <a:defRPr/>
            </a:pPr>
            <a:r>
              <a:rPr lang="en-US" sz="1600" b="1" dirty="0">
                <a:solidFill>
                  <a:srgbClr val="000000"/>
                </a:solidFill>
                <a:latin typeface="Arial Narrow" pitchFamily="34" charset="0"/>
                <a:ea typeface="ＭＳ Ｐゴシック" pitchFamily="29" charset="-128"/>
              </a:rPr>
              <a:t>		   (1/hr)	 (yrs)	 (hrs)	 (hrs)	  Major	 </a:t>
            </a:r>
          </a:p>
        </p:txBody>
      </p:sp>
      <p:sp>
        <p:nvSpPr>
          <p:cNvPr id="1034" name="Text Box 14"/>
          <p:cNvSpPr txBox="1">
            <a:spLocks noChangeArrowheads="1"/>
          </p:cNvSpPr>
          <p:nvPr/>
        </p:nvSpPr>
        <p:spPr bwMode="auto">
          <a:xfrm>
            <a:off x="762000" y="2216428"/>
            <a:ext cx="7696200" cy="741363"/>
          </a:xfrm>
          <a:prstGeom prst="rect">
            <a:avLst/>
          </a:prstGeom>
          <a:solidFill>
            <a:srgbClr val="FFFF00"/>
          </a:solidFill>
          <a:ln w="9525">
            <a:solidFill>
              <a:srgbClr val="0000FF"/>
            </a:solidFill>
            <a:miter lim="800000"/>
            <a:headEnd/>
            <a:tailEnd/>
          </a:ln>
        </p:spPr>
        <p:txBody>
          <a:bodyPr>
            <a:spAutoFit/>
          </a:bodyPr>
          <a:lstStyle/>
          <a:p>
            <a:pPr eaLnBrk="0" fontAlgn="base" hangingPunct="0">
              <a:spcBef>
                <a:spcPct val="10000"/>
              </a:spcBef>
              <a:spcAft>
                <a:spcPct val="0"/>
              </a:spcAft>
              <a:tabLst>
                <a:tab pos="2974975" algn="l"/>
              </a:tabLst>
              <a:defRPr/>
            </a:pPr>
            <a:r>
              <a:rPr lang="en-US" sz="2000" b="1">
                <a:solidFill>
                  <a:srgbClr val="000000"/>
                </a:solidFill>
                <a:ea typeface="ＭＳ Ｐゴシック" pitchFamily="29" charset="-128"/>
              </a:rPr>
              <a:t>	MTBF – Mean time between failures</a:t>
            </a:r>
          </a:p>
          <a:p>
            <a:pPr eaLnBrk="0" fontAlgn="base" hangingPunct="0">
              <a:spcBef>
                <a:spcPct val="10000"/>
              </a:spcBef>
              <a:spcAft>
                <a:spcPct val="0"/>
              </a:spcAft>
              <a:tabLst>
                <a:tab pos="2974975" algn="l"/>
              </a:tabLst>
              <a:defRPr/>
            </a:pPr>
            <a:r>
              <a:rPr lang="en-US" sz="2000" b="1">
                <a:solidFill>
                  <a:srgbClr val="000000"/>
                </a:solidFill>
                <a:ea typeface="ＭＳ Ｐゴシック" pitchFamily="29" charset="-128"/>
              </a:rPr>
              <a:t>	MTTR – Mean time to repair</a:t>
            </a:r>
          </a:p>
        </p:txBody>
      </p:sp>
      <p:sp>
        <p:nvSpPr>
          <p:cNvPr id="1035" name="Text Box 15"/>
          <p:cNvSpPr txBox="1">
            <a:spLocks noChangeArrowheads="1"/>
          </p:cNvSpPr>
          <p:nvPr/>
        </p:nvSpPr>
        <p:spPr bwMode="auto">
          <a:xfrm>
            <a:off x="914400" y="2292628"/>
            <a:ext cx="2743200" cy="457200"/>
          </a:xfrm>
          <a:prstGeom prst="rect">
            <a:avLst/>
          </a:prstGeom>
          <a:noFill/>
          <a:ln w="9525">
            <a:noFill/>
            <a:miter lim="800000"/>
            <a:headEnd/>
            <a:tailEnd/>
          </a:ln>
        </p:spPr>
        <p:txBody>
          <a:bodyPr>
            <a:spAutoFit/>
          </a:bodyPr>
          <a:lstStyle/>
          <a:p>
            <a:pPr fontAlgn="base">
              <a:spcBef>
                <a:spcPct val="50000"/>
              </a:spcBef>
              <a:spcAft>
                <a:spcPct val="0"/>
              </a:spcAft>
              <a:defRPr/>
            </a:pPr>
            <a:r>
              <a:rPr lang="en-US" sz="2400" b="1">
                <a:solidFill>
                  <a:srgbClr val="0000FF"/>
                </a:solidFill>
                <a:latin typeface="Arial Narrow" pitchFamily="34" charset="0"/>
                <a:ea typeface="ＭＳ Ｐゴシック" pitchFamily="29" charset="-128"/>
              </a:rPr>
              <a:t>Two key parameters:</a:t>
            </a:r>
          </a:p>
        </p:txBody>
      </p:sp>
      <p:sp>
        <p:nvSpPr>
          <p:cNvPr id="1036" name="Text Box 21"/>
          <p:cNvSpPr txBox="1">
            <a:spLocks noChangeArrowheads="1"/>
          </p:cNvSpPr>
          <p:nvPr/>
        </p:nvSpPr>
        <p:spPr bwMode="auto">
          <a:xfrm>
            <a:off x="118750" y="6628"/>
            <a:ext cx="8895644" cy="769441"/>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US" sz="2200" b="1" dirty="0">
                <a:solidFill>
                  <a:srgbClr val="0000FF"/>
                </a:solidFill>
              </a:rPr>
              <a:t>Reliability/Availability/Maintainability/</a:t>
            </a:r>
            <a:r>
              <a:rPr lang="en-US" sz="2200" b="1" dirty="0" err="1">
                <a:solidFill>
                  <a:srgbClr val="0000FF"/>
                </a:solidFill>
              </a:rPr>
              <a:t>Inspectability</a:t>
            </a:r>
            <a:r>
              <a:rPr lang="en-US" sz="2200" b="1" dirty="0">
                <a:solidFill>
                  <a:srgbClr val="0000FF"/>
                </a:solidFill>
              </a:rPr>
              <a:t> (</a:t>
            </a:r>
            <a:r>
              <a:rPr lang="en-US" sz="2200" b="1" dirty="0">
                <a:solidFill>
                  <a:srgbClr val="FF0000"/>
                </a:solidFill>
              </a:rPr>
              <a:t>RAMI</a:t>
            </a:r>
            <a:r>
              <a:rPr lang="en-US" sz="2200" b="1" dirty="0">
                <a:solidFill>
                  <a:srgbClr val="0000FF"/>
                </a:solidFill>
              </a:rPr>
              <a:t>) is a serious challenge that has major impact on priorities and strategy for fusion R&amp;D</a:t>
            </a:r>
          </a:p>
        </p:txBody>
      </p:sp>
      <p:sp>
        <p:nvSpPr>
          <p:cNvPr id="1038" name="TextBox 16"/>
          <p:cNvSpPr txBox="1">
            <a:spLocks noChangeArrowheads="1"/>
          </p:cNvSpPr>
          <p:nvPr/>
        </p:nvSpPr>
        <p:spPr bwMode="auto">
          <a:xfrm>
            <a:off x="2133600" y="5645428"/>
            <a:ext cx="3505200" cy="290513"/>
          </a:xfrm>
          <a:prstGeom prst="rect">
            <a:avLst/>
          </a:prstGeom>
          <a:noFill/>
          <a:ln w="9525">
            <a:noFill/>
            <a:miter lim="800000"/>
            <a:headEnd/>
            <a:tailEnd/>
          </a:ln>
        </p:spPr>
        <p:txBody>
          <a:bodyPr lIns="0" tIns="0" rIns="0">
            <a:spAutoFit/>
          </a:bodyPr>
          <a:lstStyle/>
          <a:p>
            <a:pPr algn="ctr" fontAlgn="base">
              <a:spcBef>
                <a:spcPct val="0"/>
              </a:spcBef>
              <a:spcAft>
                <a:spcPct val="0"/>
              </a:spcAft>
              <a:defRPr/>
            </a:pPr>
            <a:r>
              <a:rPr lang="en-US" sz="1600" b="1">
                <a:solidFill>
                  <a:srgbClr val="FF0000"/>
                </a:solidFill>
                <a:latin typeface="Arial Narrow" pitchFamily="34" charset="0"/>
              </a:rPr>
              <a:t>(Due to unscheduled maintenances) </a:t>
            </a:r>
          </a:p>
        </p:txBody>
      </p:sp>
      <p:sp>
        <p:nvSpPr>
          <p:cNvPr id="1039" name="Slide Number Placeholder 4"/>
          <p:cNvSpPr txBox="1">
            <a:spLocks noGrp="1"/>
          </p:cNvSpPr>
          <p:nvPr/>
        </p:nvSpPr>
        <p:spPr bwMode="auto">
          <a:xfrm>
            <a:off x="8841399" y="6610717"/>
            <a:ext cx="381000" cy="191199"/>
          </a:xfrm>
          <a:prstGeom prst="rect">
            <a:avLst/>
          </a:prstGeom>
          <a:noFill/>
          <a:ln w="9525">
            <a:noFill/>
            <a:miter lim="800000"/>
            <a:headEnd/>
            <a:tailEnd/>
          </a:ln>
        </p:spPr>
        <p:txBody>
          <a:bodyPr lIns="0" tIns="0"/>
          <a:lstStyle/>
          <a:p>
            <a:pPr fontAlgn="base">
              <a:spcBef>
                <a:spcPct val="0"/>
              </a:spcBef>
              <a:spcAft>
                <a:spcPct val="0"/>
              </a:spcAft>
              <a:defRPr/>
            </a:pPr>
            <a:fld id="{BFA98D03-C6D0-4C82-A48D-2F9D0363C2D4}" type="slidenum">
              <a:rPr lang="en-US" sz="1400">
                <a:solidFill>
                  <a:prstClr val="black">
                    <a:lumMod val="65000"/>
                    <a:lumOff val="35000"/>
                  </a:prstClr>
                </a:solidFill>
                <a:ea typeface="ＭＳ Ｐゴシック" pitchFamily="34" charset="-128"/>
                <a:cs typeface="Calibri" panose="020F0502020204030204" pitchFamily="34" charset="0"/>
              </a:rPr>
              <a:pPr fontAlgn="base">
                <a:spcBef>
                  <a:spcPct val="0"/>
                </a:spcBef>
                <a:spcAft>
                  <a:spcPct val="0"/>
                </a:spcAft>
                <a:defRPr/>
              </a:pPr>
              <a:t>15</a:t>
            </a:fld>
            <a:endParaRPr lang="en-US" sz="1400" dirty="0">
              <a:solidFill>
                <a:prstClr val="black">
                  <a:lumMod val="65000"/>
                  <a:lumOff val="35000"/>
                </a:prstClr>
              </a:solidFill>
              <a:ea typeface="ＭＳ Ｐゴシック" pitchFamily="34" charset="-128"/>
              <a:cs typeface="Calibri" panose="020F0502020204030204" pitchFamily="34" charset="0"/>
            </a:endParaRPr>
          </a:p>
        </p:txBody>
      </p:sp>
      <p:sp>
        <p:nvSpPr>
          <p:cNvPr id="1037" name="Text Box 14"/>
          <p:cNvSpPr txBox="1">
            <a:spLocks noChangeArrowheads="1"/>
          </p:cNvSpPr>
          <p:nvPr/>
        </p:nvSpPr>
        <p:spPr bwMode="auto">
          <a:xfrm>
            <a:off x="569259" y="5936001"/>
            <a:ext cx="8001000" cy="798680"/>
          </a:xfrm>
          <a:prstGeom prst="rect">
            <a:avLst/>
          </a:prstGeom>
          <a:solidFill>
            <a:srgbClr val="FFFF00"/>
          </a:solidFill>
          <a:ln w="9525">
            <a:solidFill>
              <a:srgbClr val="0000FF"/>
            </a:solidFill>
            <a:miter lim="800000"/>
            <a:headEnd/>
            <a:tailEnd/>
          </a:ln>
        </p:spPr>
        <p:txBody>
          <a:bodyPr wrap="square">
            <a:spAutoFit/>
          </a:bodyPr>
          <a:lstStyle/>
          <a:p>
            <a:pPr algn="ctr" eaLnBrk="0" fontAlgn="base" hangingPunct="0">
              <a:lnSpc>
                <a:spcPct val="85000"/>
              </a:lnSpc>
              <a:spcBef>
                <a:spcPct val="0"/>
              </a:spcBef>
              <a:spcAft>
                <a:spcPct val="0"/>
              </a:spcAft>
              <a:tabLst>
                <a:tab pos="2974975" algn="l"/>
              </a:tabLst>
              <a:defRPr/>
            </a:pPr>
            <a:r>
              <a:rPr lang="en-US" b="1" dirty="0">
                <a:solidFill>
                  <a:srgbClr val="000000"/>
                </a:solidFill>
                <a:ea typeface="ＭＳ Ｐゴシック" pitchFamily="29" charset="-128"/>
              </a:rPr>
              <a:t>Extrapolation from other technologies shows expected MTBF for fusion blankets/</a:t>
            </a:r>
            <a:r>
              <a:rPr lang="en-US" b="1" dirty="0" err="1">
                <a:solidFill>
                  <a:srgbClr val="000000"/>
                </a:solidFill>
                <a:ea typeface="ＭＳ Ｐゴシック" pitchFamily="29" charset="-128"/>
              </a:rPr>
              <a:t>divertor</a:t>
            </a:r>
            <a:r>
              <a:rPr lang="en-US" b="1" dirty="0">
                <a:solidFill>
                  <a:srgbClr val="000000"/>
                </a:solidFill>
                <a:ea typeface="ＭＳ Ｐゴシック" pitchFamily="29" charset="-128"/>
              </a:rPr>
              <a:t> is as short as   </a:t>
            </a:r>
            <a:r>
              <a:rPr lang="en-US" b="1" dirty="0">
                <a:solidFill>
                  <a:srgbClr val="C00000"/>
                </a:solidFill>
                <a:ea typeface="ＭＳ Ｐゴシック" pitchFamily="29" charset="-128"/>
              </a:rPr>
              <a:t>̴hours/days</a:t>
            </a:r>
            <a:r>
              <a:rPr lang="en-US" b="1" dirty="0">
                <a:solidFill>
                  <a:srgbClr val="000000"/>
                </a:solidFill>
                <a:ea typeface="ＭＳ Ｐゴシック" pitchFamily="29" charset="-128"/>
              </a:rPr>
              <a:t>, and MTTR ~months</a:t>
            </a:r>
          </a:p>
          <a:p>
            <a:pPr algn="ctr" eaLnBrk="0" fontAlgn="base" hangingPunct="0">
              <a:lnSpc>
                <a:spcPct val="85000"/>
              </a:lnSpc>
              <a:spcBef>
                <a:spcPct val="0"/>
              </a:spcBef>
              <a:spcAft>
                <a:spcPct val="0"/>
              </a:spcAft>
              <a:tabLst>
                <a:tab pos="2974975" algn="l"/>
              </a:tabLst>
              <a:defRPr/>
            </a:pPr>
            <a:r>
              <a:rPr lang="en-US" b="1" dirty="0">
                <a:solidFill>
                  <a:srgbClr val="000000"/>
                </a:solidFill>
                <a:ea typeface="ＭＳ Ｐゴシック" pitchFamily="29" charset="-128"/>
              </a:rPr>
              <a:t>GRAND Challenge: Huge difference between Required and Expected!! </a:t>
            </a:r>
          </a:p>
        </p:txBody>
      </p:sp>
    </p:spTree>
    <p:extLst>
      <p:ext uri="{BB962C8B-B14F-4D97-AF65-F5344CB8AC3E}">
        <p14:creationId xmlns:p14="http://schemas.microsoft.com/office/powerpoint/2010/main" val="3242519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713788" y="6553200"/>
            <a:ext cx="271462" cy="122238"/>
          </a:xfrm>
        </p:spPr>
        <p:txBody>
          <a:bodyPr/>
          <a:lstStyle/>
          <a:p>
            <a:pPr>
              <a:defRPr/>
            </a:pPr>
            <a:fld id="{72A6F6CB-B182-4FAC-9FED-76CD13FC5D1F}" type="slidenum">
              <a:rPr lang="en-US" smtClean="0"/>
              <a:pPr>
                <a:defRPr/>
              </a:pPr>
              <a:t>16</a:t>
            </a:fld>
            <a:endParaRPr lang="en-US" dirty="0"/>
          </a:p>
        </p:txBody>
      </p:sp>
      <p:sp>
        <p:nvSpPr>
          <p:cNvPr id="3" name="Title 1"/>
          <p:cNvSpPr txBox="1">
            <a:spLocks/>
          </p:cNvSpPr>
          <p:nvPr/>
        </p:nvSpPr>
        <p:spPr>
          <a:xfrm>
            <a:off x="446986" y="784958"/>
            <a:ext cx="8438396" cy="732508"/>
          </a:xfrm>
          <a:prstGeom prst="rect">
            <a:avLst/>
          </a:prstGeom>
        </p:spPr>
        <p:txBody>
          <a:bodyPr/>
          <a:lstStyle>
            <a:lvl1pPr algn="l" rtl="0" eaLnBrk="0" fontAlgn="base" hangingPunct="0">
              <a:lnSpc>
                <a:spcPct val="85000"/>
              </a:lnSpc>
              <a:spcBef>
                <a:spcPct val="0"/>
              </a:spcBef>
              <a:spcAft>
                <a:spcPct val="0"/>
              </a:spcAft>
              <a:defRPr sz="2800" b="1" i="1">
                <a:solidFill>
                  <a:srgbClr val="003663"/>
                </a:solidFill>
                <a:latin typeface="+mj-lt"/>
                <a:ea typeface="MS PGothic" pitchFamily="34" charset="-128"/>
                <a:cs typeface="+mj-cs"/>
              </a:defRPr>
            </a:lvl1pPr>
            <a:lvl2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2pPr>
            <a:lvl3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3pPr>
            <a:lvl4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4pPr>
            <a:lvl5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5pPr>
            <a:lvl6pPr marL="457200" algn="l" rtl="0" eaLnBrk="0" fontAlgn="base" hangingPunct="0">
              <a:lnSpc>
                <a:spcPct val="85000"/>
              </a:lnSpc>
              <a:spcBef>
                <a:spcPct val="0"/>
              </a:spcBef>
              <a:spcAft>
                <a:spcPct val="0"/>
              </a:spcAft>
              <a:defRPr sz="2800" b="1" i="1">
                <a:solidFill>
                  <a:srgbClr val="003663"/>
                </a:solidFill>
                <a:latin typeface="Arial" charset="0"/>
              </a:defRPr>
            </a:lvl6pPr>
            <a:lvl7pPr marL="914400" algn="l" rtl="0" eaLnBrk="0" fontAlgn="base" hangingPunct="0">
              <a:lnSpc>
                <a:spcPct val="85000"/>
              </a:lnSpc>
              <a:spcBef>
                <a:spcPct val="0"/>
              </a:spcBef>
              <a:spcAft>
                <a:spcPct val="0"/>
              </a:spcAft>
              <a:defRPr sz="2800" b="1" i="1">
                <a:solidFill>
                  <a:srgbClr val="003663"/>
                </a:solidFill>
                <a:latin typeface="Arial" charset="0"/>
              </a:defRPr>
            </a:lvl7pPr>
            <a:lvl8pPr marL="1371600" algn="l" rtl="0" eaLnBrk="0" fontAlgn="base" hangingPunct="0">
              <a:lnSpc>
                <a:spcPct val="85000"/>
              </a:lnSpc>
              <a:spcBef>
                <a:spcPct val="0"/>
              </a:spcBef>
              <a:spcAft>
                <a:spcPct val="0"/>
              </a:spcAft>
              <a:defRPr sz="2800" b="1" i="1">
                <a:solidFill>
                  <a:srgbClr val="003663"/>
                </a:solidFill>
                <a:latin typeface="Arial" charset="0"/>
              </a:defRPr>
            </a:lvl8pPr>
            <a:lvl9pPr marL="1828800" algn="l" rtl="0" eaLnBrk="0" fontAlgn="base" hangingPunct="0">
              <a:lnSpc>
                <a:spcPct val="85000"/>
              </a:lnSpc>
              <a:spcBef>
                <a:spcPct val="0"/>
              </a:spcBef>
              <a:spcAft>
                <a:spcPct val="0"/>
              </a:spcAft>
              <a:defRPr sz="2800" b="1" i="1">
                <a:solidFill>
                  <a:srgbClr val="003663"/>
                </a:solidFill>
                <a:latin typeface="Arial" charset="0"/>
              </a:defRPr>
            </a:lvl9pPr>
          </a:lstStyle>
          <a:p>
            <a:r>
              <a:rPr lang="en-US" kern="0" dirty="0" smtClean="0">
                <a:solidFill>
                  <a:schemeClr val="tx1"/>
                </a:solidFill>
              </a:rPr>
              <a:t>A Recent Fission Reactor Concept Confinement Strategy</a:t>
            </a:r>
            <a:endParaRPr lang="en-US" kern="0" dirty="0">
              <a:solidFill>
                <a:schemeClr val="tx1"/>
              </a:solidFill>
            </a:endParaRPr>
          </a:p>
        </p:txBody>
      </p:sp>
      <p:sp>
        <p:nvSpPr>
          <p:cNvPr id="6" name="Text Box 4"/>
          <p:cNvSpPr txBox="1">
            <a:spLocks noChangeArrowheads="1"/>
          </p:cNvSpPr>
          <p:nvPr/>
        </p:nvSpPr>
        <p:spPr bwMode="auto">
          <a:xfrm>
            <a:off x="464609" y="2062457"/>
            <a:ext cx="3227994" cy="2769989"/>
          </a:xfrm>
          <a:prstGeom prst="rect">
            <a:avLst/>
          </a:prstGeom>
          <a:solidFill>
            <a:schemeClr val="bg1"/>
          </a:solidFill>
          <a:ln w="9525">
            <a:noFill/>
            <a:miter lim="800000"/>
            <a:headEnd/>
            <a:tailEnd/>
          </a:ln>
        </p:spPr>
        <p:txBody>
          <a:bodyPr wrap="square" lIns="0" tIns="0" rIns="0" bIns="0">
            <a:spAutoFit/>
          </a:bodyPr>
          <a:lstStyle/>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Very High Temperature Reactor (VHTR)</a:t>
            </a:r>
          </a:p>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Common primary confinement boundary for reactor, piping and Brayton cycle electrical power system</a:t>
            </a:r>
          </a:p>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Minimize number of isolation valves required</a:t>
            </a:r>
          </a:p>
        </p:txBody>
      </p:sp>
      <p:pic>
        <p:nvPicPr>
          <p:cNvPr id="5" name="Picture 4"/>
          <p:cNvPicPr>
            <a:picLocks noChangeAspect="1"/>
          </p:cNvPicPr>
          <p:nvPr/>
        </p:nvPicPr>
        <p:blipFill>
          <a:blip r:embed="rId2"/>
          <a:stretch>
            <a:fillRect/>
          </a:stretch>
        </p:blipFill>
        <p:spPr>
          <a:xfrm>
            <a:off x="3442061" y="1330036"/>
            <a:ext cx="5331052" cy="5242887"/>
          </a:xfrm>
          <a:prstGeom prst="rect">
            <a:avLst/>
          </a:prstGeom>
        </p:spPr>
      </p:pic>
      <p:sp>
        <p:nvSpPr>
          <p:cNvPr id="9" name="WordArt 2"/>
          <p:cNvSpPr txBox="1">
            <a:spLocks noChangeArrowheads="1" noChangeShapeType="1" noTextEdit="1"/>
          </p:cNvSpPr>
          <p:nvPr/>
        </p:nvSpPr>
        <p:spPr bwMode="auto">
          <a:xfrm>
            <a:off x="467833" y="4603898"/>
            <a:ext cx="3062177" cy="1860697"/>
          </a:xfrm>
          <a:prstGeom prst="rect">
            <a:avLst/>
          </a:prstGeom>
        </p:spPr>
        <p:txBody>
          <a:bodyPr vert="horz" wrap="none" lIns="91440" tIns="45720" rIns="91440" bIns="45720" numCol="1" rtlCol="0" fromWordArt="1">
            <a:prstTxWarp prst="textCascadeUp">
              <a:avLst>
                <a:gd name="adj" fmla="val 44444"/>
              </a:avLst>
            </a:prstTxWarp>
            <a:normAutofit/>
            <a:scene3d>
              <a:camera prst="legacyPerspectiveFront">
                <a:rot lat="20519992" lon="1080000" rev="0"/>
              </a:camera>
              <a:lightRig rig="legacyHarsh2" dir="b"/>
            </a:scene3d>
            <a:sp3d extrusionH="430200" prstMaterial="legacyMatte">
              <a:extrusionClr>
                <a:srgbClr val="FF6600"/>
              </a:extrusionClr>
            </a:sp3d>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kumimoji="1" lang="en-US" sz="6600" kern="10" dirty="0" smtClean="0">
                <a:ln w="9525">
                  <a:round/>
                  <a:headEnd/>
                  <a:tailEnd/>
                </a:ln>
                <a:gradFill rotWithShape="1">
                  <a:gsLst>
                    <a:gs pos="0">
                      <a:srgbClr val="FFE701"/>
                    </a:gs>
                    <a:gs pos="100000">
                      <a:srgbClr val="FE3E02"/>
                    </a:gs>
                  </a:gsLst>
                  <a:lin ang="5400000" scaled="1"/>
                </a:gradFill>
                <a:latin typeface="Impact"/>
                <a:ea typeface="ＭＳ Ｐゴシック" charset="-128"/>
                <a:cs typeface="+mn-cs"/>
              </a:rPr>
              <a:t>Keep Confinement Simple</a:t>
            </a:r>
          </a:p>
        </p:txBody>
      </p:sp>
    </p:spTree>
    <p:extLst>
      <p:ext uri="{BB962C8B-B14F-4D97-AF65-F5344CB8AC3E}">
        <p14:creationId xmlns:p14="http://schemas.microsoft.com/office/powerpoint/2010/main" val="63040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0" presetClass="exit" presetSubtype="0" fill="hold" grpId="1"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432802" y="1456748"/>
            <a:ext cx="8134333" cy="4062651"/>
          </a:xfrm>
          <a:prstGeom prst="rect">
            <a:avLst/>
          </a:prstGeom>
          <a:solidFill>
            <a:schemeClr val="bg1"/>
          </a:solidFill>
          <a:ln w="9525">
            <a:noFill/>
            <a:miter lim="800000"/>
            <a:headEnd/>
            <a:tailEnd/>
          </a:ln>
        </p:spPr>
        <p:txBody>
          <a:bodyPr wrap="square" lIns="0" tIns="0" rIns="0" bIns="0">
            <a:spAutoFit/>
          </a:bodyPr>
          <a:lstStyle/>
          <a:p>
            <a:pPr marL="285750" indent="-285750" eaLnBrk="0" hangingPunct="0">
              <a:spcBef>
                <a:spcPct val="50000"/>
              </a:spcBef>
              <a:buClr>
                <a:srgbClr val="FF6600"/>
              </a:buClr>
              <a:buFont typeface="Arial" panose="020B0604020202020204" pitchFamily="34" charset="0"/>
              <a:buChar char="•"/>
            </a:pPr>
            <a:r>
              <a:rPr lang="en-US" altLang="ja-JP" sz="1600" dirty="0">
                <a:ea typeface="+mj-ea"/>
                <a:cs typeface="Times New Roman" pitchFamily="18" charset="0"/>
              </a:rPr>
              <a:t>“Currently, there are two existing industrial codes for nuclear safety related components: </a:t>
            </a:r>
            <a:r>
              <a:rPr lang="en-US" altLang="ja-JP" sz="1600" baseline="30000" dirty="0" err="1" smtClean="0">
                <a:ea typeface="+mj-ea"/>
                <a:cs typeface="Times New Roman" pitchFamily="18" charset="0"/>
              </a:rPr>
              <a:t>a</a:t>
            </a:r>
            <a:r>
              <a:rPr lang="en-US" altLang="ja-JP" sz="1600" dirty="0" err="1" smtClean="0">
                <a:ea typeface="+mj-ea"/>
                <a:cs typeface="Times New Roman" pitchFamily="18" charset="0"/>
              </a:rPr>
              <a:t>RCC</a:t>
            </a:r>
            <a:r>
              <a:rPr lang="en-US" altLang="ja-JP" sz="1600" dirty="0" smtClean="0">
                <a:ea typeface="+mj-ea"/>
                <a:cs typeface="Times New Roman" pitchFamily="18" charset="0"/>
              </a:rPr>
              <a:t>-MR </a:t>
            </a:r>
            <a:r>
              <a:rPr lang="en-US" altLang="ja-JP" sz="1600" dirty="0">
                <a:ea typeface="+mj-ea"/>
                <a:cs typeface="Times New Roman" pitchFamily="18" charset="0"/>
              </a:rPr>
              <a:t>Edition 2007 and </a:t>
            </a:r>
            <a:r>
              <a:rPr lang="en-US" altLang="ja-JP" sz="1600" baseline="30000" dirty="0" err="1" smtClean="0">
                <a:ea typeface="+mj-ea"/>
                <a:cs typeface="Times New Roman" pitchFamily="18" charset="0"/>
              </a:rPr>
              <a:t>b</a:t>
            </a:r>
            <a:r>
              <a:rPr lang="en-US" altLang="ja-JP" sz="1600" dirty="0" err="1" smtClean="0">
                <a:ea typeface="+mj-ea"/>
                <a:cs typeface="Times New Roman" pitchFamily="18" charset="0"/>
              </a:rPr>
              <a:t>ASME</a:t>
            </a:r>
            <a:r>
              <a:rPr lang="en-US" altLang="ja-JP" sz="1600" dirty="0" smtClean="0">
                <a:ea typeface="+mj-ea"/>
                <a:cs typeface="Times New Roman" pitchFamily="18" charset="0"/>
              </a:rPr>
              <a:t> </a:t>
            </a:r>
            <a:r>
              <a:rPr lang="en-US" altLang="ja-JP" sz="1600" dirty="0">
                <a:ea typeface="+mj-ea"/>
                <a:cs typeface="Times New Roman" pitchFamily="18" charset="0"/>
              </a:rPr>
              <a:t>Section </a:t>
            </a:r>
            <a:r>
              <a:rPr lang="en-US" altLang="ja-JP" sz="1600" dirty="0" smtClean="0">
                <a:ea typeface="+mj-ea"/>
                <a:cs typeface="Times New Roman" pitchFamily="18" charset="0"/>
              </a:rPr>
              <a:t>III</a:t>
            </a:r>
          </a:p>
          <a:p>
            <a:pPr marL="285750" indent="-285750" eaLnBrk="0" hangingPunct="0">
              <a:spcBef>
                <a:spcPct val="50000"/>
              </a:spcBef>
              <a:buClr>
                <a:srgbClr val="FF6600"/>
              </a:buClr>
              <a:buFont typeface="Arial" panose="020B0604020202020204" pitchFamily="34" charset="0"/>
              <a:buChar char="•"/>
            </a:pPr>
            <a:r>
              <a:rPr lang="en-US" altLang="ja-JP" sz="1600" dirty="0" smtClean="0">
                <a:ea typeface="+mj-ea"/>
                <a:cs typeface="Times New Roman" pitchFamily="18" charset="0"/>
              </a:rPr>
              <a:t>RCC-</a:t>
            </a:r>
            <a:r>
              <a:rPr lang="en-US" altLang="ja-JP" sz="1600" dirty="0" err="1" smtClean="0">
                <a:ea typeface="+mj-ea"/>
                <a:cs typeface="Times New Roman" pitchFamily="18" charset="0"/>
              </a:rPr>
              <a:t>MRx</a:t>
            </a:r>
            <a:r>
              <a:rPr lang="en-US" altLang="ja-JP" sz="1600" dirty="0" smtClean="0">
                <a:ea typeface="+mj-ea"/>
                <a:cs typeface="Times New Roman" pitchFamily="18" charset="0"/>
              </a:rPr>
              <a:t> 2015</a:t>
            </a:r>
            <a:r>
              <a:rPr lang="en-US" altLang="ja-JP" sz="1600" baseline="30000" dirty="0" smtClean="0">
                <a:ea typeface="+mj-ea"/>
                <a:cs typeface="Times New Roman" pitchFamily="18" charset="0"/>
              </a:rPr>
              <a:t>a</a:t>
            </a:r>
            <a:r>
              <a:rPr lang="en-US" altLang="ja-JP" sz="1600" dirty="0" smtClean="0">
                <a:ea typeface="+mj-ea"/>
                <a:cs typeface="Times New Roman" pitchFamily="18" charset="0"/>
              </a:rPr>
              <a:t> (developed for liquid metal fission reactors) modified to include </a:t>
            </a:r>
            <a:r>
              <a:rPr lang="en-US" altLang="ja-JP" sz="1600" dirty="0" err="1" smtClean="0">
                <a:ea typeface="+mj-ea"/>
                <a:cs typeface="Times New Roman" pitchFamily="18" charset="0"/>
              </a:rPr>
              <a:t>Eurofer</a:t>
            </a:r>
            <a:r>
              <a:rPr lang="en-US" altLang="ja-JP" sz="1600" dirty="0" smtClean="0">
                <a:ea typeface="+mj-ea"/>
                <a:cs typeface="Times New Roman" pitchFamily="18" charset="0"/>
              </a:rPr>
              <a:t> and a future edition 2018 will include irradiated material data. This includes </a:t>
            </a:r>
            <a:r>
              <a:rPr lang="en-US" altLang="ja-JP" sz="1600" dirty="0">
                <a:ea typeface="+mj-ea"/>
                <a:cs typeface="Times New Roman" pitchFamily="18" charset="0"/>
              </a:rPr>
              <a:t>a specific part for </a:t>
            </a:r>
            <a:r>
              <a:rPr lang="en-US" altLang="ja-JP" sz="1600" dirty="0" smtClean="0">
                <a:ea typeface="+mj-ea"/>
                <a:cs typeface="Times New Roman" pitchFamily="18" charset="0"/>
              </a:rPr>
              <a:t>ITER Vacuum Vessel and rules </a:t>
            </a:r>
            <a:r>
              <a:rPr lang="en-US" altLang="ja-JP" sz="1600" dirty="0">
                <a:ea typeface="+mj-ea"/>
                <a:cs typeface="Times New Roman" pitchFamily="18" charset="0"/>
              </a:rPr>
              <a:t>for irradiated components (</a:t>
            </a:r>
            <a:r>
              <a:rPr lang="en-US" altLang="ja-JP" sz="1600" dirty="0" smtClean="0">
                <a:ea typeface="+mj-ea"/>
                <a:cs typeface="Times New Roman" pitchFamily="18" charset="0"/>
              </a:rPr>
              <a:t>research reactors)</a:t>
            </a:r>
          </a:p>
          <a:p>
            <a:pPr marL="285750" indent="-285750" eaLnBrk="0" hangingPunct="0">
              <a:spcBef>
                <a:spcPct val="50000"/>
              </a:spcBef>
              <a:buClr>
                <a:srgbClr val="FF6600"/>
              </a:buClr>
              <a:buFont typeface="Arial" panose="020B0604020202020204" pitchFamily="34" charset="0"/>
              <a:buChar char="•"/>
            </a:pPr>
            <a:r>
              <a:rPr lang="en-US" altLang="ja-JP" sz="1600" dirty="0" smtClean="0">
                <a:ea typeface="+mj-ea"/>
                <a:cs typeface="Times New Roman" pitchFamily="18" charset="0"/>
              </a:rPr>
              <a:t>In the US, codes </a:t>
            </a:r>
            <a:r>
              <a:rPr lang="en-US" altLang="ja-JP" sz="1600" dirty="0">
                <a:ea typeface="+mj-ea"/>
                <a:cs typeface="Times New Roman" pitchFamily="18" charset="0"/>
              </a:rPr>
              <a:t>being developed </a:t>
            </a:r>
            <a:r>
              <a:rPr lang="en-US" altLang="ja-JP" sz="1600" dirty="0" smtClean="0">
                <a:ea typeface="+mj-ea"/>
                <a:cs typeface="Times New Roman" pitchFamily="18" charset="0"/>
              </a:rPr>
              <a:t>are </a:t>
            </a:r>
            <a:r>
              <a:rPr lang="en-US" altLang="ja-JP" sz="1600" dirty="0">
                <a:ea typeface="+mj-ea"/>
                <a:cs typeface="Times New Roman" pitchFamily="18" charset="0"/>
              </a:rPr>
              <a:t>ASME </a:t>
            </a:r>
            <a:r>
              <a:rPr lang="en-US" altLang="ja-JP" sz="1600" dirty="0" smtClean="0">
                <a:ea typeface="+mj-ea"/>
                <a:cs typeface="Times New Roman" pitchFamily="18" charset="0"/>
              </a:rPr>
              <a:t>III Division 4 (fusion) and 5 (SMRs). </a:t>
            </a:r>
            <a:r>
              <a:rPr lang="en-US" altLang="ja-JP" sz="1600" dirty="0">
                <a:ea typeface="+mj-ea"/>
                <a:cs typeface="Times New Roman" pitchFamily="18" charset="0"/>
              </a:rPr>
              <a:t>ASME III </a:t>
            </a:r>
            <a:r>
              <a:rPr lang="en-US" altLang="ja-JP" sz="1600" dirty="0" smtClean="0">
                <a:ea typeface="+mj-ea"/>
                <a:cs typeface="Times New Roman" pitchFamily="18" charset="0"/>
              </a:rPr>
              <a:t>development has </a:t>
            </a:r>
            <a:r>
              <a:rPr lang="en-US" altLang="ja-JP" sz="1600" dirty="0">
                <a:ea typeface="+mj-ea"/>
                <a:cs typeface="Times New Roman" pitchFamily="18" charset="0"/>
              </a:rPr>
              <a:t>a long history of safe use for design, construction and operating of nuclear power </a:t>
            </a:r>
            <a:r>
              <a:rPr lang="en-US" altLang="ja-JP" sz="1600" dirty="0" smtClean="0">
                <a:ea typeface="+mj-ea"/>
                <a:cs typeface="Times New Roman" pitchFamily="18" charset="0"/>
              </a:rPr>
              <a:t>plants. This </a:t>
            </a:r>
            <a:r>
              <a:rPr lang="en-US" altLang="ja-JP" sz="1600" dirty="0">
                <a:ea typeface="+mj-ea"/>
                <a:cs typeface="Times New Roman" pitchFamily="18" charset="0"/>
              </a:rPr>
              <a:t>code </a:t>
            </a:r>
            <a:r>
              <a:rPr lang="en-US" altLang="ja-JP" sz="1600" dirty="0" smtClean="0">
                <a:ea typeface="+mj-ea"/>
                <a:cs typeface="Times New Roman" pitchFamily="18" charset="0"/>
              </a:rPr>
              <a:t>reflects </a:t>
            </a:r>
            <a:r>
              <a:rPr lang="en-US" altLang="ja-JP" sz="1600" dirty="0">
                <a:ea typeface="+mj-ea"/>
                <a:cs typeface="Times New Roman" pitchFamily="18" charset="0"/>
              </a:rPr>
              <a:t>a continuous attempt to understand all failure modes, and </a:t>
            </a:r>
            <a:r>
              <a:rPr lang="en-US" altLang="ja-JP" sz="1600" dirty="0" smtClean="0">
                <a:ea typeface="+mj-ea"/>
                <a:cs typeface="Times New Roman" pitchFamily="18" charset="0"/>
              </a:rPr>
              <a:t>provide rational </a:t>
            </a:r>
            <a:r>
              <a:rPr lang="en-US" altLang="ja-JP" sz="1600" dirty="0">
                <a:ea typeface="+mj-ea"/>
                <a:cs typeface="Times New Roman" pitchFamily="18" charset="0"/>
              </a:rPr>
              <a:t>margins of safety against each type of failure. </a:t>
            </a:r>
            <a:r>
              <a:rPr lang="en-US" altLang="ja-JP" sz="1600" dirty="0" smtClean="0">
                <a:ea typeface="+mj-ea"/>
                <a:cs typeface="Times New Roman" pitchFamily="18" charset="0"/>
              </a:rPr>
              <a:t>Section </a:t>
            </a:r>
            <a:r>
              <a:rPr lang="en-US" altLang="ja-JP" sz="1600" dirty="0">
                <a:ea typeface="+mj-ea"/>
                <a:cs typeface="Times New Roman" pitchFamily="18" charset="0"/>
              </a:rPr>
              <a:t>III </a:t>
            </a:r>
            <a:r>
              <a:rPr lang="en-US" altLang="ja-JP" sz="1600" dirty="0" smtClean="0">
                <a:ea typeface="+mj-ea"/>
                <a:cs typeface="Times New Roman" pitchFamily="18" charset="0"/>
              </a:rPr>
              <a:t>is </a:t>
            </a:r>
            <a:r>
              <a:rPr lang="en-US" altLang="ja-JP" sz="1600" dirty="0">
                <a:ea typeface="+mj-ea"/>
                <a:cs typeface="Times New Roman" pitchFamily="18" charset="0"/>
              </a:rPr>
              <a:t>design by </a:t>
            </a:r>
            <a:r>
              <a:rPr lang="en-US" altLang="ja-JP" sz="1600" dirty="0" smtClean="0">
                <a:ea typeface="+mj-ea"/>
                <a:cs typeface="Times New Roman" pitchFamily="18" charset="0"/>
              </a:rPr>
              <a:t>analysis. Section </a:t>
            </a:r>
            <a:r>
              <a:rPr lang="en-US" altLang="ja-JP" sz="1600" dirty="0">
                <a:ea typeface="+mj-ea"/>
                <a:cs typeface="Times New Roman" pitchFamily="18" charset="0"/>
              </a:rPr>
              <a:t>III vessels </a:t>
            </a:r>
            <a:r>
              <a:rPr lang="en-US" altLang="ja-JP" sz="1600" dirty="0" smtClean="0">
                <a:ea typeface="+mj-ea"/>
                <a:cs typeface="Times New Roman" pitchFamily="18" charset="0"/>
              </a:rPr>
              <a:t>require more </a:t>
            </a:r>
            <a:r>
              <a:rPr lang="en-US" altLang="ja-JP" sz="1600" dirty="0">
                <a:ea typeface="+mj-ea"/>
                <a:cs typeface="Times New Roman" pitchFamily="18" charset="0"/>
              </a:rPr>
              <a:t>design </a:t>
            </a:r>
            <a:r>
              <a:rPr lang="en-US" altLang="ja-JP" sz="1600" dirty="0" smtClean="0">
                <a:ea typeface="+mj-ea"/>
                <a:cs typeface="Times New Roman" pitchFamily="18" charset="0"/>
              </a:rPr>
              <a:t>documentation.</a:t>
            </a:r>
            <a:endParaRPr lang="en-US" altLang="ja-JP" sz="1600" dirty="0">
              <a:ea typeface="+mj-ea"/>
              <a:cs typeface="Times New Roman" pitchFamily="18" charset="0"/>
            </a:endParaRPr>
          </a:p>
          <a:p>
            <a:pPr marL="285750" indent="-285750" eaLnBrk="0" hangingPunct="0">
              <a:spcBef>
                <a:spcPct val="50000"/>
              </a:spcBef>
              <a:buClr>
                <a:srgbClr val="FF6600"/>
              </a:buClr>
              <a:buFont typeface="Arial" panose="020B0604020202020204" pitchFamily="34" charset="0"/>
              <a:buChar char="•"/>
            </a:pPr>
            <a:r>
              <a:rPr lang="en-US" altLang="ja-JP" sz="1600" dirty="0" smtClean="0">
                <a:ea typeface="+mj-ea"/>
                <a:cs typeface="Times New Roman" pitchFamily="18" charset="0"/>
              </a:rPr>
              <a:t>Existing </a:t>
            </a:r>
            <a:r>
              <a:rPr lang="en-US" altLang="ja-JP" sz="1600" dirty="0">
                <a:ea typeface="+mj-ea"/>
                <a:cs typeface="Times New Roman" pitchFamily="18" charset="0"/>
              </a:rPr>
              <a:t>ASME III construction code rules do not adequately cover the design, fabrication or construction of fusion devices.  Recently, </a:t>
            </a:r>
            <a:r>
              <a:rPr lang="en-US" altLang="ja-JP" sz="1600" dirty="0" smtClean="0">
                <a:ea typeface="+mj-ea"/>
                <a:cs typeface="Times New Roman" pitchFamily="18" charset="0"/>
              </a:rPr>
              <a:t>efforts </a:t>
            </a:r>
            <a:r>
              <a:rPr lang="en-US" altLang="ja-JP" sz="1600" dirty="0">
                <a:ea typeface="+mj-ea"/>
                <a:cs typeface="Times New Roman" pitchFamily="18" charset="0"/>
              </a:rPr>
              <a:t>within ASME (Division </a:t>
            </a:r>
            <a:r>
              <a:rPr lang="en-US" altLang="ja-JP" sz="1600" dirty="0" smtClean="0">
                <a:ea typeface="+mj-ea"/>
                <a:cs typeface="Times New Roman" pitchFamily="18" charset="0"/>
              </a:rPr>
              <a:t>4) aim </a:t>
            </a:r>
            <a:r>
              <a:rPr lang="en-US" altLang="ja-JP" sz="1600" dirty="0">
                <a:ea typeface="+mj-ea"/>
                <a:cs typeface="Times New Roman" pitchFamily="18" charset="0"/>
              </a:rPr>
              <a:t>to develop fusion standard and Rules for Construction of Fusion Energy Devices </a:t>
            </a:r>
          </a:p>
        </p:txBody>
      </p:sp>
      <p:sp>
        <p:nvSpPr>
          <p:cNvPr id="53" name="Slide Number Placeholder 52"/>
          <p:cNvSpPr>
            <a:spLocks noGrp="1"/>
          </p:cNvSpPr>
          <p:nvPr>
            <p:ph type="sldNum" sz="quarter" idx="11"/>
          </p:nvPr>
        </p:nvSpPr>
        <p:spPr/>
        <p:txBody>
          <a:bodyPr/>
          <a:lstStyle/>
          <a:p>
            <a:pPr>
              <a:defRPr/>
            </a:pPr>
            <a:fld id="{3F24E9E7-64B1-4E30-858C-573F8518B504}" type="slidenum">
              <a:rPr lang="en-US" smtClean="0"/>
              <a:pPr>
                <a:defRPr/>
              </a:pPr>
              <a:t>17</a:t>
            </a:fld>
            <a:endParaRPr lang="en-US" dirty="0"/>
          </a:p>
        </p:txBody>
      </p:sp>
      <p:sp>
        <p:nvSpPr>
          <p:cNvPr id="7" name="Title 1"/>
          <p:cNvSpPr>
            <a:spLocks noGrp="1"/>
          </p:cNvSpPr>
          <p:nvPr>
            <p:ph type="title"/>
          </p:nvPr>
        </p:nvSpPr>
        <p:spPr>
          <a:xfrm>
            <a:off x="384982" y="652955"/>
            <a:ext cx="8258175" cy="732508"/>
          </a:xfrm>
        </p:spPr>
        <p:txBody>
          <a:bodyPr/>
          <a:lstStyle/>
          <a:p>
            <a:r>
              <a:rPr lang="en-US" dirty="0" smtClean="0">
                <a:solidFill>
                  <a:schemeClr val="tx1"/>
                </a:solidFill>
              </a:rPr>
              <a:t>Structural </a:t>
            </a:r>
            <a:r>
              <a:rPr lang="en-US" dirty="0">
                <a:solidFill>
                  <a:schemeClr val="tx1"/>
                </a:solidFill>
              </a:rPr>
              <a:t>Design Codes </a:t>
            </a:r>
            <a:r>
              <a:rPr lang="en-US" dirty="0" smtClean="0">
                <a:solidFill>
                  <a:schemeClr val="tx1"/>
                </a:solidFill>
              </a:rPr>
              <a:t>Need Change for Fusion.. Are they changing enough for CPP? </a:t>
            </a:r>
            <a:endParaRPr lang="en-US" dirty="0">
              <a:solidFill>
                <a:schemeClr val="tx1"/>
              </a:solidFill>
            </a:endParaRPr>
          </a:p>
        </p:txBody>
      </p:sp>
      <p:sp>
        <p:nvSpPr>
          <p:cNvPr id="8" name="TextBox 7"/>
          <p:cNvSpPr txBox="1"/>
          <p:nvPr/>
        </p:nvSpPr>
        <p:spPr>
          <a:xfrm>
            <a:off x="595482" y="5604857"/>
            <a:ext cx="8007926" cy="1015663"/>
          </a:xfrm>
          <a:prstGeom prst="rect">
            <a:avLst/>
          </a:prstGeom>
          <a:solidFill>
            <a:schemeClr val="bg1"/>
          </a:solidFill>
        </p:spPr>
        <p:txBody>
          <a:bodyPr wrap="square" rtlCol="0">
            <a:spAutoFit/>
          </a:bodyPr>
          <a:lstStyle/>
          <a:p>
            <a:r>
              <a:rPr lang="en-US" sz="1200" baseline="30000" dirty="0" smtClean="0"/>
              <a:t>a </a:t>
            </a:r>
            <a:r>
              <a:rPr lang="fr-FR" sz="1200" dirty="0"/>
              <a:t>Association </a:t>
            </a:r>
            <a:r>
              <a:rPr lang="fr-FR" sz="1200" dirty="0" smtClean="0"/>
              <a:t>Française pour </a:t>
            </a:r>
            <a:r>
              <a:rPr lang="fr-FR" sz="1200" dirty="0"/>
              <a:t>les règles de Conception et de Construction des Matériels des Chaudières </a:t>
            </a:r>
            <a:r>
              <a:rPr lang="fr-FR" sz="1200" dirty="0" smtClean="0"/>
              <a:t>Electro-</a:t>
            </a:r>
            <a:r>
              <a:rPr lang="fr-FR" sz="1200" dirty="0" err="1" smtClean="0"/>
              <a:t>nucléaires’s</a:t>
            </a:r>
            <a:r>
              <a:rPr lang="fr-FR" sz="1200" dirty="0" smtClean="0"/>
              <a:t> (AFCEN) </a:t>
            </a:r>
            <a:r>
              <a:rPr lang="fr-FR" sz="1200" dirty="0"/>
              <a:t>Règles de Conception et de </a:t>
            </a:r>
            <a:r>
              <a:rPr lang="fr-FR" sz="1200" dirty="0" smtClean="0"/>
              <a:t>Construction (RCC)-</a:t>
            </a:r>
            <a:r>
              <a:rPr lang="fr-FR" sz="1200" dirty="0" err="1" smtClean="0"/>
              <a:t>MRx</a:t>
            </a:r>
            <a:r>
              <a:rPr lang="fr-FR" sz="1200" dirty="0" smtClean="0"/>
              <a:t> </a:t>
            </a:r>
            <a:r>
              <a:rPr lang="fr-FR" sz="1200" dirty="0"/>
              <a:t>: </a:t>
            </a:r>
            <a:r>
              <a:rPr lang="en-US" sz="1200" dirty="0" smtClean="0"/>
              <a:t>Design </a:t>
            </a:r>
            <a:r>
              <a:rPr lang="en-US" sz="1200" dirty="0"/>
              <a:t>and Construction Rules for Mechanical Components in high-temperature structures, experimental reactors and fusion </a:t>
            </a:r>
            <a:r>
              <a:rPr lang="en-US" sz="1200" dirty="0" smtClean="0"/>
              <a:t>reactors</a:t>
            </a:r>
          </a:p>
          <a:p>
            <a:r>
              <a:rPr lang="en-US" sz="1200" baseline="30000" dirty="0"/>
              <a:t>b </a:t>
            </a:r>
            <a:r>
              <a:rPr lang="en-US" sz="1200" dirty="0"/>
              <a:t>American Society of Mechanical Engineers Boiler and Pressure Vessel code for Construction of Nuclear Facility Components, Section III (ASME III) </a:t>
            </a:r>
          </a:p>
        </p:txBody>
      </p:sp>
    </p:spTree>
    <p:extLst>
      <p:ext uri="{BB962C8B-B14F-4D97-AF65-F5344CB8AC3E}">
        <p14:creationId xmlns:p14="http://schemas.microsoft.com/office/powerpoint/2010/main" val="2944393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03687" y="820859"/>
            <a:ext cx="8258175" cy="418576"/>
          </a:xfrm>
        </p:spPr>
        <p:txBody>
          <a:bodyPr/>
          <a:lstStyle/>
          <a:p>
            <a:pPr>
              <a:defRPr/>
            </a:pPr>
            <a:r>
              <a:rPr lang="en-US" sz="3200" dirty="0" smtClean="0">
                <a:solidFill>
                  <a:schemeClr val="tx1"/>
                </a:solidFill>
                <a:ea typeface="ＭＳ Ｐゴシック" charset="0"/>
              </a:rPr>
              <a:t>Overview</a:t>
            </a:r>
            <a:endParaRPr lang="en-US" sz="3200" dirty="0">
              <a:solidFill>
                <a:schemeClr val="tx1"/>
              </a:solidFill>
              <a:ea typeface="ＭＳ Ｐゴシック" charset="0"/>
            </a:endParaRPr>
          </a:p>
        </p:txBody>
      </p:sp>
      <p:sp>
        <p:nvSpPr>
          <p:cNvPr id="2" name="Slide Number Placeholder 1"/>
          <p:cNvSpPr>
            <a:spLocks noGrp="1"/>
          </p:cNvSpPr>
          <p:nvPr>
            <p:ph type="sldNum" sz="quarter" idx="11"/>
          </p:nvPr>
        </p:nvSpPr>
        <p:spPr/>
        <p:txBody>
          <a:bodyPr/>
          <a:lstStyle/>
          <a:p>
            <a:pPr>
              <a:defRPr/>
            </a:pPr>
            <a:fld id="{25EE90C0-3748-4095-A2A5-A14F96A453D2}" type="slidenum">
              <a:rPr lang="en-US" altLang="en-US" smtClean="0">
                <a:solidFill>
                  <a:srgbClr val="000000"/>
                </a:solidFill>
              </a:rPr>
              <a:pPr>
                <a:defRPr/>
              </a:pPr>
              <a:t>2</a:t>
            </a:fld>
            <a:endParaRPr lang="en-US" altLang="en-US" dirty="0">
              <a:solidFill>
                <a:srgbClr val="000000"/>
              </a:solidFill>
            </a:endParaRPr>
          </a:p>
        </p:txBody>
      </p:sp>
      <p:sp>
        <p:nvSpPr>
          <p:cNvPr id="3" name="TextBox 2"/>
          <p:cNvSpPr txBox="1"/>
          <p:nvPr/>
        </p:nvSpPr>
        <p:spPr>
          <a:xfrm>
            <a:off x="832759" y="2087062"/>
            <a:ext cx="7485541"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High level safety requirements</a:t>
            </a:r>
          </a:p>
          <a:p>
            <a:pPr marL="285750" indent="-285750">
              <a:buFont typeface="Arial" panose="020B0604020202020204" pitchFamily="34" charset="0"/>
              <a:buChar char="•"/>
            </a:pPr>
            <a:r>
              <a:rPr lang="en-US" sz="2000" dirty="0" smtClean="0"/>
              <a:t>Integrating safety into reactor design</a:t>
            </a:r>
          </a:p>
          <a:p>
            <a:pPr marL="285750" indent="-285750">
              <a:buFont typeface="Arial" panose="020B0604020202020204" pitchFamily="34" charset="0"/>
              <a:buChar char="•"/>
            </a:pPr>
            <a:r>
              <a:rPr lang="en-US" sz="2000" dirty="0" smtClean="0"/>
              <a:t>ITER’s experience with fission </a:t>
            </a:r>
            <a:r>
              <a:rPr lang="en-US" sz="2000" dirty="0"/>
              <a:t>specific </a:t>
            </a:r>
            <a:r>
              <a:rPr lang="en-US" sz="2000" dirty="0" smtClean="0"/>
              <a:t>design </a:t>
            </a:r>
            <a:r>
              <a:rPr lang="en-US" sz="2000" dirty="0"/>
              <a:t>codes and standards (C&amp;S</a:t>
            </a:r>
            <a:r>
              <a:rPr lang="en-US" sz="2000" dirty="0" smtClean="0"/>
              <a:t>)</a:t>
            </a:r>
          </a:p>
          <a:p>
            <a:pPr marL="285750" indent="-285750">
              <a:buFont typeface="Arial" panose="020B0604020202020204" pitchFamily="34" charset="0"/>
              <a:buChar char="•"/>
            </a:pPr>
            <a:r>
              <a:rPr lang="en-US" sz="2000" dirty="0" smtClean="0"/>
              <a:t>Improved confinement through design simplification</a:t>
            </a:r>
          </a:p>
          <a:p>
            <a:pPr marL="285750" indent="-285750">
              <a:buFont typeface="Arial" panose="020B0604020202020204" pitchFamily="34" charset="0"/>
              <a:buChar char="•"/>
            </a:pPr>
            <a:r>
              <a:rPr lang="en-US" sz="2000" dirty="0" smtClean="0"/>
              <a:t>What C&amp;S will the Compact Pilot Plant (CPP) use?</a:t>
            </a:r>
          </a:p>
          <a:p>
            <a:pPr marL="285750" indent="-285750">
              <a:buFont typeface="Arial" panose="020B0604020202020204" pitchFamily="34" charset="0"/>
              <a:buChar char="•"/>
            </a:pPr>
            <a:r>
              <a:rPr lang="en-US" sz="2000" dirty="0" smtClean="0"/>
              <a:t>Fusion safety needs for CPP licensing</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635000" y="1555750"/>
            <a:ext cx="8062913" cy="4785919"/>
          </a:xfrm>
          <a:prstGeom prst="rect">
            <a:avLst/>
          </a:prstGeom>
          <a:noFill/>
          <a:ln w="9525">
            <a:noFill/>
            <a:miter lim="800000"/>
            <a:headEnd/>
            <a:tailEnd/>
          </a:ln>
        </p:spPr>
        <p:txBody>
          <a:bodyPr lIns="91433" tIns="45717" rIns="91433" bIns="45717">
            <a:spAutoFit/>
          </a:bodyPr>
          <a:lstStyle/>
          <a:p>
            <a:pPr>
              <a:spcAft>
                <a:spcPct val="50000"/>
              </a:spcAft>
            </a:pPr>
            <a:r>
              <a:rPr lang="en-US" sz="1800" dirty="0">
                <a:latin typeface="+mn-lt"/>
              </a:rPr>
              <a:t>Fusion facilities shall be designed, constructed, operated, and removed from service in a way that will ensure the protection of workers, the public, and the environment. Accordingly, the following points of safety policy shall be implemented at fusion facilities:</a:t>
            </a:r>
          </a:p>
          <a:p>
            <a:pPr marL="568325" lvl="1" indent="-111125">
              <a:spcAft>
                <a:spcPct val="50000"/>
              </a:spcAft>
              <a:buFontTx/>
              <a:buChar char="•"/>
            </a:pPr>
            <a:r>
              <a:rPr lang="en-US" sz="1600" dirty="0">
                <a:latin typeface="+mn-lt"/>
              </a:rPr>
              <a:t>The public shall be protected such that no individual bears significant additional risk to health and safety from the operation of those facilities above the risks to which members of the general population are normally exposed.</a:t>
            </a:r>
          </a:p>
          <a:p>
            <a:pPr marL="568325" lvl="1" indent="-111125">
              <a:spcAft>
                <a:spcPct val="50000"/>
              </a:spcAft>
              <a:buFontTx/>
              <a:buChar char="•"/>
            </a:pPr>
            <a:r>
              <a:rPr lang="en-US" sz="1600" dirty="0">
                <a:latin typeface="+mn-lt"/>
              </a:rPr>
              <a:t>Fusion facility workers shall be protected such that the risks to which they are exposed at a fusion facility are no greater than those to which they would be exposed at a comparable industrial facility.</a:t>
            </a:r>
          </a:p>
          <a:p>
            <a:pPr marL="568325" lvl="1" indent="-111125">
              <a:spcAft>
                <a:spcPct val="50000"/>
              </a:spcAft>
              <a:buFontTx/>
              <a:buChar char="•"/>
            </a:pPr>
            <a:r>
              <a:rPr lang="en-US" sz="1600" dirty="0">
                <a:latin typeface="+mn-lt"/>
              </a:rPr>
              <a:t>Risks both to the public and to workers shall be maintained as low as reasonably achievable (ALARA).</a:t>
            </a:r>
          </a:p>
          <a:p>
            <a:pPr marL="568325" lvl="1" indent="-111125">
              <a:spcAft>
                <a:spcPct val="50000"/>
              </a:spcAft>
              <a:buFontTx/>
              <a:buChar char="•"/>
            </a:pPr>
            <a:r>
              <a:rPr lang="en-US" sz="1600" dirty="0">
                <a:latin typeface="+mn-lt"/>
              </a:rPr>
              <a:t>The need for an off-site evacuation plan shall be avoided.</a:t>
            </a:r>
          </a:p>
          <a:p>
            <a:pPr marL="568325" lvl="1" indent="-111125">
              <a:spcAft>
                <a:spcPct val="50000"/>
              </a:spcAft>
              <a:buFontTx/>
              <a:buChar char="•"/>
            </a:pPr>
            <a:r>
              <a:rPr lang="en-US" sz="1600" dirty="0">
                <a:latin typeface="+mn-lt"/>
              </a:rPr>
              <a:t>Wastes, especially high-level radioactive wastes, shall be minimized.</a:t>
            </a:r>
          </a:p>
          <a:p>
            <a:pPr>
              <a:spcAft>
                <a:spcPct val="50000"/>
              </a:spcAft>
            </a:pPr>
            <a:r>
              <a:rPr lang="en-US" sz="1200" baseline="30000" dirty="0" smtClean="0">
                <a:solidFill>
                  <a:srgbClr val="CC6600"/>
                </a:solidFill>
                <a:latin typeface="+mn-lt"/>
              </a:rPr>
              <a:t>1</a:t>
            </a:r>
            <a:r>
              <a:rPr lang="en-US" sz="1200" dirty="0" smtClean="0">
                <a:solidFill>
                  <a:srgbClr val="CC6600"/>
                </a:solidFill>
                <a:latin typeface="+mn-lt"/>
              </a:rPr>
              <a:t>DOE </a:t>
            </a:r>
            <a:r>
              <a:rPr lang="en-US" sz="1200" dirty="0">
                <a:solidFill>
                  <a:srgbClr val="CC6600"/>
                </a:solidFill>
                <a:latin typeface="+mn-lt"/>
              </a:rPr>
              <a:t>STANDARD, Safety of Magnetic Fusion Facilities: Requirements, DOE-STD-6002-96</a:t>
            </a:r>
            <a:r>
              <a:rPr lang="en-US" sz="1200" dirty="0" smtClean="0">
                <a:solidFill>
                  <a:srgbClr val="CC6600"/>
                </a:solidFill>
                <a:latin typeface="+mn-lt"/>
              </a:rPr>
              <a:t>. (recently revised after 20 </a:t>
            </a:r>
            <a:r>
              <a:rPr lang="en-US" sz="1200" dirty="0">
                <a:solidFill>
                  <a:srgbClr val="CC6600"/>
                </a:solidFill>
              </a:rPr>
              <a:t>y), DOE-STD-6003-96, </a:t>
            </a:r>
            <a:r>
              <a:rPr lang="en-US" sz="1200" dirty="0" smtClean="0">
                <a:solidFill>
                  <a:srgbClr val="CC6600"/>
                </a:solidFill>
              </a:rPr>
              <a:t>Guidance </a:t>
            </a:r>
            <a:r>
              <a:rPr lang="en-US" sz="1200" dirty="0">
                <a:solidFill>
                  <a:srgbClr val="CC6600"/>
                </a:solidFill>
              </a:rPr>
              <a:t>for </a:t>
            </a:r>
            <a:r>
              <a:rPr lang="en-US" sz="1200" dirty="0" smtClean="0">
                <a:solidFill>
                  <a:srgbClr val="CC6600"/>
                </a:solidFill>
              </a:rPr>
              <a:t>implementing </a:t>
            </a:r>
            <a:r>
              <a:rPr lang="en-US" sz="1200" dirty="0">
                <a:solidFill>
                  <a:srgbClr val="CC6600"/>
                </a:solidFill>
              </a:rPr>
              <a:t>the requirements in large </a:t>
            </a:r>
            <a:r>
              <a:rPr lang="en-US" sz="1200" dirty="0" smtClean="0">
                <a:solidFill>
                  <a:srgbClr val="CC6600"/>
                </a:solidFill>
              </a:rPr>
              <a:t>facilities (under revision)</a:t>
            </a:r>
            <a:endParaRPr lang="en-US" sz="1200" dirty="0">
              <a:solidFill>
                <a:srgbClr val="CC6600"/>
              </a:solidFill>
              <a:latin typeface="+mn-lt"/>
            </a:endParaRPr>
          </a:p>
        </p:txBody>
      </p:sp>
      <p:sp>
        <p:nvSpPr>
          <p:cNvPr id="43010" name="Rectangle 5"/>
          <p:cNvSpPr>
            <a:spLocks noChangeArrowheads="1"/>
          </p:cNvSpPr>
          <p:nvPr/>
        </p:nvSpPr>
        <p:spPr bwMode="auto">
          <a:xfrm>
            <a:off x="447675" y="1011238"/>
            <a:ext cx="8231188" cy="363537"/>
          </a:xfrm>
          <a:prstGeom prst="rect">
            <a:avLst/>
          </a:prstGeom>
          <a:noFill/>
          <a:ln w="9525">
            <a:noFill/>
            <a:miter lim="800000"/>
            <a:headEnd/>
            <a:tailEnd/>
          </a:ln>
        </p:spPr>
        <p:txBody>
          <a:bodyPr lIns="0" tIns="0" rIns="0" bIns="0">
            <a:spAutoFit/>
          </a:bodyPr>
          <a:lstStyle/>
          <a:p>
            <a:pPr eaLnBrk="0" hangingPunct="0">
              <a:lnSpc>
                <a:spcPct val="85000"/>
              </a:lnSpc>
            </a:pPr>
            <a:r>
              <a:rPr lang="en-US" sz="2800" b="1" baseline="30000" dirty="0" smtClean="0">
                <a:latin typeface="Arial" panose="020B0604020202020204" pitchFamily="34" charset="0"/>
              </a:rPr>
              <a:t>1</a:t>
            </a:r>
            <a:r>
              <a:rPr lang="en-US" sz="2800" b="1" dirty="0" smtClean="0">
                <a:latin typeface="Arial" panose="020B0604020202020204" pitchFamily="34" charset="0"/>
              </a:rPr>
              <a:t>DOE </a:t>
            </a:r>
            <a:r>
              <a:rPr lang="en-US" sz="2800" b="1" dirty="0">
                <a:latin typeface="Arial" panose="020B0604020202020204" pitchFamily="34" charset="0"/>
              </a:rPr>
              <a:t>Fusion Safety Standard</a:t>
            </a:r>
            <a:r>
              <a:rPr lang="ja-JP" altLang="en-US" sz="2800" b="1" dirty="0">
                <a:latin typeface="Arial" panose="020B0604020202020204" pitchFamily="34" charset="0"/>
              </a:rPr>
              <a:t>’</a:t>
            </a:r>
            <a:r>
              <a:rPr lang="en-US" sz="2800" b="1" dirty="0">
                <a:latin typeface="Arial" panose="020B0604020202020204" pitchFamily="34" charset="0"/>
              </a:rPr>
              <a:t>s </a:t>
            </a:r>
            <a:r>
              <a:rPr lang="en-US" sz="2800" b="1" dirty="0" smtClean="0">
                <a:latin typeface="Arial" panose="020B0604020202020204" pitchFamily="34" charset="0"/>
              </a:rPr>
              <a:t>Requirements</a:t>
            </a:r>
            <a:endParaRPr lang="en-US" sz="2800" b="1" baseline="300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606746" y="1298360"/>
            <a:ext cx="7880375" cy="4278094"/>
          </a:xfrm>
          <a:prstGeom prst="rect">
            <a:avLst/>
          </a:prstGeom>
          <a:solidFill>
            <a:schemeClr val="bg1"/>
          </a:solidFill>
          <a:ln w="9525">
            <a:noFill/>
            <a:miter lim="800000"/>
            <a:headEnd/>
            <a:tailEnd/>
          </a:ln>
        </p:spPr>
        <p:txBody>
          <a:bodyPr wrap="square" lIns="0" tIns="0" rIns="0" bIns="0">
            <a:spAutoFit/>
          </a:bodyPr>
          <a:lstStyle/>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The principal safety functions for a fusion system are</a:t>
            </a:r>
          </a:p>
          <a:p>
            <a:pPr marL="742950" lvl="1" indent="-285750" eaLnBrk="0" hangingPunct="0">
              <a:spcBef>
                <a:spcPct val="50000"/>
              </a:spcBef>
              <a:buClr>
                <a:srgbClr val="FF6600"/>
              </a:buClr>
              <a:buFont typeface="Arial" panose="020B0604020202020204" pitchFamily="34" charset="0"/>
              <a:buChar char="̶"/>
            </a:pPr>
            <a:r>
              <a:rPr lang="en-US" altLang="ja-JP" sz="1600" dirty="0" smtClean="0">
                <a:ea typeface="+mj-ea"/>
                <a:cs typeface="Times New Roman" pitchFamily="18" charset="0"/>
              </a:rPr>
              <a:t>Confine </a:t>
            </a:r>
            <a:r>
              <a:rPr lang="en-US" altLang="ja-JP" sz="1600" dirty="0">
                <a:ea typeface="+mj-ea"/>
                <a:cs typeface="Times New Roman" pitchFamily="18" charset="0"/>
              </a:rPr>
              <a:t>radioactive </a:t>
            </a:r>
            <a:r>
              <a:rPr lang="en-US" altLang="ja-JP" sz="1600" dirty="0" smtClean="0">
                <a:ea typeface="+mj-ea"/>
                <a:cs typeface="Times New Roman" pitchFamily="18" charset="0"/>
              </a:rPr>
              <a:t>material: prevent mobilization </a:t>
            </a:r>
            <a:r>
              <a:rPr lang="en-US" altLang="ja-JP" sz="1600" dirty="0">
                <a:ea typeface="+mj-ea"/>
                <a:cs typeface="Times New Roman" pitchFamily="18" charset="0"/>
              </a:rPr>
              <a:t>and dispersal </a:t>
            </a:r>
            <a:r>
              <a:rPr lang="en-US" altLang="ja-JP" sz="1600" dirty="0" smtClean="0">
                <a:ea typeface="+mj-ea"/>
                <a:cs typeface="Times New Roman" pitchFamily="18" charset="0"/>
              </a:rPr>
              <a:t>within </a:t>
            </a:r>
            <a:r>
              <a:rPr lang="en-US" altLang="ja-JP" sz="1600" dirty="0">
                <a:ea typeface="+mj-ea"/>
                <a:cs typeface="Times New Roman" pitchFamily="18" charset="0"/>
              </a:rPr>
              <a:t>the plant, and the </a:t>
            </a:r>
            <a:r>
              <a:rPr lang="en-US" altLang="ja-JP" sz="1600" dirty="0" smtClean="0">
                <a:ea typeface="+mj-ea"/>
                <a:cs typeface="Times New Roman" pitchFamily="18" charset="0"/>
              </a:rPr>
              <a:t>avoid </a:t>
            </a:r>
            <a:r>
              <a:rPr lang="en-US" altLang="ja-JP" sz="1600" dirty="0">
                <a:ea typeface="+mj-ea"/>
                <a:cs typeface="Times New Roman" pitchFamily="18" charset="0"/>
              </a:rPr>
              <a:t>leakage </a:t>
            </a:r>
            <a:r>
              <a:rPr lang="en-US" altLang="ja-JP" sz="1600" dirty="0" smtClean="0">
                <a:ea typeface="+mj-ea"/>
                <a:cs typeface="Times New Roman" pitchFamily="18" charset="0"/>
              </a:rPr>
              <a:t>to </a:t>
            </a:r>
            <a:r>
              <a:rPr lang="en-US" altLang="ja-JP" sz="1600" dirty="0">
                <a:ea typeface="+mj-ea"/>
                <a:cs typeface="Times New Roman" pitchFamily="18" charset="0"/>
              </a:rPr>
              <a:t>the environment.</a:t>
            </a:r>
          </a:p>
          <a:p>
            <a:pPr marL="742950" lvl="1" indent="-285750" eaLnBrk="0" hangingPunct="0">
              <a:spcBef>
                <a:spcPct val="50000"/>
              </a:spcBef>
              <a:buClr>
                <a:srgbClr val="FF6600"/>
              </a:buClr>
              <a:buFont typeface="Arial" panose="020B0604020202020204" pitchFamily="34" charset="0"/>
              <a:buChar char="̶"/>
            </a:pPr>
            <a:r>
              <a:rPr lang="en-US" altLang="ja-JP" sz="1600" dirty="0" smtClean="0">
                <a:ea typeface="+mj-ea"/>
                <a:cs typeface="Times New Roman" pitchFamily="18" charset="0"/>
              </a:rPr>
              <a:t>Limit exposure: minimize </a:t>
            </a:r>
            <a:r>
              <a:rPr lang="en-US" altLang="ja-JP" sz="1600" dirty="0">
                <a:ea typeface="+mj-ea"/>
                <a:cs typeface="Times New Roman" pitchFamily="18" charset="0"/>
              </a:rPr>
              <a:t>occupational </a:t>
            </a:r>
            <a:r>
              <a:rPr lang="en-US" altLang="ja-JP" sz="1600" dirty="0" smtClean="0">
                <a:ea typeface="+mj-ea"/>
                <a:cs typeface="Times New Roman" pitchFamily="18" charset="0"/>
              </a:rPr>
              <a:t>exposure </a:t>
            </a:r>
            <a:r>
              <a:rPr lang="en-US" altLang="ja-JP" sz="1600" dirty="0">
                <a:cs typeface="Times New Roman" pitchFamily="18" charset="0"/>
              </a:rPr>
              <a:t>to ionizing </a:t>
            </a:r>
            <a:r>
              <a:rPr lang="en-US" altLang="ja-JP" sz="1600" dirty="0" smtClean="0">
                <a:cs typeface="Times New Roman" pitchFamily="18" charset="0"/>
              </a:rPr>
              <a:t>radiation</a:t>
            </a:r>
            <a:r>
              <a:rPr lang="en-US" altLang="ja-JP" sz="1600" dirty="0" smtClean="0">
                <a:ea typeface="+mj-ea"/>
                <a:cs typeface="Times New Roman" pitchFamily="18" charset="0"/>
              </a:rPr>
              <a:t> </a:t>
            </a:r>
            <a:r>
              <a:rPr lang="en-US" altLang="ja-JP" sz="1600" dirty="0">
                <a:ea typeface="+mj-ea"/>
                <a:cs typeface="Times New Roman" pitchFamily="18" charset="0"/>
              </a:rPr>
              <a:t>sources including </a:t>
            </a:r>
            <a:r>
              <a:rPr lang="en-US" altLang="ja-JP" sz="1600" dirty="0" smtClean="0">
                <a:ea typeface="+mj-ea"/>
                <a:cs typeface="Times New Roman" pitchFamily="18" charset="0"/>
              </a:rPr>
              <a:t>secondary activation </a:t>
            </a:r>
            <a:r>
              <a:rPr lang="en-US" altLang="ja-JP" sz="1600" dirty="0">
                <a:ea typeface="+mj-ea"/>
                <a:cs typeface="Times New Roman" pitchFamily="18" charset="0"/>
              </a:rPr>
              <a:t>and mobile source terms</a:t>
            </a:r>
            <a:r>
              <a:rPr lang="en-US" altLang="ja-JP" sz="1600" dirty="0" smtClean="0">
                <a:ea typeface="+mj-ea"/>
                <a:cs typeface="Times New Roman" pitchFamily="18" charset="0"/>
              </a:rPr>
              <a:t>.</a:t>
            </a:r>
          </a:p>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Radioactive confinement is </a:t>
            </a:r>
            <a:r>
              <a:rPr lang="en-US" altLang="ja-JP" dirty="0">
                <a:ea typeface="+mj-ea"/>
                <a:cs typeface="Times New Roman" pitchFamily="18" charset="0"/>
              </a:rPr>
              <a:t>generally provided </a:t>
            </a:r>
            <a:r>
              <a:rPr lang="en-US" altLang="ja-JP" dirty="0" smtClean="0">
                <a:ea typeface="+mj-ea"/>
                <a:cs typeface="Times New Roman" pitchFamily="18" charset="0"/>
              </a:rPr>
              <a:t>through nested strong passive </a:t>
            </a:r>
            <a:r>
              <a:rPr lang="en-US" altLang="ja-JP" dirty="0">
                <a:ea typeface="+mj-ea"/>
                <a:cs typeface="Times New Roman" pitchFamily="18" charset="0"/>
              </a:rPr>
              <a:t>physical </a:t>
            </a:r>
            <a:r>
              <a:rPr lang="en-US" altLang="ja-JP" dirty="0" smtClean="0">
                <a:ea typeface="+mj-ea"/>
                <a:cs typeface="Times New Roman" pitchFamily="18" charset="0"/>
              </a:rPr>
              <a:t>barriers (failure rate &lt; 10</a:t>
            </a:r>
            <a:r>
              <a:rPr lang="en-US" altLang="ja-JP" baseline="30000" dirty="0" smtClean="0">
                <a:ea typeface="+mj-ea"/>
                <a:cs typeface="Times New Roman" pitchFamily="18" charset="0"/>
              </a:rPr>
              <a:t>-4 </a:t>
            </a:r>
            <a:r>
              <a:rPr lang="en-US" altLang="ja-JP" dirty="0" smtClean="0">
                <a:ea typeface="+mj-ea"/>
                <a:cs typeface="Times New Roman" pitchFamily="18" charset="0"/>
              </a:rPr>
              <a:t>y</a:t>
            </a:r>
            <a:r>
              <a:rPr lang="en-US" altLang="ja-JP" baseline="30000" dirty="0" smtClean="0">
                <a:ea typeface="+mj-ea"/>
                <a:cs typeface="Times New Roman" pitchFamily="18" charset="0"/>
              </a:rPr>
              <a:t>-1</a:t>
            </a:r>
            <a:r>
              <a:rPr lang="en-US" altLang="ja-JP" dirty="0" smtClean="0">
                <a:ea typeface="+mj-ea"/>
                <a:cs typeface="Times New Roman" pitchFamily="18" charset="0"/>
              </a:rPr>
              <a:t>), together </a:t>
            </a:r>
            <a:r>
              <a:rPr lang="en-US" altLang="ja-JP" dirty="0">
                <a:ea typeface="+mj-ea"/>
                <a:cs typeface="Times New Roman" pitchFamily="18" charset="0"/>
              </a:rPr>
              <a:t>with </a:t>
            </a:r>
            <a:r>
              <a:rPr lang="en-US" altLang="ja-JP" dirty="0" smtClean="0">
                <a:ea typeface="+mj-ea"/>
                <a:cs typeface="Times New Roman" pitchFamily="18" charset="0"/>
              </a:rPr>
              <a:t>passive and active supporting systems that mitigate potential challenges to these barriers, examples: </a:t>
            </a:r>
            <a:r>
              <a:rPr lang="en-US" altLang="ja-JP" dirty="0">
                <a:solidFill>
                  <a:srgbClr val="FF0000"/>
                </a:solidFill>
                <a:ea typeface="+mj-ea"/>
                <a:cs typeface="Times New Roman" pitchFamily="18" charset="0"/>
              </a:rPr>
              <a:t>isolation </a:t>
            </a:r>
            <a:r>
              <a:rPr lang="en-US" altLang="ja-JP" dirty="0" smtClean="0">
                <a:solidFill>
                  <a:srgbClr val="FF0000"/>
                </a:solidFill>
                <a:ea typeface="+mj-ea"/>
                <a:cs typeface="Times New Roman" pitchFamily="18" charset="0"/>
              </a:rPr>
              <a:t>valves and depressurization, ventilation, filtration, detritiation, and decay heat removal systems</a:t>
            </a:r>
            <a:r>
              <a:rPr lang="en-US" altLang="ja-JP" dirty="0">
                <a:ea typeface="+mj-ea"/>
                <a:cs typeface="Times New Roman" pitchFamily="18" charset="0"/>
              </a:rPr>
              <a:t> </a:t>
            </a:r>
            <a:r>
              <a:rPr lang="en-US" altLang="ja-JP" dirty="0" smtClean="0">
                <a:ea typeface="+mj-ea"/>
                <a:cs typeface="Times New Roman" pitchFamily="18" charset="0"/>
              </a:rPr>
              <a:t>(defense in depth)</a:t>
            </a:r>
          </a:p>
          <a:p>
            <a:pPr marL="285750" indent="-285750" eaLnBrk="0" hangingPunct="0">
              <a:spcBef>
                <a:spcPct val="50000"/>
              </a:spcBef>
              <a:buClr>
                <a:srgbClr val="FF6600"/>
              </a:buClr>
              <a:buFont typeface="Arial" panose="020B0604020202020204" pitchFamily="34" charset="0"/>
              <a:buChar char="•"/>
            </a:pPr>
            <a:r>
              <a:rPr lang="en-US" altLang="ja-JP" dirty="0">
                <a:ea typeface="+mj-ea"/>
                <a:cs typeface="Times New Roman" pitchFamily="18" charset="0"/>
              </a:rPr>
              <a:t>L</a:t>
            </a:r>
            <a:r>
              <a:rPr lang="en-US" altLang="ja-JP" dirty="0" smtClean="0">
                <a:ea typeface="+mj-ea"/>
                <a:cs typeface="Times New Roman" pitchFamily="18" charset="0"/>
              </a:rPr>
              <a:t>imiting exposure is </a:t>
            </a:r>
            <a:r>
              <a:rPr lang="en-US" altLang="ja-JP" dirty="0">
                <a:ea typeface="+mj-ea"/>
                <a:cs typeface="Times New Roman" pitchFamily="18" charset="0"/>
              </a:rPr>
              <a:t>generally provided by </a:t>
            </a:r>
            <a:r>
              <a:rPr lang="en-US" altLang="ja-JP" dirty="0" smtClean="0">
                <a:ea typeface="+mj-ea"/>
                <a:cs typeface="Times New Roman" pitchFamily="18" charset="0"/>
              </a:rPr>
              <a:t>a combination </a:t>
            </a:r>
            <a:r>
              <a:rPr lang="en-US" altLang="ja-JP" dirty="0">
                <a:ea typeface="+mj-ea"/>
                <a:cs typeface="Times New Roman" pitchFamily="18" charset="0"/>
              </a:rPr>
              <a:t>of source </a:t>
            </a:r>
            <a:r>
              <a:rPr lang="en-US" altLang="ja-JP" dirty="0" smtClean="0">
                <a:ea typeface="+mj-ea"/>
                <a:cs typeface="Times New Roman" pitchFamily="18" charset="0"/>
              </a:rPr>
              <a:t>control/minimization, radiation shielding, protective equipment</a:t>
            </a:r>
            <a:r>
              <a:rPr lang="en-US" altLang="ja-JP" dirty="0">
                <a:ea typeface="+mj-ea"/>
                <a:cs typeface="Times New Roman" pitchFamily="18" charset="0"/>
              </a:rPr>
              <a:t>, access control and </a:t>
            </a:r>
            <a:r>
              <a:rPr lang="en-US" altLang="ja-JP" dirty="0" smtClean="0">
                <a:ea typeface="+mj-ea"/>
                <a:cs typeface="Times New Roman" pitchFamily="18" charset="0"/>
              </a:rPr>
              <a:t>optimized human work effort, example: use of </a:t>
            </a:r>
            <a:r>
              <a:rPr lang="en-US" altLang="ja-JP" dirty="0" smtClean="0">
                <a:solidFill>
                  <a:srgbClr val="FF0000"/>
                </a:solidFill>
                <a:ea typeface="+mj-ea"/>
                <a:cs typeface="Times New Roman" pitchFamily="18" charset="0"/>
              </a:rPr>
              <a:t>advanced semi-autonomous remote handling equipment</a:t>
            </a:r>
          </a:p>
        </p:txBody>
      </p:sp>
      <p:sp>
        <p:nvSpPr>
          <p:cNvPr id="53" name="Slide Number Placeholder 52"/>
          <p:cNvSpPr>
            <a:spLocks noGrp="1"/>
          </p:cNvSpPr>
          <p:nvPr>
            <p:ph type="sldNum" sz="quarter" idx="11"/>
          </p:nvPr>
        </p:nvSpPr>
        <p:spPr/>
        <p:txBody>
          <a:bodyPr/>
          <a:lstStyle/>
          <a:p>
            <a:pPr>
              <a:defRPr/>
            </a:pPr>
            <a:fld id="{3F24E9E7-64B1-4E30-858C-573F8518B504}" type="slidenum">
              <a:rPr lang="en-US" smtClean="0"/>
              <a:pPr>
                <a:defRPr/>
              </a:pPr>
              <a:t>4</a:t>
            </a:fld>
            <a:endParaRPr lang="en-US" dirty="0"/>
          </a:p>
        </p:txBody>
      </p:sp>
      <p:sp>
        <p:nvSpPr>
          <p:cNvPr id="2" name="Title 1"/>
          <p:cNvSpPr>
            <a:spLocks noGrp="1"/>
          </p:cNvSpPr>
          <p:nvPr>
            <p:ph type="title"/>
          </p:nvPr>
        </p:nvSpPr>
        <p:spPr>
          <a:xfrm>
            <a:off x="377975" y="789227"/>
            <a:ext cx="8351957" cy="366254"/>
          </a:xfrm>
        </p:spPr>
        <p:txBody>
          <a:bodyPr/>
          <a:lstStyle/>
          <a:p>
            <a:r>
              <a:rPr lang="en-US" dirty="0" smtClean="0">
                <a:solidFill>
                  <a:schemeClr val="tx1"/>
                </a:solidFill>
              </a:rPr>
              <a:t>How is Safety Achieved?</a:t>
            </a:r>
            <a:endParaRPr lang="en-US"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557783" y="1741645"/>
            <a:ext cx="7809840" cy="3600986"/>
          </a:xfrm>
          <a:prstGeom prst="rect">
            <a:avLst/>
          </a:prstGeom>
          <a:solidFill>
            <a:schemeClr val="bg1"/>
          </a:solidFill>
          <a:ln w="9525">
            <a:noFill/>
            <a:miter lim="800000"/>
            <a:headEnd/>
            <a:tailEnd/>
          </a:ln>
        </p:spPr>
        <p:txBody>
          <a:bodyPr wrap="square" lIns="0" tIns="0" rIns="0" bIns="0">
            <a:spAutoFit/>
          </a:bodyPr>
          <a:lstStyle/>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As reactor plant design evolves, a Plant Breakdown Structure (PBS) is developed. A PBS is </a:t>
            </a:r>
            <a:r>
              <a:rPr lang="en-US" altLang="ja-JP" dirty="0">
                <a:ea typeface="+mj-ea"/>
                <a:cs typeface="Times New Roman" pitchFamily="18" charset="0"/>
              </a:rPr>
              <a:t>a hierarchical </a:t>
            </a:r>
            <a:r>
              <a:rPr lang="en-US" altLang="ja-JP" dirty="0" smtClean="0">
                <a:ea typeface="+mj-ea"/>
                <a:cs typeface="Times New Roman" pitchFamily="18" charset="0"/>
              </a:rPr>
              <a:t>breakdown listing of the top-level systems</a:t>
            </a:r>
            <a:r>
              <a:rPr lang="en-US" altLang="ja-JP" dirty="0">
                <a:ea typeface="+mj-ea"/>
                <a:cs typeface="Times New Roman" pitchFamily="18" charset="0"/>
              </a:rPr>
              <a:t>, </a:t>
            </a:r>
            <a:r>
              <a:rPr lang="en-US" altLang="ja-JP" dirty="0" smtClean="0">
                <a:ea typeface="+mj-ea"/>
                <a:cs typeface="Times New Roman" pitchFamily="18" charset="0"/>
              </a:rPr>
              <a:t>down to individual components at </a:t>
            </a:r>
            <a:r>
              <a:rPr lang="en-US" altLang="ja-JP" dirty="0">
                <a:ea typeface="+mj-ea"/>
                <a:cs typeface="Times New Roman" pitchFamily="18" charset="0"/>
              </a:rPr>
              <a:t>the lowest </a:t>
            </a:r>
            <a:r>
              <a:rPr lang="en-US" altLang="ja-JP" dirty="0" smtClean="0">
                <a:ea typeface="+mj-ea"/>
                <a:cs typeface="Times New Roman" pitchFamily="18" charset="0"/>
              </a:rPr>
              <a:t>level of these system.</a:t>
            </a:r>
          </a:p>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The PBS is used to assign the safety importance class (SIC) of structures, systems, or components (SSCs</a:t>
            </a:r>
            <a:r>
              <a:rPr lang="en-US" altLang="ja-JP" dirty="0">
                <a:ea typeface="+mj-ea"/>
                <a:cs typeface="Times New Roman" pitchFamily="18" charset="0"/>
              </a:rPr>
              <a:t>). </a:t>
            </a:r>
            <a:r>
              <a:rPr lang="en-US" altLang="ja-JP" dirty="0" smtClean="0">
                <a:ea typeface="+mj-ea"/>
                <a:cs typeface="Times New Roman" pitchFamily="18" charset="0"/>
              </a:rPr>
              <a:t>“The </a:t>
            </a:r>
            <a:r>
              <a:rPr lang="en-US" altLang="ja-JP" dirty="0">
                <a:ea typeface="+mj-ea"/>
                <a:cs typeface="Times New Roman" pitchFamily="18" charset="0"/>
              </a:rPr>
              <a:t>safety classification of SSCs </a:t>
            </a:r>
            <a:r>
              <a:rPr lang="en-US" altLang="ja-JP" dirty="0" smtClean="0">
                <a:ea typeface="+mj-ea"/>
                <a:cs typeface="Times New Roman" pitchFamily="18" charset="0"/>
              </a:rPr>
              <a:t>must </a:t>
            </a:r>
            <a:r>
              <a:rPr lang="en-US" altLang="ja-JP" dirty="0">
                <a:ea typeface="+mj-ea"/>
                <a:cs typeface="Times New Roman" pitchFamily="18" charset="0"/>
              </a:rPr>
              <a:t>consider their ‘role’ within </a:t>
            </a:r>
            <a:r>
              <a:rPr lang="en-US" altLang="ja-JP" dirty="0" smtClean="0">
                <a:ea typeface="+mj-ea"/>
                <a:cs typeface="Times New Roman" pitchFamily="18" charset="0"/>
              </a:rPr>
              <a:t>the overall safety </a:t>
            </a:r>
            <a:r>
              <a:rPr lang="en-US" altLang="ja-JP" dirty="0">
                <a:ea typeface="+mj-ea"/>
                <a:cs typeface="Times New Roman" pitchFamily="18" charset="0"/>
              </a:rPr>
              <a:t>architecture </a:t>
            </a:r>
            <a:r>
              <a:rPr lang="en-US" altLang="ja-JP" dirty="0" smtClean="0">
                <a:ea typeface="+mj-ea"/>
                <a:cs typeface="Times New Roman" pitchFamily="18" charset="0"/>
              </a:rPr>
              <a:t>of the </a:t>
            </a:r>
            <a:r>
              <a:rPr lang="en-US" altLang="ja-JP" dirty="0">
                <a:ea typeface="+mj-ea"/>
                <a:cs typeface="Times New Roman" pitchFamily="18" charset="0"/>
              </a:rPr>
              <a:t>plant and the consequence of their failure during normal and off-normal operation</a:t>
            </a:r>
            <a:r>
              <a:rPr lang="en-US" altLang="ja-JP" dirty="0" smtClean="0">
                <a:ea typeface="+mj-ea"/>
                <a:cs typeface="Times New Roman" pitchFamily="18" charset="0"/>
              </a:rPr>
              <a:t>.”</a:t>
            </a:r>
          </a:p>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The safety classification of some SSCs is obvious, for example the primary (VV) and secondary (building) confinement boundaries. But to fully </a:t>
            </a:r>
            <a:r>
              <a:rPr lang="en-US" altLang="ja-JP" dirty="0">
                <a:ea typeface="+mj-ea"/>
                <a:cs typeface="Times New Roman" pitchFamily="18" charset="0"/>
              </a:rPr>
              <a:t>understand hazards </a:t>
            </a:r>
            <a:r>
              <a:rPr lang="en-US" altLang="ja-JP" dirty="0" smtClean="0">
                <a:ea typeface="+mj-ea"/>
                <a:cs typeface="Times New Roman" pitchFamily="18" charset="0"/>
              </a:rPr>
              <a:t>associated </a:t>
            </a:r>
            <a:r>
              <a:rPr lang="en-US" altLang="ja-JP" dirty="0">
                <a:ea typeface="+mj-ea"/>
                <a:cs typeface="Times New Roman" pitchFamily="18" charset="0"/>
              </a:rPr>
              <a:t>with SSC failures on a plant wide </a:t>
            </a:r>
            <a:r>
              <a:rPr lang="en-US" altLang="ja-JP" dirty="0" smtClean="0">
                <a:ea typeface="+mj-ea"/>
                <a:cs typeface="Times New Roman" pitchFamily="18" charset="0"/>
              </a:rPr>
              <a:t>basis, probabilistic risk methods must be used.</a:t>
            </a:r>
          </a:p>
        </p:txBody>
      </p:sp>
      <p:sp>
        <p:nvSpPr>
          <p:cNvPr id="53" name="Slide Number Placeholder 52"/>
          <p:cNvSpPr>
            <a:spLocks noGrp="1"/>
          </p:cNvSpPr>
          <p:nvPr>
            <p:ph type="sldNum" sz="quarter" idx="11"/>
          </p:nvPr>
        </p:nvSpPr>
        <p:spPr/>
        <p:txBody>
          <a:bodyPr/>
          <a:lstStyle/>
          <a:p>
            <a:pPr>
              <a:defRPr/>
            </a:pPr>
            <a:fld id="{3F24E9E7-64B1-4E30-858C-573F8518B504}" type="slidenum">
              <a:rPr lang="en-US" smtClean="0"/>
              <a:pPr>
                <a:defRPr/>
              </a:pPr>
              <a:t>5</a:t>
            </a:fld>
            <a:endParaRPr lang="en-US" dirty="0"/>
          </a:p>
        </p:txBody>
      </p:sp>
      <p:sp>
        <p:nvSpPr>
          <p:cNvPr id="2" name="Title 1"/>
          <p:cNvSpPr>
            <a:spLocks noGrp="1"/>
          </p:cNvSpPr>
          <p:nvPr>
            <p:ph type="title"/>
          </p:nvPr>
        </p:nvSpPr>
        <p:spPr>
          <a:xfrm>
            <a:off x="446986" y="849612"/>
            <a:ext cx="8258175" cy="732508"/>
          </a:xfrm>
        </p:spPr>
        <p:txBody>
          <a:bodyPr/>
          <a:lstStyle/>
          <a:p>
            <a:r>
              <a:rPr lang="en-US" dirty="0" smtClean="0">
                <a:solidFill>
                  <a:schemeClr val="tx1"/>
                </a:solidFill>
              </a:rPr>
              <a:t>Integrating Safety Into Fusion Reactor Design Process</a:t>
            </a:r>
            <a:endParaRPr lang="en-US" dirty="0">
              <a:solidFill>
                <a:schemeClr val="tx1"/>
              </a:solidFill>
            </a:endParaRPr>
          </a:p>
        </p:txBody>
      </p:sp>
      <p:sp>
        <p:nvSpPr>
          <p:cNvPr id="5" name="TextBox 4"/>
          <p:cNvSpPr txBox="1"/>
          <p:nvPr/>
        </p:nvSpPr>
        <p:spPr>
          <a:xfrm>
            <a:off x="1682934" y="5703122"/>
            <a:ext cx="6962302" cy="461665"/>
          </a:xfrm>
          <a:prstGeom prst="rect">
            <a:avLst/>
          </a:prstGeom>
          <a:solidFill>
            <a:schemeClr val="bg1"/>
          </a:solidFill>
        </p:spPr>
        <p:txBody>
          <a:bodyPr wrap="square" rtlCol="0">
            <a:spAutoFit/>
          </a:bodyPr>
          <a:lstStyle/>
          <a:p>
            <a:r>
              <a:rPr lang="en-US" sz="1200" b="1" dirty="0" smtClean="0">
                <a:solidFill>
                  <a:srgbClr val="FF0000"/>
                </a:solidFill>
              </a:rPr>
              <a:t>Note: IAEA-TECDOC-1851 (2018):”Integrated Approach to </a:t>
            </a:r>
            <a:r>
              <a:rPr lang="en-US" sz="1200" b="1" dirty="0">
                <a:solidFill>
                  <a:srgbClr val="FF0000"/>
                </a:solidFill>
              </a:rPr>
              <a:t>Safety </a:t>
            </a:r>
            <a:r>
              <a:rPr lang="en-US" sz="1200" b="1" dirty="0" smtClean="0">
                <a:solidFill>
                  <a:srgbClr val="FF0000"/>
                </a:solidFill>
              </a:rPr>
              <a:t>Classification of </a:t>
            </a:r>
            <a:r>
              <a:rPr lang="en-US" sz="1200" b="1" dirty="0">
                <a:solidFill>
                  <a:srgbClr val="FF0000"/>
                </a:solidFill>
              </a:rPr>
              <a:t>Mechanical </a:t>
            </a:r>
            <a:r>
              <a:rPr lang="en-US" sz="1200" b="1" dirty="0" smtClean="0">
                <a:solidFill>
                  <a:srgbClr val="FF0000"/>
                </a:solidFill>
              </a:rPr>
              <a:t>Components for </a:t>
            </a:r>
            <a:r>
              <a:rPr lang="en-US" sz="1200" b="1" dirty="0">
                <a:solidFill>
                  <a:srgbClr val="FF0000"/>
                </a:solidFill>
              </a:rPr>
              <a:t>Fusion </a:t>
            </a:r>
            <a:r>
              <a:rPr lang="en-US" sz="1200" b="1" dirty="0" smtClean="0">
                <a:solidFill>
                  <a:srgbClr val="FF0000"/>
                </a:solidFill>
              </a:rPr>
              <a:t>Applications” for an excellent discussion on classification methods</a:t>
            </a:r>
            <a:endParaRPr lang="en-US" sz="1200" b="1" dirty="0">
              <a:solidFill>
                <a:srgbClr val="FF0000"/>
              </a:solidFill>
            </a:endParaRPr>
          </a:p>
        </p:txBody>
      </p:sp>
      <p:sp>
        <p:nvSpPr>
          <p:cNvPr id="3" name="TextBox 2"/>
          <p:cNvSpPr txBox="1"/>
          <p:nvPr/>
        </p:nvSpPr>
        <p:spPr>
          <a:xfrm>
            <a:off x="1671781" y="6132946"/>
            <a:ext cx="6640946" cy="646331"/>
          </a:xfrm>
          <a:prstGeom prst="rect">
            <a:avLst/>
          </a:prstGeom>
          <a:solidFill>
            <a:schemeClr val="bg1"/>
          </a:solidFill>
        </p:spPr>
        <p:txBody>
          <a:bodyPr wrap="square" rtlCol="0">
            <a:spAutoFit/>
          </a:bodyPr>
          <a:lstStyle/>
          <a:p>
            <a:r>
              <a:rPr lang="en-US" sz="1200" b="1" dirty="0"/>
              <a:t>DOE STD 3009-14:PREPARATION OF </a:t>
            </a:r>
            <a:r>
              <a:rPr lang="en-US" sz="1200" b="1" dirty="0" smtClean="0"/>
              <a:t>NONREACTOR NUCLEAR </a:t>
            </a:r>
            <a:r>
              <a:rPr lang="en-US" sz="1200" b="1" dirty="0"/>
              <a:t>FACILITY DOCUMENTED</a:t>
            </a:r>
          </a:p>
          <a:p>
            <a:r>
              <a:rPr lang="en-US" sz="1200" b="1" dirty="0"/>
              <a:t>SAFETY </a:t>
            </a:r>
            <a:r>
              <a:rPr lang="en-US" sz="1200" b="1" dirty="0" smtClean="0"/>
              <a:t>ANALYSIS, discusses SSCs &amp; </a:t>
            </a:r>
            <a:r>
              <a:rPr lang="en-US" sz="1200" b="1" dirty="0"/>
              <a:t>cites 10CFR830.3:Nuclear Safety </a:t>
            </a:r>
            <a:r>
              <a:rPr lang="en-US" sz="1200" b="1" dirty="0" smtClean="0"/>
              <a:t>Management: as providing an acceptable methodology for documented safety analyses.  </a:t>
            </a:r>
            <a:endParaRPr lang="en-US" sz="1200" b="1" dirty="0"/>
          </a:p>
        </p:txBody>
      </p:sp>
    </p:spTree>
    <p:extLst>
      <p:ext uri="{BB962C8B-B14F-4D97-AF65-F5344CB8AC3E}">
        <p14:creationId xmlns:p14="http://schemas.microsoft.com/office/powerpoint/2010/main" val="7325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855332" y="1910190"/>
            <a:ext cx="7317120" cy="3046988"/>
          </a:xfrm>
          <a:prstGeom prst="rect">
            <a:avLst/>
          </a:prstGeom>
          <a:solidFill>
            <a:schemeClr val="bg1"/>
          </a:solidFill>
          <a:ln w="9525">
            <a:noFill/>
            <a:miter lim="800000"/>
            <a:headEnd/>
            <a:tailEnd/>
          </a:ln>
        </p:spPr>
        <p:txBody>
          <a:bodyPr wrap="square" lIns="0" tIns="0" rIns="0" bIns="0">
            <a:spAutoFit/>
          </a:bodyPr>
          <a:lstStyle/>
          <a:p>
            <a:pPr marL="285750" indent="-285750" eaLnBrk="0" hangingPunct="0">
              <a:spcBef>
                <a:spcPct val="50000"/>
              </a:spcBef>
              <a:buClr>
                <a:srgbClr val="FF6600"/>
              </a:buClr>
              <a:buFont typeface="Arial" panose="020B0604020202020204" pitchFamily="34" charset="0"/>
              <a:buChar char="•"/>
            </a:pPr>
            <a:r>
              <a:rPr lang="en-US" altLang="ja-JP" dirty="0">
                <a:ea typeface="+mj-ea"/>
                <a:cs typeface="Times New Roman" pitchFamily="18" charset="0"/>
              </a:rPr>
              <a:t>Once </a:t>
            </a:r>
            <a:r>
              <a:rPr lang="en-US" altLang="ja-JP" dirty="0" smtClean="0">
                <a:ea typeface="+mj-ea"/>
                <a:cs typeface="Times New Roman" pitchFamily="18" charset="0"/>
              </a:rPr>
              <a:t>a component’s safety classification is complete, </a:t>
            </a:r>
            <a:r>
              <a:rPr lang="en-US" altLang="ja-JP" dirty="0">
                <a:ea typeface="+mj-ea"/>
                <a:cs typeface="Times New Roman" pitchFamily="18" charset="0"/>
              </a:rPr>
              <a:t>licensing Codes and </a:t>
            </a:r>
            <a:r>
              <a:rPr lang="en-US" altLang="ja-JP" dirty="0" smtClean="0">
                <a:ea typeface="+mj-ea"/>
                <a:cs typeface="Times New Roman" pitchFamily="18" charset="0"/>
              </a:rPr>
              <a:t>Standards (C&amp;S) </a:t>
            </a:r>
            <a:r>
              <a:rPr lang="en-US" altLang="ja-JP" dirty="0">
                <a:ea typeface="+mj-ea"/>
                <a:cs typeface="Times New Roman" pitchFamily="18" charset="0"/>
              </a:rPr>
              <a:t>are selected to develop Structural Design Criteria (SDC</a:t>
            </a:r>
            <a:r>
              <a:rPr lang="en-US" altLang="ja-JP" dirty="0" smtClean="0">
                <a:ea typeface="+mj-ea"/>
                <a:cs typeface="Times New Roman" pitchFamily="18" charset="0"/>
              </a:rPr>
              <a:t>).</a:t>
            </a:r>
          </a:p>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The </a:t>
            </a:r>
            <a:r>
              <a:rPr lang="en-US" altLang="ja-JP" dirty="0">
                <a:ea typeface="+mj-ea"/>
                <a:cs typeface="Times New Roman" pitchFamily="18" charset="0"/>
              </a:rPr>
              <a:t>overall objective of a </a:t>
            </a:r>
            <a:r>
              <a:rPr lang="en-US" altLang="ja-JP" dirty="0" smtClean="0">
                <a:ea typeface="+mj-ea"/>
                <a:cs typeface="Times New Roman" pitchFamily="18" charset="0"/>
              </a:rPr>
              <a:t>SDC </a:t>
            </a:r>
            <a:r>
              <a:rPr lang="en-US" altLang="ja-JP" dirty="0">
                <a:ea typeface="+mj-ea"/>
                <a:cs typeface="Times New Roman" pitchFamily="18" charset="0"/>
              </a:rPr>
              <a:t>is to </a:t>
            </a:r>
            <a:r>
              <a:rPr lang="en-US" altLang="ja-JP" dirty="0" smtClean="0">
                <a:ea typeface="+mj-ea"/>
                <a:cs typeface="Times New Roman" pitchFamily="18" charset="0"/>
              </a:rPr>
              <a:t>“ensure </a:t>
            </a:r>
            <a:r>
              <a:rPr lang="en-US" altLang="ja-JP" dirty="0">
                <a:ea typeface="+mj-ea"/>
                <a:cs typeface="Times New Roman" pitchFamily="18" charset="0"/>
              </a:rPr>
              <a:t>that a component can safely withstand all loading conditions and remain fit for </a:t>
            </a:r>
            <a:r>
              <a:rPr lang="en-US" altLang="ja-JP" dirty="0" smtClean="0">
                <a:ea typeface="+mj-ea"/>
                <a:cs typeface="Times New Roman" pitchFamily="18" charset="0"/>
              </a:rPr>
              <a:t>operation” </a:t>
            </a:r>
            <a:r>
              <a:rPr lang="en-US" altLang="ja-JP" dirty="0">
                <a:ea typeface="+mj-ea"/>
                <a:cs typeface="Times New Roman" pitchFamily="18" charset="0"/>
              </a:rPr>
              <a:t>with sufficient design safety margins “throughout the components design life</a:t>
            </a:r>
            <a:r>
              <a:rPr lang="en-US" altLang="ja-JP" dirty="0" smtClean="0">
                <a:ea typeface="+mj-ea"/>
                <a:cs typeface="Times New Roman" pitchFamily="18" charset="0"/>
              </a:rPr>
              <a:t>”.</a:t>
            </a:r>
          </a:p>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However, given the complexity a </a:t>
            </a:r>
            <a:r>
              <a:rPr lang="en-US" altLang="ja-JP" dirty="0">
                <a:ea typeface="+mj-ea"/>
                <a:cs typeface="Times New Roman" pitchFamily="18" charset="0"/>
              </a:rPr>
              <a:t>fusion </a:t>
            </a:r>
            <a:r>
              <a:rPr lang="en-US" altLang="ja-JP" dirty="0" smtClean="0">
                <a:ea typeface="+mj-ea"/>
                <a:cs typeface="Times New Roman" pitchFamily="18" charset="0"/>
              </a:rPr>
              <a:t>facility and </a:t>
            </a:r>
            <a:r>
              <a:rPr lang="en-US" altLang="ja-JP" dirty="0">
                <a:ea typeface="+mj-ea"/>
                <a:cs typeface="Times New Roman" pitchFamily="18" charset="0"/>
              </a:rPr>
              <a:t>unique environmental </a:t>
            </a:r>
            <a:r>
              <a:rPr lang="en-US" altLang="ja-JP" dirty="0" smtClean="0">
                <a:ea typeface="+mj-ea"/>
                <a:cs typeface="Times New Roman" pitchFamily="18" charset="0"/>
              </a:rPr>
              <a:t>conditions specific to </a:t>
            </a:r>
            <a:r>
              <a:rPr lang="en-US" altLang="ja-JP" dirty="0" err="1" smtClean="0">
                <a:ea typeface="+mj-ea"/>
                <a:cs typeface="Times New Roman" pitchFamily="18" charset="0"/>
              </a:rPr>
              <a:t>fusion</a:t>
            </a:r>
            <a:r>
              <a:rPr lang="en-US" altLang="ja-JP" baseline="30000" dirty="0" err="1" smtClean="0">
                <a:ea typeface="+mj-ea"/>
                <a:cs typeface="Times New Roman" pitchFamily="18" charset="0"/>
              </a:rPr>
              <a:t>a</a:t>
            </a:r>
            <a:r>
              <a:rPr lang="en-US" altLang="ja-JP" dirty="0" smtClean="0">
                <a:ea typeface="+mj-ea"/>
                <a:cs typeface="Times New Roman" pitchFamily="18" charset="0"/>
              </a:rPr>
              <a:t> </a:t>
            </a:r>
            <a:r>
              <a:rPr lang="en-US" altLang="ja-JP" dirty="0">
                <a:solidFill>
                  <a:srgbClr val="FF0000"/>
                </a:solidFill>
                <a:ea typeface="+mj-ea"/>
                <a:cs typeface="Times New Roman" pitchFamily="18" charset="0"/>
              </a:rPr>
              <a:t>no approved fusion specific Codes and Standards </a:t>
            </a:r>
            <a:r>
              <a:rPr lang="en-US" altLang="ja-JP" dirty="0" smtClean="0">
                <a:solidFill>
                  <a:srgbClr val="FF0000"/>
                </a:solidFill>
                <a:ea typeface="+mj-ea"/>
                <a:cs typeface="Times New Roman" pitchFamily="18" charset="0"/>
              </a:rPr>
              <a:t>exists.</a:t>
            </a:r>
          </a:p>
        </p:txBody>
      </p:sp>
      <p:sp>
        <p:nvSpPr>
          <p:cNvPr id="53" name="Slide Number Placeholder 52"/>
          <p:cNvSpPr>
            <a:spLocks noGrp="1"/>
          </p:cNvSpPr>
          <p:nvPr>
            <p:ph type="sldNum" sz="quarter" idx="11"/>
          </p:nvPr>
        </p:nvSpPr>
        <p:spPr/>
        <p:txBody>
          <a:bodyPr/>
          <a:lstStyle/>
          <a:p>
            <a:pPr>
              <a:defRPr/>
            </a:pPr>
            <a:fld id="{3F24E9E7-64B1-4E30-858C-573F8518B504}" type="slidenum">
              <a:rPr lang="en-US" smtClean="0"/>
              <a:pPr>
                <a:defRPr/>
              </a:pPr>
              <a:t>6</a:t>
            </a:fld>
            <a:endParaRPr lang="en-US" dirty="0"/>
          </a:p>
        </p:txBody>
      </p:sp>
      <p:sp>
        <p:nvSpPr>
          <p:cNvPr id="2" name="Title 1"/>
          <p:cNvSpPr>
            <a:spLocks noGrp="1"/>
          </p:cNvSpPr>
          <p:nvPr>
            <p:ph type="title"/>
          </p:nvPr>
        </p:nvSpPr>
        <p:spPr>
          <a:xfrm>
            <a:off x="437750" y="840376"/>
            <a:ext cx="8258175" cy="732508"/>
          </a:xfrm>
        </p:spPr>
        <p:txBody>
          <a:bodyPr/>
          <a:lstStyle/>
          <a:p>
            <a:r>
              <a:rPr lang="en-US" dirty="0">
                <a:solidFill>
                  <a:schemeClr val="tx1"/>
                </a:solidFill>
              </a:rPr>
              <a:t>Integrating Safety Into Fusion Reactor Design </a:t>
            </a:r>
            <a:r>
              <a:rPr lang="en-US" dirty="0" smtClean="0">
                <a:solidFill>
                  <a:schemeClr val="tx1"/>
                </a:solidFill>
              </a:rPr>
              <a:t>Process (cont.)</a:t>
            </a:r>
            <a:endParaRPr lang="en-US" dirty="0">
              <a:solidFill>
                <a:schemeClr val="tx1"/>
              </a:solidFill>
            </a:endParaRPr>
          </a:p>
        </p:txBody>
      </p:sp>
      <p:sp>
        <p:nvSpPr>
          <p:cNvPr id="3" name="TextBox 2"/>
          <p:cNvSpPr txBox="1"/>
          <p:nvPr/>
        </p:nvSpPr>
        <p:spPr>
          <a:xfrm>
            <a:off x="1268730" y="5406390"/>
            <a:ext cx="6938009" cy="738664"/>
          </a:xfrm>
          <a:prstGeom prst="rect">
            <a:avLst/>
          </a:prstGeom>
          <a:noFill/>
        </p:spPr>
        <p:txBody>
          <a:bodyPr wrap="square" rtlCol="0">
            <a:spAutoFit/>
          </a:bodyPr>
          <a:lstStyle/>
          <a:p>
            <a:r>
              <a:rPr lang="en-US" sz="1400" baseline="30000" dirty="0" smtClean="0"/>
              <a:t>a</a:t>
            </a:r>
            <a:r>
              <a:rPr lang="en-US" sz="1400" dirty="0" smtClean="0"/>
              <a:t> high temperatures, electromagnetic </a:t>
            </a:r>
            <a:r>
              <a:rPr lang="en-US" sz="1400" dirty="0"/>
              <a:t>fields and nuclear </a:t>
            </a:r>
            <a:r>
              <a:rPr lang="en-US" sz="1400" dirty="0" smtClean="0"/>
              <a:t>radiation, </a:t>
            </a:r>
            <a:r>
              <a:rPr lang="en-US" sz="1400" dirty="0"/>
              <a:t>complexity of loads (nuclear heating and electromagnetic forces), special materials (i.e. non-metallic or plasma facing materials) and the lack of in-service inspection</a:t>
            </a:r>
            <a:r>
              <a:rPr lang="en-US" sz="1400" dirty="0" smtClean="0"/>
              <a:t>”, etc.</a:t>
            </a:r>
            <a:endParaRPr lang="en-US" sz="1400" dirty="0"/>
          </a:p>
        </p:txBody>
      </p:sp>
    </p:spTree>
    <p:extLst>
      <p:ext uri="{BB962C8B-B14F-4D97-AF65-F5344CB8AC3E}">
        <p14:creationId xmlns:p14="http://schemas.microsoft.com/office/powerpoint/2010/main" val="89232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ITER licensing experience</a:t>
            </a:r>
          </a:p>
        </p:txBody>
      </p:sp>
      <p:sp>
        <p:nvSpPr>
          <p:cNvPr id="3" name="Content Placeholder 2"/>
          <p:cNvSpPr>
            <a:spLocks noGrp="1"/>
          </p:cNvSpPr>
          <p:nvPr>
            <p:ph idx="1"/>
          </p:nvPr>
        </p:nvSpPr>
        <p:spPr>
          <a:xfrm>
            <a:off x="537210" y="1698526"/>
            <a:ext cx="8229600" cy="4233644"/>
          </a:xfrm>
        </p:spPr>
        <p:txBody>
          <a:bodyPr>
            <a:normAutofit lnSpcReduction="10000"/>
          </a:bodyPr>
          <a:lstStyle/>
          <a:p>
            <a:r>
              <a:rPr lang="en-GB" sz="1800" dirty="0"/>
              <a:t>The French regulator (ASN, </a:t>
            </a:r>
            <a:r>
              <a:rPr lang="en-GB" sz="1800" i="1" dirty="0" err="1"/>
              <a:t>Autorité</a:t>
            </a:r>
            <a:r>
              <a:rPr lang="en-GB" sz="1800" i="1" dirty="0"/>
              <a:t> de </a:t>
            </a:r>
            <a:r>
              <a:rPr lang="en-GB" sz="1800" i="1" dirty="0" err="1"/>
              <a:t>Sûreté</a:t>
            </a:r>
            <a:r>
              <a:rPr lang="en-GB" sz="1800" i="1" dirty="0"/>
              <a:t> </a:t>
            </a:r>
            <a:r>
              <a:rPr lang="en-GB" sz="1800" i="1" dirty="0" err="1"/>
              <a:t>Nucléaire</a:t>
            </a:r>
            <a:r>
              <a:rPr lang="en-GB" sz="1800" i="1" dirty="0"/>
              <a:t>)</a:t>
            </a:r>
            <a:r>
              <a:rPr lang="en-GB" sz="1800" dirty="0"/>
              <a:t> does not demand the use of any particular Codes &amp; </a:t>
            </a:r>
            <a:r>
              <a:rPr lang="en-GB" sz="1800" dirty="0" smtClean="0"/>
              <a:t>Standards (C&amp;S).  </a:t>
            </a:r>
            <a:r>
              <a:rPr lang="en-GB" sz="1800" b="1" dirty="0"/>
              <a:t>It is up to the operator to select C&amp;S and then justify that it is a good choice</a:t>
            </a:r>
            <a:r>
              <a:rPr lang="en-GB" sz="1800" dirty="0"/>
              <a:t>.</a:t>
            </a:r>
          </a:p>
          <a:p>
            <a:r>
              <a:rPr lang="en-GB" sz="1800" dirty="0" smtClean="0"/>
              <a:t>IO </a:t>
            </a:r>
            <a:r>
              <a:rPr lang="en-GB" sz="1800" dirty="0"/>
              <a:t>selected various C&amp;S for different systems, and also had to develop </a:t>
            </a:r>
            <a:r>
              <a:rPr lang="en-GB" sz="1800" b="1" dirty="0"/>
              <a:t>Structural Design Criteria </a:t>
            </a:r>
            <a:r>
              <a:rPr lang="en-GB" sz="1800" dirty="0"/>
              <a:t>for components where there are no applicable existing C&amp;S:</a:t>
            </a:r>
          </a:p>
          <a:p>
            <a:pPr lvl="1"/>
            <a:r>
              <a:rPr lang="en-GB" sz="1800" dirty="0"/>
              <a:t>In-vessel components</a:t>
            </a:r>
          </a:p>
          <a:p>
            <a:pPr lvl="1"/>
            <a:r>
              <a:rPr lang="en-GB" sz="1800" dirty="0"/>
              <a:t>Magnet structure</a:t>
            </a:r>
          </a:p>
          <a:p>
            <a:pPr lvl="1"/>
            <a:r>
              <a:rPr lang="en-GB" sz="1800" dirty="0"/>
              <a:t>Non-metallic windows</a:t>
            </a:r>
          </a:p>
          <a:p>
            <a:r>
              <a:rPr lang="en-GB" sz="1800" dirty="0"/>
              <a:t>Apparently this was accepted by ASN and IRSN</a:t>
            </a:r>
          </a:p>
          <a:p>
            <a:r>
              <a:rPr lang="en-US" sz="1800" dirty="0"/>
              <a:t>RCC-</a:t>
            </a:r>
            <a:r>
              <a:rPr lang="en-US" sz="1800" dirty="0" err="1"/>
              <a:t>MRx</a:t>
            </a:r>
            <a:r>
              <a:rPr lang="en-US" sz="1800" dirty="0"/>
              <a:t> 2015a (developed for liquid metal fission reactors) modified to include </a:t>
            </a:r>
            <a:r>
              <a:rPr lang="en-US" sz="1800" dirty="0" err="1"/>
              <a:t>Eurofer</a:t>
            </a:r>
            <a:r>
              <a:rPr lang="en-US" sz="1800" dirty="0"/>
              <a:t> and a </a:t>
            </a:r>
            <a:r>
              <a:rPr lang="en-US" sz="1800" dirty="0" smtClean="0"/>
              <a:t>irradiated </a:t>
            </a:r>
            <a:r>
              <a:rPr lang="en-US" sz="1800" dirty="0"/>
              <a:t>material </a:t>
            </a:r>
            <a:r>
              <a:rPr lang="en-US" sz="1800" dirty="0" smtClean="0"/>
              <a:t>data (2018). </a:t>
            </a:r>
            <a:r>
              <a:rPr lang="en-US" sz="1800" dirty="0"/>
              <a:t>This includes a specific part for ITER Vacuum Vessel and rules for irradiated components (research reactors)</a:t>
            </a:r>
          </a:p>
        </p:txBody>
      </p:sp>
      <p:sp>
        <p:nvSpPr>
          <p:cNvPr id="4" name="Footer Placeholder 3"/>
          <p:cNvSpPr>
            <a:spLocks noGrp="1"/>
          </p:cNvSpPr>
          <p:nvPr>
            <p:ph type="ftr" sz="quarter" idx="11"/>
          </p:nvPr>
        </p:nvSpPr>
        <p:spPr/>
        <p:txBody>
          <a:bodyPr/>
          <a:lstStyle/>
          <a:p>
            <a:pPr algn="r"/>
            <a:r>
              <a:rPr lang="en-GB" dirty="0" smtClean="0">
                <a:solidFill>
                  <a:srgbClr val="FF0000"/>
                </a:solidFill>
              </a:rPr>
              <a:t>Modified by B. Merrill -</a:t>
            </a:r>
            <a:r>
              <a:rPr lang="en-GB" dirty="0" smtClean="0">
                <a:solidFill>
                  <a:prstClr val="black"/>
                </a:solidFill>
              </a:rPr>
              <a:t>Neill </a:t>
            </a:r>
            <a:r>
              <a:rPr lang="en-GB" dirty="0">
                <a:solidFill>
                  <a:prstClr val="black"/>
                </a:solidFill>
              </a:rPr>
              <a:t>Taylor | Safety and Licensing | F4E - </a:t>
            </a:r>
            <a:r>
              <a:rPr lang="en-GB" dirty="0" err="1">
                <a:solidFill>
                  <a:prstClr val="black"/>
                </a:solidFill>
              </a:rPr>
              <a:t>EUROfusion</a:t>
            </a:r>
            <a:r>
              <a:rPr lang="en-GB" dirty="0">
                <a:solidFill>
                  <a:prstClr val="black"/>
                </a:solidFill>
              </a:rPr>
              <a:t> workshop on Design Criteria | 2 June 2016 | Page </a:t>
            </a:r>
            <a:fld id="{556541A7-AE24-41B5-B874-E436F75A4E5B}" type="slidenum">
              <a:rPr lang="en-GB" smtClean="0">
                <a:solidFill>
                  <a:prstClr val="black"/>
                </a:solidFill>
              </a:rPr>
              <a:pPr algn="r"/>
              <a:t>7</a:t>
            </a:fld>
            <a:endParaRPr lang="en-GB" dirty="0">
              <a:solidFill>
                <a:prstClr val="black"/>
              </a:solidFill>
            </a:endParaRPr>
          </a:p>
        </p:txBody>
      </p:sp>
    </p:spTree>
    <p:extLst>
      <p:ext uri="{BB962C8B-B14F-4D97-AF65-F5344CB8AC3E}">
        <p14:creationId xmlns:p14="http://schemas.microsoft.com/office/powerpoint/2010/main" val="2262235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957869"/>
            <a:ext cx="6276966" cy="5223737"/>
          </a:xfrm>
          <a:prstGeom prst="rect">
            <a:avLst/>
          </a:prstGeom>
        </p:spPr>
      </p:pic>
      <p:sp>
        <p:nvSpPr>
          <p:cNvPr id="2" name="Title 1"/>
          <p:cNvSpPr>
            <a:spLocks noGrp="1"/>
          </p:cNvSpPr>
          <p:nvPr>
            <p:ph type="title"/>
          </p:nvPr>
        </p:nvSpPr>
        <p:spPr/>
        <p:txBody>
          <a:bodyPr>
            <a:normAutofit/>
          </a:bodyPr>
          <a:lstStyle/>
          <a:p>
            <a:r>
              <a:rPr lang="en-US" sz="2400" dirty="0"/>
              <a:t>ITER experience: vacuum vessel and extensions </a:t>
            </a:r>
            <a:br>
              <a:rPr lang="en-US" sz="2400" dirty="0"/>
            </a:br>
            <a:r>
              <a:rPr lang="en-US" sz="2400" dirty="0"/>
              <a:t>as first confinement</a:t>
            </a:r>
            <a:endParaRPr lang="en-GB" sz="2400" dirty="0"/>
          </a:p>
        </p:txBody>
      </p:sp>
      <p:sp>
        <p:nvSpPr>
          <p:cNvPr id="6" name="Footer Placeholder 5"/>
          <p:cNvSpPr>
            <a:spLocks noGrp="1"/>
          </p:cNvSpPr>
          <p:nvPr>
            <p:ph type="ftr" sz="quarter" idx="11"/>
          </p:nvPr>
        </p:nvSpPr>
        <p:spPr>
          <a:xfrm>
            <a:off x="905162" y="6388681"/>
            <a:ext cx="7608645" cy="268139"/>
          </a:xfrm>
        </p:spPr>
        <p:txBody>
          <a:bodyPr/>
          <a:lstStyle/>
          <a:p>
            <a:pPr algn="r"/>
            <a:r>
              <a:rPr lang="en-GB" dirty="0" smtClean="0">
                <a:solidFill>
                  <a:srgbClr val="FF6600"/>
                </a:solidFill>
              </a:rPr>
              <a:t>Original Slide </a:t>
            </a:r>
            <a:r>
              <a:rPr lang="en-GB" dirty="0" smtClean="0"/>
              <a:t>Neill </a:t>
            </a:r>
            <a:r>
              <a:rPr lang="en-GB" dirty="0"/>
              <a:t>Taylor </a:t>
            </a:r>
            <a:r>
              <a:rPr lang="en-GB" dirty="0" smtClean="0">
                <a:solidFill>
                  <a:srgbClr val="FF6600"/>
                </a:solidFill>
              </a:rPr>
              <a:t>Modified by B. Merrill</a:t>
            </a:r>
            <a:r>
              <a:rPr lang="en-GB" dirty="0" smtClean="0">
                <a:solidFill>
                  <a:prstClr val="black"/>
                </a:solidFill>
              </a:rPr>
              <a:t>| </a:t>
            </a:r>
            <a:r>
              <a:rPr lang="en-GB" dirty="0">
                <a:solidFill>
                  <a:prstClr val="black"/>
                </a:solidFill>
              </a:rPr>
              <a:t>Safety and Licensing | F4E - EUROfusion workshop on Design Criteria | 2 June 2016 | Page </a:t>
            </a:r>
            <a:fld id="{919A3C7B-76C7-4710-93E7-983B8F320302}" type="slidenum">
              <a:rPr lang="en-GB" smtClean="0">
                <a:solidFill>
                  <a:prstClr val="black"/>
                </a:solidFill>
              </a:rPr>
              <a:pPr algn="r"/>
              <a:t>8</a:t>
            </a:fld>
            <a:endParaRPr lang="en-GB" dirty="0">
              <a:solidFill>
                <a:prstClr val="black"/>
              </a:solidFill>
            </a:endParaRPr>
          </a:p>
        </p:txBody>
      </p:sp>
      <p:sp>
        <p:nvSpPr>
          <p:cNvPr id="5" name="TextBox 4"/>
          <p:cNvSpPr txBox="1"/>
          <p:nvPr/>
        </p:nvSpPr>
        <p:spPr>
          <a:xfrm>
            <a:off x="5148065" y="967791"/>
            <a:ext cx="3600400" cy="5016758"/>
          </a:xfrm>
          <a:prstGeom prst="rect">
            <a:avLst/>
          </a:prstGeom>
          <a:solidFill>
            <a:srgbClr val="FFFFCC"/>
          </a:solidFill>
          <a:ln w="9525">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b="1" dirty="0">
                <a:solidFill>
                  <a:prstClr val="black"/>
                </a:solidFill>
                <a:latin typeface="Arial" panose="020B0604020202020204" pitchFamily="34" charset="0"/>
              </a:rPr>
              <a:t>Penetrations</a:t>
            </a:r>
          </a:p>
          <a:p>
            <a:pPr marL="285750" indent="-285750">
              <a:buFont typeface="Arial" pitchFamily="34" charset="0"/>
              <a:buChar char="•"/>
            </a:pPr>
            <a:r>
              <a:rPr lang="en-US" sz="1600" dirty="0">
                <a:solidFill>
                  <a:prstClr val="black"/>
                </a:solidFill>
                <a:latin typeface="Arial" panose="020B0604020202020204" pitchFamily="34" charset="0"/>
              </a:rPr>
              <a:t>neutral beams</a:t>
            </a:r>
          </a:p>
          <a:p>
            <a:pPr marL="285750" indent="-285750">
              <a:buFont typeface="Arial" pitchFamily="34" charset="0"/>
              <a:buChar char="•"/>
            </a:pPr>
            <a:r>
              <a:rPr lang="en-US" sz="1600" dirty="0">
                <a:solidFill>
                  <a:prstClr val="black"/>
                </a:solidFill>
                <a:latin typeface="Arial" panose="020B0604020202020204" pitchFamily="34" charset="0"/>
              </a:rPr>
              <a:t>cooling pipes</a:t>
            </a:r>
          </a:p>
          <a:p>
            <a:pPr marL="285750" indent="-285750">
              <a:buFont typeface="Arial" pitchFamily="34" charset="0"/>
              <a:buChar char="•"/>
            </a:pPr>
            <a:r>
              <a:rPr lang="en-US" sz="1600" dirty="0">
                <a:solidFill>
                  <a:prstClr val="black"/>
                </a:solidFill>
                <a:latin typeface="Arial" panose="020B0604020202020204" pitchFamily="34" charset="0"/>
              </a:rPr>
              <a:t>RF heating systems waveguides</a:t>
            </a:r>
          </a:p>
          <a:p>
            <a:pPr marL="285750" indent="-285750">
              <a:buFont typeface="Arial" pitchFamily="34" charset="0"/>
              <a:buChar char="•"/>
            </a:pPr>
            <a:r>
              <a:rPr lang="en-US" sz="1600" dirty="0">
                <a:solidFill>
                  <a:prstClr val="black"/>
                </a:solidFill>
                <a:latin typeface="Arial" panose="020B0604020202020204" pitchFamily="34" charset="0"/>
              </a:rPr>
              <a:t>diagnostics systems</a:t>
            </a:r>
          </a:p>
          <a:p>
            <a:pPr marL="285750" indent="-285750">
              <a:buFont typeface="Arial" pitchFamily="34" charset="0"/>
              <a:buChar char="•"/>
            </a:pPr>
            <a:r>
              <a:rPr lang="en-US" sz="1600" dirty="0">
                <a:solidFill>
                  <a:prstClr val="black"/>
                </a:solidFill>
                <a:latin typeface="Arial" panose="020B0604020202020204" pitchFamily="34" charset="0"/>
              </a:rPr>
              <a:t>vacuum pumping lines</a:t>
            </a:r>
          </a:p>
          <a:p>
            <a:pPr marL="285750" indent="-285750">
              <a:buFont typeface="Arial" pitchFamily="34" charset="0"/>
              <a:buChar char="•"/>
            </a:pPr>
            <a:r>
              <a:rPr lang="en-US" sz="1600" dirty="0">
                <a:solidFill>
                  <a:prstClr val="black"/>
                </a:solidFill>
                <a:latin typeface="Arial" panose="020B0604020202020204" pitchFamily="34" charset="0"/>
              </a:rPr>
              <a:t>fuelling systems</a:t>
            </a:r>
          </a:p>
          <a:p>
            <a:pPr marL="285750" indent="-285750">
              <a:buFont typeface="Arial" pitchFamily="34" charset="0"/>
              <a:buChar char="•"/>
            </a:pPr>
            <a:r>
              <a:rPr lang="en-US" sz="1600" dirty="0">
                <a:solidFill>
                  <a:prstClr val="black"/>
                </a:solidFill>
                <a:latin typeface="Arial" panose="020B0604020202020204" pitchFamily="34" charset="0"/>
              </a:rPr>
              <a:t>feeders for in-vessel coils</a:t>
            </a:r>
          </a:p>
          <a:p>
            <a:pPr marL="285750" indent="-285750">
              <a:buFont typeface="Arial" pitchFamily="34" charset="0"/>
              <a:buChar char="•"/>
            </a:pPr>
            <a:endParaRPr lang="en-US" sz="1600" dirty="0">
              <a:solidFill>
                <a:prstClr val="black"/>
              </a:solidFill>
              <a:latin typeface="Arial" panose="020B0604020202020204" pitchFamily="34" charset="0"/>
            </a:endParaRPr>
          </a:p>
          <a:p>
            <a:r>
              <a:rPr lang="en-US" sz="1600" b="1" dirty="0">
                <a:solidFill>
                  <a:prstClr val="black"/>
                </a:solidFill>
                <a:latin typeface="Arial" panose="020B0604020202020204" pitchFamily="34" charset="0"/>
              </a:rPr>
              <a:t>Confinement barrier</a:t>
            </a:r>
            <a:r>
              <a:rPr lang="en-US" sz="1600" dirty="0">
                <a:solidFill>
                  <a:prstClr val="black"/>
                </a:solidFill>
                <a:latin typeface="Arial" panose="020B0604020202020204" pitchFamily="34" charset="0"/>
              </a:rPr>
              <a:t> includes</a:t>
            </a:r>
          </a:p>
          <a:p>
            <a:pPr marL="285750" indent="-285750">
              <a:buFont typeface="Arial" pitchFamily="34" charset="0"/>
              <a:buChar char="•"/>
            </a:pPr>
            <a:r>
              <a:rPr lang="en-US" sz="1600" dirty="0">
                <a:solidFill>
                  <a:prstClr val="black"/>
                </a:solidFill>
                <a:latin typeface="Arial" panose="020B0604020202020204" pitchFamily="34" charset="0"/>
              </a:rPr>
              <a:t>seals</a:t>
            </a:r>
          </a:p>
          <a:p>
            <a:pPr marL="285750" indent="-285750">
              <a:buFont typeface="Arial" pitchFamily="34" charset="0"/>
              <a:buChar char="•"/>
            </a:pPr>
            <a:r>
              <a:rPr lang="en-US" sz="1600" dirty="0">
                <a:solidFill>
                  <a:prstClr val="black"/>
                </a:solidFill>
                <a:latin typeface="Arial" panose="020B0604020202020204" pitchFamily="34" charset="0"/>
              </a:rPr>
              <a:t>bellows</a:t>
            </a:r>
          </a:p>
          <a:p>
            <a:pPr marL="285750" indent="-285750">
              <a:buFont typeface="Arial" pitchFamily="34" charset="0"/>
              <a:buChar char="•"/>
            </a:pPr>
            <a:r>
              <a:rPr lang="en-US" sz="1600" dirty="0">
                <a:solidFill>
                  <a:prstClr val="black"/>
                </a:solidFill>
                <a:latin typeface="Arial" panose="020B0604020202020204" pitchFamily="34" charset="0"/>
              </a:rPr>
              <a:t>windows (including non-metallic)</a:t>
            </a:r>
          </a:p>
          <a:p>
            <a:pPr marL="285750" indent="-285750">
              <a:buFont typeface="Arial" pitchFamily="34" charset="0"/>
              <a:buChar char="•"/>
            </a:pPr>
            <a:r>
              <a:rPr lang="en-US" sz="1600" dirty="0">
                <a:solidFill>
                  <a:prstClr val="black"/>
                </a:solidFill>
                <a:latin typeface="Arial" panose="020B0604020202020204" pitchFamily="34" charset="0"/>
              </a:rPr>
              <a:t>isolation valves</a:t>
            </a:r>
          </a:p>
          <a:p>
            <a:pPr marL="285750" indent="-285750">
              <a:buFont typeface="Arial" pitchFamily="34" charset="0"/>
              <a:buChar char="•"/>
            </a:pPr>
            <a:r>
              <a:rPr lang="en-US" sz="1600" dirty="0">
                <a:solidFill>
                  <a:prstClr val="black"/>
                </a:solidFill>
                <a:latin typeface="Arial" panose="020B0604020202020204" pitchFamily="34" charset="0"/>
              </a:rPr>
              <a:t>pipes, ducts, waveguides</a:t>
            </a:r>
          </a:p>
          <a:p>
            <a:endParaRPr lang="en-US" sz="1600" dirty="0">
              <a:solidFill>
                <a:prstClr val="black"/>
              </a:solidFill>
              <a:latin typeface="Arial" panose="020B0604020202020204" pitchFamily="34" charset="0"/>
            </a:endParaRPr>
          </a:p>
          <a:p>
            <a:r>
              <a:rPr lang="en-US" sz="1600" i="1" dirty="0">
                <a:solidFill>
                  <a:prstClr val="black"/>
                </a:solidFill>
                <a:latin typeface="Arial" panose="020B0604020202020204" pitchFamily="34" charset="0"/>
              </a:rPr>
              <a:t>All must remain leak-tight in all normal and accident situations, and</a:t>
            </a:r>
          </a:p>
          <a:p>
            <a:endParaRPr lang="en-US" sz="1600" i="1" dirty="0">
              <a:solidFill>
                <a:prstClr val="black"/>
              </a:solidFill>
              <a:latin typeface="Arial" panose="020B0604020202020204" pitchFamily="34" charset="0"/>
            </a:endParaRPr>
          </a:p>
          <a:p>
            <a:r>
              <a:rPr lang="en-US" sz="1600" b="1" i="1" dirty="0">
                <a:solidFill>
                  <a:prstClr val="black"/>
                </a:solidFill>
                <a:latin typeface="Arial" panose="020B0604020202020204" pitchFamily="34" charset="0"/>
              </a:rPr>
              <a:t>all are Safety Importance Class</a:t>
            </a:r>
          </a:p>
        </p:txBody>
      </p:sp>
      <p:sp>
        <p:nvSpPr>
          <p:cNvPr id="4" name="TextBox 3"/>
          <p:cNvSpPr txBox="1"/>
          <p:nvPr/>
        </p:nvSpPr>
        <p:spPr>
          <a:xfrm>
            <a:off x="332731" y="967791"/>
            <a:ext cx="4077917" cy="3046988"/>
          </a:xfrm>
          <a:prstGeom prst="rect">
            <a:avLst/>
          </a:prstGeom>
          <a:solidFill>
            <a:srgbClr val="FFFFCC"/>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b="1" dirty="0">
                <a:solidFill>
                  <a:prstClr val="black"/>
                </a:solidFill>
                <a:latin typeface="Arial" panose="020B0604020202020204" pitchFamily="34" charset="0"/>
              </a:rPr>
              <a:t>ITER Vacuum Vessel</a:t>
            </a:r>
            <a:r>
              <a:rPr lang="en-US" sz="1600" dirty="0">
                <a:solidFill>
                  <a:prstClr val="black"/>
                </a:solidFill>
                <a:latin typeface="Arial" panose="020B0604020202020204" pitchFamily="34" charset="0"/>
              </a:rPr>
              <a:t>:</a:t>
            </a:r>
          </a:p>
          <a:p>
            <a:pPr marL="285750" indent="-285750">
              <a:buFont typeface="Arial" pitchFamily="34" charset="0"/>
              <a:buChar char="•"/>
            </a:pPr>
            <a:r>
              <a:rPr lang="en-US" sz="1600" dirty="0">
                <a:solidFill>
                  <a:prstClr val="black"/>
                </a:solidFill>
                <a:latin typeface="Arial" panose="020B0604020202020204" pitchFamily="34" charset="0"/>
              </a:rPr>
              <a:t>Robust, double-walled.</a:t>
            </a:r>
          </a:p>
          <a:p>
            <a:pPr marL="285750" indent="-285750">
              <a:buFont typeface="Arial" pitchFamily="34" charset="0"/>
              <a:buChar char="•"/>
            </a:pPr>
            <a:r>
              <a:rPr lang="en-US" sz="1600" dirty="0">
                <a:solidFill>
                  <a:prstClr val="black"/>
                </a:solidFill>
                <a:latin typeface="Arial" panose="020B0604020202020204" pitchFamily="34" charset="0"/>
              </a:rPr>
              <a:t>Design loads include electromagnetic loads in plasma events such as Vertical Displacement Events</a:t>
            </a:r>
          </a:p>
          <a:p>
            <a:pPr marL="628650" lvl="1" indent="-285750">
              <a:buFont typeface="Wingdings" pitchFamily="2" charset="2"/>
              <a:buChar char="Ø"/>
            </a:pPr>
            <a:r>
              <a:rPr lang="en-US" sz="1600" dirty="0">
                <a:solidFill>
                  <a:prstClr val="black"/>
                </a:solidFill>
                <a:latin typeface="Arial" panose="020B0604020202020204" pitchFamily="34" charset="0"/>
              </a:rPr>
              <a:t>must show that these loads are enveloping</a:t>
            </a:r>
          </a:p>
          <a:p>
            <a:pPr marL="285750" indent="-285750">
              <a:buFont typeface="Arial" pitchFamily="34" charset="0"/>
              <a:buChar char="•"/>
            </a:pPr>
            <a:r>
              <a:rPr lang="en-US" sz="1600" dirty="0">
                <a:solidFill>
                  <a:prstClr val="black"/>
                </a:solidFill>
                <a:latin typeface="Arial" panose="020B0604020202020204" pitchFamily="34" charset="0"/>
              </a:rPr>
              <a:t>Design pressure limit must be observed</a:t>
            </a:r>
          </a:p>
          <a:p>
            <a:pPr marL="628650" lvl="1" indent="-285750">
              <a:buFont typeface="Wingdings" pitchFamily="2" charset="2"/>
              <a:buChar char="Ø"/>
            </a:pPr>
            <a:r>
              <a:rPr lang="en-US" sz="1600" dirty="0">
                <a:solidFill>
                  <a:prstClr val="black"/>
                </a:solidFill>
                <a:latin typeface="Arial" panose="020B0604020202020204" pitchFamily="34" charset="0"/>
              </a:rPr>
              <a:t>pressure limited by relief system with rupture discs</a:t>
            </a:r>
          </a:p>
          <a:p>
            <a:pPr marL="285750" indent="-285750">
              <a:buFont typeface="Arial" pitchFamily="34" charset="0"/>
              <a:buChar char="•"/>
            </a:pPr>
            <a:r>
              <a:rPr lang="en-US" sz="1600" dirty="0">
                <a:solidFill>
                  <a:prstClr val="black"/>
                </a:solidFill>
                <a:latin typeface="Arial" panose="020B0604020202020204" pitchFamily="34" charset="0"/>
              </a:rPr>
              <a:t>Subject to nuclear pressure equipment regulation (ESPN)</a:t>
            </a:r>
          </a:p>
        </p:txBody>
      </p:sp>
      <p:sp>
        <p:nvSpPr>
          <p:cNvPr id="10" name="WordArt 2"/>
          <p:cNvSpPr>
            <a:spLocks noGrp="1" noChangeArrowheads="1" noChangeShapeType="1" noTextEdit="1"/>
          </p:cNvSpPr>
          <p:nvPr>
            <p:ph idx="1"/>
          </p:nvPr>
        </p:nvSpPr>
        <p:spPr bwMode="auto">
          <a:xfrm>
            <a:off x="448574" y="1863299"/>
            <a:ext cx="2924355" cy="1720067"/>
          </a:xfrm>
          <a:prstGeom prst="rect">
            <a:avLst/>
          </a:prstGeom>
        </p:spPr>
        <p:txBody>
          <a:bodyPr wrap="none" fromWordArt="1">
            <a:prstTxWarp prst="textCascadeUp">
              <a:avLst>
                <a:gd name="adj" fmla="val 44444"/>
              </a:avLst>
            </a:prstTxWarp>
            <a:normAutofit fontScale="85000" lnSpcReduction="20000"/>
            <a:scene3d>
              <a:camera prst="legacyPerspectiveFront">
                <a:rot lat="20519992" lon="1080000" rev="0"/>
              </a:camera>
              <a:lightRig rig="legacyHarsh2" dir="b"/>
            </a:scene3d>
            <a:sp3d extrusionH="430200" prstMaterial="legacyMatte">
              <a:extrusionClr>
                <a:srgbClr val="FF6600"/>
              </a:extrusionClr>
            </a:sp3d>
          </a:bodyPr>
          <a:lstStyle/>
          <a:p>
            <a:pPr marL="0" indent="0" algn="ctr">
              <a:buNone/>
            </a:pPr>
            <a:r>
              <a:rPr kumimoji="1" lang="en-US" sz="6600" kern="10" dirty="0" smtClean="0">
                <a:ln w="9525">
                  <a:round/>
                  <a:headEnd/>
                  <a:tailEnd/>
                </a:ln>
                <a:gradFill rotWithShape="1">
                  <a:gsLst>
                    <a:gs pos="0">
                      <a:srgbClr val="FFE701"/>
                    </a:gs>
                    <a:gs pos="100000">
                      <a:srgbClr val="FE3E02"/>
                    </a:gs>
                  </a:gsLst>
                  <a:lin ang="5400000" scaled="1"/>
                </a:gradFill>
                <a:latin typeface="Impact"/>
                <a:ea typeface="ＭＳ Ｐゴシック" charset="-128"/>
                <a:cs typeface="+mn-cs"/>
              </a:rPr>
              <a:t>ASME SEC III Like</a:t>
            </a:r>
          </a:p>
          <a:p>
            <a:pPr marL="0" indent="0" algn="ctr">
              <a:buNone/>
            </a:pPr>
            <a:r>
              <a:rPr kumimoji="1" lang="en-US" sz="6600" kern="10" dirty="0" smtClean="0">
                <a:ln w="9525">
                  <a:round/>
                  <a:headEnd/>
                  <a:tailEnd/>
                </a:ln>
                <a:gradFill rotWithShape="1">
                  <a:gsLst>
                    <a:gs pos="0">
                      <a:srgbClr val="FFE701"/>
                    </a:gs>
                    <a:gs pos="100000">
                      <a:srgbClr val="FE3E02"/>
                    </a:gs>
                  </a:gsLst>
                  <a:lin ang="5400000" scaled="1"/>
                </a:gradFill>
                <a:latin typeface="Impact"/>
                <a:ea typeface="ＭＳ Ｐゴシック" charset="-128"/>
                <a:cs typeface="+mn-cs"/>
              </a:rPr>
              <a:t>N-STAMP</a:t>
            </a:r>
            <a:endParaRPr kumimoji="1" lang="en-US" sz="6600" kern="10" dirty="0">
              <a:ln w="9525">
                <a:round/>
                <a:headEnd/>
                <a:tailEnd/>
              </a:ln>
              <a:gradFill rotWithShape="1">
                <a:gsLst>
                  <a:gs pos="0">
                    <a:srgbClr val="FFE701"/>
                  </a:gs>
                  <a:gs pos="100000">
                    <a:srgbClr val="FE3E02"/>
                  </a:gs>
                </a:gsLst>
                <a:lin ang="5400000" scaled="1"/>
              </a:gradFill>
              <a:latin typeface="Impact"/>
              <a:ea typeface="ＭＳ Ｐゴシック" charset="-128"/>
              <a:cs typeface="+mn-cs"/>
            </a:endParaRPr>
          </a:p>
        </p:txBody>
      </p:sp>
      <p:grpSp>
        <p:nvGrpSpPr>
          <p:cNvPr id="13" name="Group 12"/>
          <p:cNvGrpSpPr/>
          <p:nvPr/>
        </p:nvGrpSpPr>
        <p:grpSpPr>
          <a:xfrm>
            <a:off x="200012" y="961801"/>
            <a:ext cx="4793112" cy="5033726"/>
            <a:chOff x="425434" y="1084134"/>
            <a:chExt cx="5320718" cy="5316574"/>
          </a:xfrm>
        </p:grpSpPr>
        <p:pic>
          <p:nvPicPr>
            <p:cNvPr id="8" name="Picture 7"/>
            <p:cNvPicPr>
              <a:picLocks noChangeAspect="1"/>
            </p:cNvPicPr>
            <p:nvPr/>
          </p:nvPicPr>
          <p:blipFill>
            <a:blip r:embed="rId3"/>
            <a:stretch>
              <a:fillRect/>
            </a:stretch>
          </p:blipFill>
          <p:spPr>
            <a:xfrm>
              <a:off x="425434" y="1084134"/>
              <a:ext cx="5320718" cy="5250792"/>
            </a:xfrm>
            <a:prstGeom prst="rect">
              <a:avLst/>
            </a:prstGeom>
          </p:spPr>
        </p:pic>
        <p:sp>
          <p:nvSpPr>
            <p:cNvPr id="12" name="TextBox 11"/>
            <p:cNvSpPr txBox="1"/>
            <p:nvPr/>
          </p:nvSpPr>
          <p:spPr>
            <a:xfrm>
              <a:off x="877455" y="6123709"/>
              <a:ext cx="418165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https://www.usiter.org/sites/default/files/2018-06/TCWS.pdf</a:t>
              </a:r>
            </a:p>
          </p:txBody>
        </p:sp>
      </p:grpSp>
      <p:grpSp>
        <p:nvGrpSpPr>
          <p:cNvPr id="18" name="Group 17"/>
          <p:cNvGrpSpPr/>
          <p:nvPr/>
        </p:nvGrpSpPr>
        <p:grpSpPr>
          <a:xfrm>
            <a:off x="1272963" y="3065426"/>
            <a:ext cx="4167255" cy="1720067"/>
            <a:chOff x="1272963" y="3065426"/>
            <a:chExt cx="4167255" cy="1720067"/>
          </a:xfrm>
        </p:grpSpPr>
        <p:sp>
          <p:nvSpPr>
            <p:cNvPr id="14" name="WordArt 2"/>
            <p:cNvSpPr txBox="1">
              <a:spLocks noChangeArrowheads="1" noChangeShapeType="1" noTextEdit="1"/>
            </p:cNvSpPr>
            <p:nvPr/>
          </p:nvSpPr>
          <p:spPr bwMode="auto">
            <a:xfrm>
              <a:off x="1272963" y="3065426"/>
              <a:ext cx="2924355" cy="1720067"/>
            </a:xfrm>
            <a:prstGeom prst="rect">
              <a:avLst/>
            </a:prstGeom>
          </p:spPr>
          <p:txBody>
            <a:bodyPr vert="horz" wrap="none" lIns="91440" tIns="45720" rIns="91440" bIns="45720" numCol="1" rtlCol="0" fromWordArt="1">
              <a:prstTxWarp prst="textCascadeUp">
                <a:avLst>
                  <a:gd name="adj" fmla="val 44444"/>
                </a:avLst>
              </a:prstTxWarp>
              <a:normAutofit/>
              <a:scene3d>
                <a:camera prst="legacyPerspectiveFront">
                  <a:rot lat="20519992" lon="1080000" rev="0"/>
                </a:camera>
                <a:lightRig rig="legacyHarsh2" dir="b"/>
              </a:scene3d>
              <a:sp3d extrusionH="430200" prstMaterial="legacyMatte">
                <a:extrusionClr>
                  <a:srgbClr val="FF6600"/>
                </a:extrusionClr>
              </a:sp3d>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kumimoji="1" lang="en-US" sz="6600" kern="10" dirty="0" smtClean="0">
                  <a:ln w="9525">
                    <a:round/>
                    <a:headEnd/>
                    <a:tailEnd/>
                  </a:ln>
                  <a:solidFill>
                    <a:srgbClr val="FF9933"/>
                  </a:solidFill>
                  <a:latin typeface="Impact"/>
                  <a:ea typeface="ＭＳ Ｐゴシック" charset="-128"/>
                  <a:cs typeface="+mn-cs"/>
                </a:rPr>
                <a:t>Not-ESPN</a:t>
              </a:r>
              <a:endParaRPr kumimoji="1" lang="en-US" sz="6600" kern="10" dirty="0">
                <a:ln w="9525">
                  <a:round/>
                  <a:headEnd/>
                  <a:tailEnd/>
                </a:ln>
                <a:gradFill rotWithShape="1">
                  <a:gsLst>
                    <a:gs pos="0">
                      <a:srgbClr val="FFE701"/>
                    </a:gs>
                    <a:gs pos="100000">
                      <a:srgbClr val="FE3E02"/>
                    </a:gs>
                  </a:gsLst>
                  <a:lin ang="5400000" scaled="1"/>
                </a:gradFill>
                <a:latin typeface="Impact"/>
                <a:ea typeface="ＭＳ Ｐゴシック" charset="-128"/>
                <a:cs typeface="+mn-cs"/>
              </a:endParaRPr>
            </a:p>
          </p:txBody>
        </p:sp>
        <p:cxnSp>
          <p:nvCxnSpPr>
            <p:cNvPr id="16" name="Straight Arrow Connector 15"/>
            <p:cNvCxnSpPr/>
            <p:nvPr/>
          </p:nvCxnSpPr>
          <p:spPr>
            <a:xfrm>
              <a:off x="4202545" y="3925455"/>
              <a:ext cx="1237673" cy="37869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685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713788" y="6553200"/>
            <a:ext cx="271462" cy="122238"/>
          </a:xfrm>
        </p:spPr>
        <p:txBody>
          <a:bodyPr/>
          <a:lstStyle/>
          <a:p>
            <a:pPr>
              <a:defRPr/>
            </a:pPr>
            <a:fld id="{72A6F6CB-B182-4FAC-9FED-76CD13FC5D1F}" type="slidenum">
              <a:rPr lang="en-US" smtClean="0"/>
              <a:pPr>
                <a:defRPr/>
              </a:pPr>
              <a:t>9</a:t>
            </a:fld>
            <a:endParaRPr lang="en-US" dirty="0"/>
          </a:p>
        </p:txBody>
      </p:sp>
      <p:pic>
        <p:nvPicPr>
          <p:cNvPr id="7" name="Picture 6"/>
          <p:cNvPicPr>
            <a:picLocks noChangeAspect="1"/>
          </p:cNvPicPr>
          <p:nvPr/>
        </p:nvPicPr>
        <p:blipFill>
          <a:blip r:embed="rId2"/>
          <a:stretch>
            <a:fillRect/>
          </a:stretch>
        </p:blipFill>
        <p:spPr>
          <a:xfrm>
            <a:off x="3558112" y="1953748"/>
            <a:ext cx="3533715" cy="3285390"/>
          </a:xfrm>
          <a:prstGeom prst="rect">
            <a:avLst/>
          </a:prstGeom>
        </p:spPr>
      </p:pic>
      <p:sp>
        <p:nvSpPr>
          <p:cNvPr id="8" name="Title 1"/>
          <p:cNvSpPr txBox="1">
            <a:spLocks/>
          </p:cNvSpPr>
          <p:nvPr/>
        </p:nvSpPr>
        <p:spPr>
          <a:xfrm>
            <a:off x="446986" y="784958"/>
            <a:ext cx="8438396" cy="732508"/>
          </a:xfrm>
          <a:prstGeom prst="rect">
            <a:avLst/>
          </a:prstGeom>
        </p:spPr>
        <p:txBody>
          <a:bodyPr/>
          <a:lstStyle>
            <a:lvl1pPr algn="l" rtl="0" eaLnBrk="0" fontAlgn="base" hangingPunct="0">
              <a:lnSpc>
                <a:spcPct val="85000"/>
              </a:lnSpc>
              <a:spcBef>
                <a:spcPct val="0"/>
              </a:spcBef>
              <a:spcAft>
                <a:spcPct val="0"/>
              </a:spcAft>
              <a:defRPr sz="2800" b="1" i="1">
                <a:solidFill>
                  <a:srgbClr val="003663"/>
                </a:solidFill>
                <a:latin typeface="+mj-lt"/>
                <a:ea typeface="MS PGothic" pitchFamily="34" charset="-128"/>
                <a:cs typeface="+mj-cs"/>
              </a:defRPr>
            </a:lvl1pPr>
            <a:lvl2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2pPr>
            <a:lvl3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3pPr>
            <a:lvl4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4pPr>
            <a:lvl5pPr algn="l" rtl="0" eaLnBrk="0" fontAlgn="base" hangingPunct="0">
              <a:lnSpc>
                <a:spcPct val="85000"/>
              </a:lnSpc>
              <a:spcBef>
                <a:spcPct val="0"/>
              </a:spcBef>
              <a:spcAft>
                <a:spcPct val="0"/>
              </a:spcAft>
              <a:defRPr sz="2800" b="1" i="1">
                <a:solidFill>
                  <a:srgbClr val="003663"/>
                </a:solidFill>
                <a:latin typeface="Arial" charset="0"/>
                <a:ea typeface="MS PGothic" pitchFamily="34" charset="-128"/>
              </a:defRPr>
            </a:lvl5pPr>
            <a:lvl6pPr marL="457200" algn="l" rtl="0" eaLnBrk="0" fontAlgn="base" hangingPunct="0">
              <a:lnSpc>
                <a:spcPct val="85000"/>
              </a:lnSpc>
              <a:spcBef>
                <a:spcPct val="0"/>
              </a:spcBef>
              <a:spcAft>
                <a:spcPct val="0"/>
              </a:spcAft>
              <a:defRPr sz="2800" b="1" i="1">
                <a:solidFill>
                  <a:srgbClr val="003663"/>
                </a:solidFill>
                <a:latin typeface="Arial" charset="0"/>
              </a:defRPr>
            </a:lvl6pPr>
            <a:lvl7pPr marL="914400" algn="l" rtl="0" eaLnBrk="0" fontAlgn="base" hangingPunct="0">
              <a:lnSpc>
                <a:spcPct val="85000"/>
              </a:lnSpc>
              <a:spcBef>
                <a:spcPct val="0"/>
              </a:spcBef>
              <a:spcAft>
                <a:spcPct val="0"/>
              </a:spcAft>
              <a:defRPr sz="2800" b="1" i="1">
                <a:solidFill>
                  <a:srgbClr val="003663"/>
                </a:solidFill>
                <a:latin typeface="Arial" charset="0"/>
              </a:defRPr>
            </a:lvl7pPr>
            <a:lvl8pPr marL="1371600" algn="l" rtl="0" eaLnBrk="0" fontAlgn="base" hangingPunct="0">
              <a:lnSpc>
                <a:spcPct val="85000"/>
              </a:lnSpc>
              <a:spcBef>
                <a:spcPct val="0"/>
              </a:spcBef>
              <a:spcAft>
                <a:spcPct val="0"/>
              </a:spcAft>
              <a:defRPr sz="2800" b="1" i="1">
                <a:solidFill>
                  <a:srgbClr val="003663"/>
                </a:solidFill>
                <a:latin typeface="Arial" charset="0"/>
              </a:defRPr>
            </a:lvl8pPr>
            <a:lvl9pPr marL="1828800" algn="l" rtl="0" eaLnBrk="0" fontAlgn="base" hangingPunct="0">
              <a:lnSpc>
                <a:spcPct val="85000"/>
              </a:lnSpc>
              <a:spcBef>
                <a:spcPct val="0"/>
              </a:spcBef>
              <a:spcAft>
                <a:spcPct val="0"/>
              </a:spcAft>
              <a:defRPr sz="2800" b="1" i="1">
                <a:solidFill>
                  <a:srgbClr val="003663"/>
                </a:solidFill>
                <a:latin typeface="Arial" charset="0"/>
              </a:defRPr>
            </a:lvl9pPr>
          </a:lstStyle>
          <a:p>
            <a:r>
              <a:rPr lang="en-US" kern="0" dirty="0" smtClean="0">
                <a:solidFill>
                  <a:schemeClr val="tx1"/>
                </a:solidFill>
              </a:rPr>
              <a:t>A Recent Fusion Reactor Design Concept </a:t>
            </a:r>
            <a:r>
              <a:rPr lang="en-US" kern="0" dirty="0">
                <a:solidFill>
                  <a:schemeClr val="tx1"/>
                </a:solidFill>
              </a:rPr>
              <a:t>With </a:t>
            </a:r>
            <a:r>
              <a:rPr lang="en-US" kern="0" dirty="0" smtClean="0">
                <a:solidFill>
                  <a:schemeClr val="tx1"/>
                </a:solidFill>
              </a:rPr>
              <a:t>Remote Maintenance Considered</a:t>
            </a:r>
            <a:endParaRPr lang="en-US" kern="0" dirty="0">
              <a:solidFill>
                <a:schemeClr val="tx1"/>
              </a:solidFill>
            </a:endParaRPr>
          </a:p>
        </p:txBody>
      </p:sp>
      <p:sp>
        <p:nvSpPr>
          <p:cNvPr id="9" name="Text Box 4"/>
          <p:cNvSpPr txBox="1">
            <a:spLocks noChangeArrowheads="1"/>
          </p:cNvSpPr>
          <p:nvPr/>
        </p:nvSpPr>
        <p:spPr bwMode="auto">
          <a:xfrm>
            <a:off x="141764" y="1591713"/>
            <a:ext cx="3196860" cy="4570482"/>
          </a:xfrm>
          <a:prstGeom prst="rect">
            <a:avLst/>
          </a:prstGeom>
          <a:solidFill>
            <a:schemeClr val="bg1"/>
          </a:solidFill>
          <a:ln w="9525">
            <a:noFill/>
            <a:miter lim="800000"/>
            <a:headEnd/>
            <a:tailEnd/>
          </a:ln>
        </p:spPr>
        <p:txBody>
          <a:bodyPr wrap="square" lIns="0" tIns="0" rIns="0" bIns="0">
            <a:spAutoFit/>
          </a:bodyPr>
          <a:lstStyle/>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ARIES-ACT and FNSF VVs were designed to allow ease of horizontal remote maintenance</a:t>
            </a:r>
          </a:p>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VV radiation shielding function dropped in favor of a low temperature shield </a:t>
            </a:r>
          </a:p>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VV is the primary confinement boundary for activated dust and tritium.  VV isolation not considered</a:t>
            </a:r>
          </a:p>
          <a:p>
            <a:pPr marL="285750" indent="-285750" eaLnBrk="0" hangingPunct="0">
              <a:spcBef>
                <a:spcPct val="50000"/>
              </a:spcBef>
              <a:buClr>
                <a:srgbClr val="FF6600"/>
              </a:buClr>
              <a:buFont typeface="Arial" panose="020B0604020202020204" pitchFamily="34" charset="0"/>
              <a:buChar char="•"/>
            </a:pPr>
            <a:r>
              <a:rPr lang="en-US" altLang="ja-JP" dirty="0" smtClean="0">
                <a:ea typeface="+mj-ea"/>
                <a:cs typeface="Times New Roman" pitchFamily="18" charset="0"/>
              </a:rPr>
              <a:t>Tritium permeation from FNSF was estimated to be ~1.3 g/y PbLi pipes and ~3.0 g/y helium pipes</a:t>
            </a:r>
          </a:p>
        </p:txBody>
      </p:sp>
      <p:pic>
        <p:nvPicPr>
          <p:cNvPr id="10" name="Picture 9"/>
          <p:cNvPicPr>
            <a:picLocks noChangeAspect="1"/>
          </p:cNvPicPr>
          <p:nvPr/>
        </p:nvPicPr>
        <p:blipFill>
          <a:blip r:embed="rId3"/>
          <a:stretch>
            <a:fillRect/>
          </a:stretch>
        </p:blipFill>
        <p:spPr>
          <a:xfrm>
            <a:off x="3406836" y="1518314"/>
            <a:ext cx="3326467" cy="4478904"/>
          </a:xfrm>
          <a:prstGeom prst="rect">
            <a:avLst/>
          </a:prstGeom>
        </p:spPr>
      </p:pic>
      <p:sp>
        <p:nvSpPr>
          <p:cNvPr id="11" name="WordArt 2"/>
          <p:cNvSpPr txBox="1">
            <a:spLocks noChangeArrowheads="1" noChangeShapeType="1" noTextEdit="1"/>
          </p:cNvSpPr>
          <p:nvPr/>
        </p:nvSpPr>
        <p:spPr bwMode="auto">
          <a:xfrm>
            <a:off x="3471211" y="1892408"/>
            <a:ext cx="2924355" cy="1720067"/>
          </a:xfrm>
          <a:prstGeom prst="rect">
            <a:avLst/>
          </a:prstGeom>
        </p:spPr>
        <p:txBody>
          <a:bodyPr vert="horz" wrap="none" lIns="91440" tIns="45720" rIns="91440" bIns="45720" numCol="1" rtlCol="0" fromWordArt="1">
            <a:prstTxWarp prst="textCascadeUp">
              <a:avLst>
                <a:gd name="adj" fmla="val 44444"/>
              </a:avLst>
            </a:prstTxWarp>
            <a:normAutofit fontScale="85000" lnSpcReduction="20000"/>
            <a:scene3d>
              <a:camera prst="legacyPerspectiveFront">
                <a:rot lat="20519992" lon="1080000" rev="0"/>
              </a:camera>
              <a:lightRig rig="legacyHarsh2" dir="b"/>
            </a:scene3d>
            <a:sp3d extrusionH="430200" prstMaterial="legacyMatte">
              <a:extrusionClr>
                <a:srgbClr val="FF6600"/>
              </a:extrusionClr>
            </a:sp3d>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kumimoji="1" lang="en-US" sz="6600" kern="10" dirty="0" smtClean="0">
                <a:ln w="9525">
                  <a:round/>
                  <a:headEnd/>
                  <a:tailEnd/>
                </a:ln>
                <a:gradFill rotWithShape="1">
                  <a:gsLst>
                    <a:gs pos="0">
                      <a:srgbClr val="FFE701"/>
                    </a:gs>
                    <a:gs pos="100000">
                      <a:srgbClr val="FE3E02"/>
                    </a:gs>
                  </a:gsLst>
                  <a:lin ang="5400000" scaled="1"/>
                </a:gradFill>
                <a:latin typeface="Impact"/>
                <a:ea typeface="ＭＳ Ｐゴシック" charset="-128"/>
                <a:cs typeface="+mn-cs"/>
              </a:rPr>
              <a:t>SIC-1</a:t>
            </a:r>
          </a:p>
          <a:p>
            <a:pPr marL="0" indent="0" algn="ctr">
              <a:buFont typeface="Arial" panose="020B0604020202020204" pitchFamily="34" charset="0"/>
              <a:buNone/>
            </a:pPr>
            <a:r>
              <a:rPr kumimoji="1" lang="en-US" sz="6600" kern="10" dirty="0" smtClean="0">
                <a:ln w="9525">
                  <a:round/>
                  <a:headEnd/>
                  <a:tailEnd/>
                </a:ln>
                <a:gradFill rotWithShape="1">
                  <a:gsLst>
                    <a:gs pos="0">
                      <a:srgbClr val="FFE701"/>
                    </a:gs>
                    <a:gs pos="100000">
                      <a:srgbClr val="FE3E02"/>
                    </a:gs>
                  </a:gsLst>
                  <a:lin ang="5400000" scaled="1"/>
                </a:gradFill>
                <a:latin typeface="Impact"/>
                <a:ea typeface="ＭＳ Ｐゴシック" charset="-128"/>
                <a:cs typeface="+mn-cs"/>
              </a:rPr>
              <a:t>N-STAMP?</a:t>
            </a:r>
            <a:endParaRPr kumimoji="1" lang="en-US" sz="6600" kern="10" dirty="0">
              <a:ln w="9525">
                <a:round/>
                <a:headEnd/>
                <a:tailEnd/>
              </a:ln>
              <a:gradFill rotWithShape="1">
                <a:gsLst>
                  <a:gs pos="0">
                    <a:srgbClr val="FFE701"/>
                  </a:gs>
                  <a:gs pos="100000">
                    <a:srgbClr val="FE3E02"/>
                  </a:gs>
                </a:gsLst>
                <a:lin ang="5400000" scaled="1"/>
              </a:gradFill>
              <a:latin typeface="Impact"/>
              <a:ea typeface="ＭＳ Ｐゴシック" charset="-128"/>
              <a:cs typeface="+mn-cs"/>
            </a:endParaRPr>
          </a:p>
        </p:txBody>
      </p:sp>
      <p:sp>
        <p:nvSpPr>
          <p:cNvPr id="12" name="TextBox 11"/>
          <p:cNvSpPr txBox="1"/>
          <p:nvPr/>
        </p:nvSpPr>
        <p:spPr>
          <a:xfrm>
            <a:off x="3495750" y="6405740"/>
            <a:ext cx="4722768" cy="276999"/>
          </a:xfrm>
          <a:prstGeom prst="rect">
            <a:avLst/>
          </a:prstGeom>
          <a:solidFill>
            <a:schemeClr val="bg1"/>
          </a:solidFill>
        </p:spPr>
        <p:txBody>
          <a:bodyPr wrap="none" rtlCol="0">
            <a:spAutoFit/>
          </a:bodyPr>
          <a:lstStyle/>
          <a:p>
            <a:r>
              <a:rPr lang="en-US" sz="1200" dirty="0" smtClean="0"/>
              <a:t>Humrickhouse, Fusion Engineering and Design135 (2018) 302–313</a:t>
            </a:r>
            <a:endParaRPr lang="en-US" sz="1200" dirty="0"/>
          </a:p>
        </p:txBody>
      </p:sp>
      <p:sp>
        <p:nvSpPr>
          <p:cNvPr id="13" name="TextBox 12"/>
          <p:cNvSpPr txBox="1"/>
          <p:nvPr/>
        </p:nvSpPr>
        <p:spPr>
          <a:xfrm>
            <a:off x="5725144" y="5138647"/>
            <a:ext cx="1257543" cy="392415"/>
          </a:xfrm>
          <a:prstGeom prst="rect">
            <a:avLst/>
          </a:prstGeom>
          <a:solidFill>
            <a:schemeClr val="bg1"/>
          </a:solidFill>
        </p:spPr>
        <p:txBody>
          <a:bodyPr wrap="square" rtlCol="0">
            <a:spAutoFit/>
          </a:bodyPr>
          <a:lstStyle/>
          <a:p>
            <a:r>
              <a:rPr lang="en-US" sz="975" b="1" dirty="0">
                <a:latin typeface="Times New Roman" panose="02020603050405020304" pitchFamily="18" charset="0"/>
                <a:cs typeface="Times New Roman" panose="02020603050405020304" pitchFamily="18" charset="0"/>
              </a:rPr>
              <a:t>Coolant</a:t>
            </a:r>
          </a:p>
          <a:p>
            <a:r>
              <a:rPr lang="en-US" sz="975" b="1" dirty="0">
                <a:latin typeface="Times New Roman" panose="02020603050405020304" pitchFamily="18" charset="0"/>
                <a:cs typeface="Times New Roman" panose="02020603050405020304" pitchFamily="18" charset="0"/>
              </a:rPr>
              <a:t>Ring Header</a:t>
            </a:r>
          </a:p>
        </p:txBody>
      </p:sp>
      <p:grpSp>
        <p:nvGrpSpPr>
          <p:cNvPr id="14" name="Group 13"/>
          <p:cNvGrpSpPr/>
          <p:nvPr/>
        </p:nvGrpSpPr>
        <p:grpSpPr>
          <a:xfrm>
            <a:off x="6373746" y="4081901"/>
            <a:ext cx="2637439" cy="2261206"/>
            <a:chOff x="5828803" y="4248149"/>
            <a:chExt cx="2637439" cy="2261206"/>
          </a:xfrm>
        </p:grpSpPr>
        <p:grpSp>
          <p:nvGrpSpPr>
            <p:cNvPr id="15" name="Group 14"/>
            <p:cNvGrpSpPr/>
            <p:nvPr/>
          </p:nvGrpSpPr>
          <p:grpSpPr>
            <a:xfrm>
              <a:off x="5828803" y="4248149"/>
              <a:ext cx="2637439" cy="2261206"/>
              <a:chOff x="5828803" y="4248149"/>
              <a:chExt cx="2637439" cy="2261206"/>
            </a:xfrm>
          </p:grpSpPr>
          <p:grpSp>
            <p:nvGrpSpPr>
              <p:cNvPr id="17" name="Group 16"/>
              <p:cNvGrpSpPr/>
              <p:nvPr/>
            </p:nvGrpSpPr>
            <p:grpSpPr>
              <a:xfrm>
                <a:off x="5828803" y="4252912"/>
                <a:ext cx="2637439" cy="2256443"/>
                <a:chOff x="5828803" y="4252912"/>
                <a:chExt cx="2637439" cy="2256443"/>
              </a:xfrm>
            </p:grpSpPr>
            <p:grpSp>
              <p:nvGrpSpPr>
                <p:cNvPr id="19" name="Group 18"/>
                <p:cNvGrpSpPr/>
                <p:nvPr/>
              </p:nvGrpSpPr>
              <p:grpSpPr>
                <a:xfrm>
                  <a:off x="5828803" y="4375733"/>
                  <a:ext cx="2637439" cy="2133622"/>
                  <a:chOff x="5862638" y="3380747"/>
                  <a:chExt cx="3516584" cy="2844829"/>
                </a:xfrm>
              </p:grpSpPr>
              <p:grpSp>
                <p:nvGrpSpPr>
                  <p:cNvPr id="22" name="Group 21"/>
                  <p:cNvGrpSpPr/>
                  <p:nvPr/>
                </p:nvGrpSpPr>
                <p:grpSpPr>
                  <a:xfrm>
                    <a:off x="6053743" y="3380747"/>
                    <a:ext cx="3325479" cy="2844829"/>
                    <a:chOff x="6813497" y="438551"/>
                    <a:chExt cx="2978883" cy="2706315"/>
                  </a:xfrm>
                </p:grpSpPr>
                <p:pic>
                  <p:nvPicPr>
                    <p:cNvPr id="24" name="Picture 23"/>
                    <p:cNvPicPr>
                      <a:picLocks noChangeAspect="1"/>
                    </p:cNvPicPr>
                    <p:nvPr/>
                  </p:nvPicPr>
                  <p:blipFill>
                    <a:blip r:embed="rId4"/>
                    <a:stretch>
                      <a:fillRect/>
                    </a:stretch>
                  </p:blipFill>
                  <p:spPr>
                    <a:xfrm>
                      <a:off x="6973631" y="438551"/>
                      <a:ext cx="2818749" cy="2706315"/>
                    </a:xfrm>
                    <a:prstGeom prst="rect">
                      <a:avLst/>
                    </a:prstGeom>
                  </p:spPr>
                </p:pic>
                <p:pic>
                  <p:nvPicPr>
                    <p:cNvPr id="25" name="Picture 24"/>
                    <p:cNvPicPr>
                      <a:picLocks noChangeAspect="1"/>
                    </p:cNvPicPr>
                    <p:nvPr/>
                  </p:nvPicPr>
                  <p:blipFill>
                    <a:blip r:embed="rId5"/>
                    <a:stretch>
                      <a:fillRect/>
                    </a:stretch>
                  </p:blipFill>
                  <p:spPr>
                    <a:xfrm flipV="1">
                      <a:off x="7136606" y="1531138"/>
                      <a:ext cx="152423" cy="311943"/>
                    </a:xfrm>
                    <a:prstGeom prst="rect">
                      <a:avLst/>
                    </a:prstGeom>
                  </p:spPr>
                </p:pic>
                <p:sp>
                  <p:nvSpPr>
                    <p:cNvPr id="26" name="Rectangle 25"/>
                    <p:cNvSpPr/>
                    <p:nvPr/>
                  </p:nvSpPr>
                  <p:spPr>
                    <a:xfrm>
                      <a:off x="6813497" y="2109099"/>
                      <a:ext cx="185738" cy="5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7" name="Picture 26"/>
                    <p:cNvPicPr>
                      <a:picLocks noChangeAspect="1"/>
                    </p:cNvPicPr>
                    <p:nvPr/>
                  </p:nvPicPr>
                  <p:blipFill>
                    <a:blip r:embed="rId6"/>
                    <a:stretch>
                      <a:fillRect/>
                    </a:stretch>
                  </p:blipFill>
                  <p:spPr>
                    <a:xfrm flipV="1">
                      <a:off x="6973978" y="1241393"/>
                      <a:ext cx="315051" cy="313561"/>
                    </a:xfrm>
                    <a:prstGeom prst="rect">
                      <a:avLst/>
                    </a:prstGeom>
                  </p:spPr>
                </p:pic>
                <p:pic>
                  <p:nvPicPr>
                    <p:cNvPr id="28" name="Picture 27"/>
                    <p:cNvPicPr>
                      <a:picLocks noChangeAspect="1"/>
                    </p:cNvPicPr>
                    <p:nvPr/>
                  </p:nvPicPr>
                  <p:blipFill>
                    <a:blip r:embed="rId7"/>
                    <a:stretch>
                      <a:fillRect/>
                    </a:stretch>
                  </p:blipFill>
                  <p:spPr>
                    <a:xfrm flipV="1">
                      <a:off x="7167009" y="1838322"/>
                      <a:ext cx="147560" cy="249191"/>
                    </a:xfrm>
                    <a:prstGeom prst="rect">
                      <a:avLst/>
                    </a:prstGeom>
                  </p:spPr>
                </p:pic>
                <p:cxnSp>
                  <p:nvCxnSpPr>
                    <p:cNvPr id="29" name="Straight Connector 28"/>
                    <p:cNvCxnSpPr/>
                    <p:nvPr/>
                  </p:nvCxnSpPr>
                  <p:spPr>
                    <a:xfrm flipH="1">
                      <a:off x="7250707" y="1342396"/>
                      <a:ext cx="6313" cy="666476"/>
                    </a:xfrm>
                    <a:prstGeom prst="line">
                      <a:avLst/>
                    </a:prstGeom>
                    <a:ln w="28575">
                      <a:solidFill>
                        <a:srgbClr val="9E0000"/>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8"/>
                    <a:stretch>
                      <a:fillRect/>
                    </a:stretch>
                  </p:blipFill>
                  <p:spPr>
                    <a:xfrm rot="5400000" flipV="1">
                      <a:off x="7044344" y="2199972"/>
                      <a:ext cx="347815" cy="114759"/>
                    </a:xfrm>
                    <a:prstGeom prst="rect">
                      <a:avLst/>
                    </a:prstGeom>
                  </p:spPr>
                </p:pic>
                <p:cxnSp>
                  <p:nvCxnSpPr>
                    <p:cNvPr id="31" name="Straight Connector 30"/>
                    <p:cNvCxnSpPr/>
                    <p:nvPr/>
                  </p:nvCxnSpPr>
                  <p:spPr>
                    <a:xfrm flipH="1">
                      <a:off x="7154150" y="1438275"/>
                      <a:ext cx="4763" cy="992981"/>
                    </a:xfrm>
                    <a:prstGeom prst="line">
                      <a:avLst/>
                    </a:prstGeom>
                    <a:ln w="28575">
                      <a:solidFill>
                        <a:srgbClr val="9E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090322" y="1340015"/>
                      <a:ext cx="134290" cy="2233"/>
                    </a:xfrm>
                    <a:prstGeom prst="line">
                      <a:avLst/>
                    </a:prstGeom>
                    <a:ln w="28575">
                      <a:solidFill>
                        <a:srgbClr val="9E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254186" y="2083593"/>
                      <a:ext cx="4763" cy="338138"/>
                    </a:xfrm>
                    <a:prstGeom prst="line">
                      <a:avLst/>
                    </a:prstGeom>
                    <a:ln w="28575">
                      <a:solidFill>
                        <a:srgbClr val="9E0000"/>
                      </a:solidFill>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7090139" y="1255580"/>
                      <a:ext cx="222680" cy="727245"/>
                    </a:xfrm>
                    <a:custGeom>
                      <a:avLst/>
                      <a:gdLst>
                        <a:gd name="connsiteX0" fmla="*/ 54769 w 59531"/>
                        <a:gd name="connsiteY0" fmla="*/ 107156 h 107156"/>
                        <a:gd name="connsiteX1" fmla="*/ 59531 w 59531"/>
                        <a:gd name="connsiteY1" fmla="*/ 42863 h 107156"/>
                        <a:gd name="connsiteX2" fmla="*/ 59531 w 59531"/>
                        <a:gd name="connsiteY2" fmla="*/ 14288 h 107156"/>
                        <a:gd name="connsiteX3" fmla="*/ 45244 w 59531"/>
                        <a:gd name="connsiteY3" fmla="*/ 2381 h 107156"/>
                        <a:gd name="connsiteX4" fmla="*/ 16669 w 59531"/>
                        <a:gd name="connsiteY4" fmla="*/ 0 h 107156"/>
                        <a:gd name="connsiteX5" fmla="*/ 0 w 59531"/>
                        <a:gd name="connsiteY5" fmla="*/ 0 h 107156"/>
                        <a:gd name="connsiteX6" fmla="*/ 0 w 59531"/>
                        <a:gd name="connsiteY6" fmla="*/ 21431 h 107156"/>
                        <a:gd name="connsiteX7" fmla="*/ 0 w 59531"/>
                        <a:gd name="connsiteY7" fmla="*/ 21431 h 107156"/>
                        <a:gd name="connsiteX8" fmla="*/ 23813 w 59531"/>
                        <a:gd name="connsiteY8" fmla="*/ 30956 h 107156"/>
                        <a:gd name="connsiteX9" fmla="*/ 26194 w 59531"/>
                        <a:gd name="connsiteY9" fmla="*/ 54769 h 107156"/>
                        <a:gd name="connsiteX10" fmla="*/ 54769 w 59531"/>
                        <a:gd name="connsiteY10" fmla="*/ 107156 h 107156"/>
                        <a:gd name="connsiteX0" fmla="*/ 54769 w 59531"/>
                        <a:gd name="connsiteY0" fmla="*/ 107156 h 135732"/>
                        <a:gd name="connsiteX1" fmla="*/ 59531 w 59531"/>
                        <a:gd name="connsiteY1" fmla="*/ 42863 h 135732"/>
                        <a:gd name="connsiteX2" fmla="*/ 59531 w 59531"/>
                        <a:gd name="connsiteY2" fmla="*/ 14288 h 135732"/>
                        <a:gd name="connsiteX3" fmla="*/ 45244 w 59531"/>
                        <a:gd name="connsiteY3" fmla="*/ 2381 h 135732"/>
                        <a:gd name="connsiteX4" fmla="*/ 16669 w 59531"/>
                        <a:gd name="connsiteY4" fmla="*/ 0 h 135732"/>
                        <a:gd name="connsiteX5" fmla="*/ 0 w 59531"/>
                        <a:gd name="connsiteY5" fmla="*/ 0 h 135732"/>
                        <a:gd name="connsiteX6" fmla="*/ 0 w 59531"/>
                        <a:gd name="connsiteY6" fmla="*/ 21431 h 135732"/>
                        <a:gd name="connsiteX7" fmla="*/ 0 w 59531"/>
                        <a:gd name="connsiteY7" fmla="*/ 21431 h 135732"/>
                        <a:gd name="connsiteX8" fmla="*/ 23813 w 59531"/>
                        <a:gd name="connsiteY8" fmla="*/ 30956 h 135732"/>
                        <a:gd name="connsiteX9" fmla="*/ 33337 w 59531"/>
                        <a:gd name="connsiteY9" fmla="*/ 135732 h 135732"/>
                        <a:gd name="connsiteX10" fmla="*/ 54769 w 59531"/>
                        <a:gd name="connsiteY10" fmla="*/ 107156 h 135732"/>
                        <a:gd name="connsiteX0" fmla="*/ 64294 w 64294"/>
                        <a:gd name="connsiteY0" fmla="*/ 107156 h 135732"/>
                        <a:gd name="connsiteX1" fmla="*/ 59531 w 64294"/>
                        <a:gd name="connsiteY1" fmla="*/ 42863 h 135732"/>
                        <a:gd name="connsiteX2" fmla="*/ 59531 w 64294"/>
                        <a:gd name="connsiteY2" fmla="*/ 14288 h 135732"/>
                        <a:gd name="connsiteX3" fmla="*/ 45244 w 64294"/>
                        <a:gd name="connsiteY3" fmla="*/ 2381 h 135732"/>
                        <a:gd name="connsiteX4" fmla="*/ 16669 w 64294"/>
                        <a:gd name="connsiteY4" fmla="*/ 0 h 135732"/>
                        <a:gd name="connsiteX5" fmla="*/ 0 w 64294"/>
                        <a:gd name="connsiteY5" fmla="*/ 0 h 135732"/>
                        <a:gd name="connsiteX6" fmla="*/ 0 w 64294"/>
                        <a:gd name="connsiteY6" fmla="*/ 21431 h 135732"/>
                        <a:gd name="connsiteX7" fmla="*/ 0 w 64294"/>
                        <a:gd name="connsiteY7" fmla="*/ 21431 h 135732"/>
                        <a:gd name="connsiteX8" fmla="*/ 23813 w 64294"/>
                        <a:gd name="connsiteY8" fmla="*/ 30956 h 135732"/>
                        <a:gd name="connsiteX9" fmla="*/ 33337 w 64294"/>
                        <a:gd name="connsiteY9" fmla="*/ 135732 h 135732"/>
                        <a:gd name="connsiteX10" fmla="*/ 64294 w 64294"/>
                        <a:gd name="connsiteY10" fmla="*/ 107156 h 135732"/>
                        <a:gd name="connsiteX0" fmla="*/ 64294 w 64294"/>
                        <a:gd name="connsiteY0" fmla="*/ 107156 h 123826"/>
                        <a:gd name="connsiteX1" fmla="*/ 59531 w 64294"/>
                        <a:gd name="connsiteY1" fmla="*/ 42863 h 123826"/>
                        <a:gd name="connsiteX2" fmla="*/ 59531 w 64294"/>
                        <a:gd name="connsiteY2" fmla="*/ 14288 h 123826"/>
                        <a:gd name="connsiteX3" fmla="*/ 45244 w 64294"/>
                        <a:gd name="connsiteY3" fmla="*/ 2381 h 123826"/>
                        <a:gd name="connsiteX4" fmla="*/ 16669 w 64294"/>
                        <a:gd name="connsiteY4" fmla="*/ 0 h 123826"/>
                        <a:gd name="connsiteX5" fmla="*/ 0 w 64294"/>
                        <a:gd name="connsiteY5" fmla="*/ 0 h 123826"/>
                        <a:gd name="connsiteX6" fmla="*/ 0 w 64294"/>
                        <a:gd name="connsiteY6" fmla="*/ 21431 h 123826"/>
                        <a:gd name="connsiteX7" fmla="*/ 0 w 64294"/>
                        <a:gd name="connsiteY7" fmla="*/ 21431 h 123826"/>
                        <a:gd name="connsiteX8" fmla="*/ 23813 w 64294"/>
                        <a:gd name="connsiteY8" fmla="*/ 30956 h 123826"/>
                        <a:gd name="connsiteX9" fmla="*/ 33337 w 64294"/>
                        <a:gd name="connsiteY9" fmla="*/ 123826 h 123826"/>
                        <a:gd name="connsiteX10" fmla="*/ 64294 w 64294"/>
                        <a:gd name="connsiteY10" fmla="*/ 107156 h 123826"/>
                        <a:gd name="connsiteX0" fmla="*/ 64294 w 64294"/>
                        <a:gd name="connsiteY0" fmla="*/ 107156 h 123826"/>
                        <a:gd name="connsiteX1" fmla="*/ 59531 w 64294"/>
                        <a:gd name="connsiteY1" fmla="*/ 42863 h 123826"/>
                        <a:gd name="connsiteX2" fmla="*/ 59531 w 64294"/>
                        <a:gd name="connsiteY2" fmla="*/ 14288 h 123826"/>
                        <a:gd name="connsiteX3" fmla="*/ 45244 w 64294"/>
                        <a:gd name="connsiteY3" fmla="*/ 2381 h 123826"/>
                        <a:gd name="connsiteX4" fmla="*/ 16669 w 64294"/>
                        <a:gd name="connsiteY4" fmla="*/ 0 h 123826"/>
                        <a:gd name="connsiteX5" fmla="*/ 0 w 64294"/>
                        <a:gd name="connsiteY5" fmla="*/ 0 h 123826"/>
                        <a:gd name="connsiteX6" fmla="*/ 0 w 64294"/>
                        <a:gd name="connsiteY6" fmla="*/ 21431 h 123826"/>
                        <a:gd name="connsiteX7" fmla="*/ 0 w 64294"/>
                        <a:gd name="connsiteY7" fmla="*/ 30956 h 123826"/>
                        <a:gd name="connsiteX8" fmla="*/ 23813 w 64294"/>
                        <a:gd name="connsiteY8" fmla="*/ 30956 h 123826"/>
                        <a:gd name="connsiteX9" fmla="*/ 33337 w 64294"/>
                        <a:gd name="connsiteY9" fmla="*/ 123826 h 123826"/>
                        <a:gd name="connsiteX10" fmla="*/ 64294 w 64294"/>
                        <a:gd name="connsiteY10" fmla="*/ 107156 h 123826"/>
                        <a:gd name="connsiteX0" fmla="*/ 66586 w 66586"/>
                        <a:gd name="connsiteY0" fmla="*/ 107156 h 123826"/>
                        <a:gd name="connsiteX1" fmla="*/ 61823 w 66586"/>
                        <a:gd name="connsiteY1" fmla="*/ 42863 h 123826"/>
                        <a:gd name="connsiteX2" fmla="*/ 61823 w 66586"/>
                        <a:gd name="connsiteY2" fmla="*/ 14288 h 123826"/>
                        <a:gd name="connsiteX3" fmla="*/ 47536 w 66586"/>
                        <a:gd name="connsiteY3" fmla="*/ 2381 h 123826"/>
                        <a:gd name="connsiteX4" fmla="*/ 18961 w 66586"/>
                        <a:gd name="connsiteY4" fmla="*/ 0 h 123826"/>
                        <a:gd name="connsiteX5" fmla="*/ 2292 w 66586"/>
                        <a:gd name="connsiteY5" fmla="*/ 0 h 123826"/>
                        <a:gd name="connsiteX6" fmla="*/ 2292 w 66586"/>
                        <a:gd name="connsiteY6" fmla="*/ 21431 h 123826"/>
                        <a:gd name="connsiteX7" fmla="*/ 2292 w 66586"/>
                        <a:gd name="connsiteY7" fmla="*/ 30956 h 123826"/>
                        <a:gd name="connsiteX8" fmla="*/ 33248 w 66586"/>
                        <a:gd name="connsiteY8" fmla="*/ 30956 h 123826"/>
                        <a:gd name="connsiteX9" fmla="*/ 35629 w 66586"/>
                        <a:gd name="connsiteY9" fmla="*/ 123826 h 123826"/>
                        <a:gd name="connsiteX10" fmla="*/ 66586 w 66586"/>
                        <a:gd name="connsiteY10" fmla="*/ 107156 h 123826"/>
                        <a:gd name="connsiteX0" fmla="*/ 66586 w 66586"/>
                        <a:gd name="connsiteY0" fmla="*/ 107156 h 111919"/>
                        <a:gd name="connsiteX1" fmla="*/ 61823 w 66586"/>
                        <a:gd name="connsiteY1" fmla="*/ 42863 h 111919"/>
                        <a:gd name="connsiteX2" fmla="*/ 61823 w 66586"/>
                        <a:gd name="connsiteY2" fmla="*/ 14288 h 111919"/>
                        <a:gd name="connsiteX3" fmla="*/ 47536 w 66586"/>
                        <a:gd name="connsiteY3" fmla="*/ 2381 h 111919"/>
                        <a:gd name="connsiteX4" fmla="*/ 18961 w 66586"/>
                        <a:gd name="connsiteY4" fmla="*/ 0 h 111919"/>
                        <a:gd name="connsiteX5" fmla="*/ 2292 w 66586"/>
                        <a:gd name="connsiteY5" fmla="*/ 0 h 111919"/>
                        <a:gd name="connsiteX6" fmla="*/ 2292 w 66586"/>
                        <a:gd name="connsiteY6" fmla="*/ 21431 h 111919"/>
                        <a:gd name="connsiteX7" fmla="*/ 2292 w 66586"/>
                        <a:gd name="connsiteY7" fmla="*/ 30956 h 111919"/>
                        <a:gd name="connsiteX8" fmla="*/ 33248 w 66586"/>
                        <a:gd name="connsiteY8" fmla="*/ 30956 h 111919"/>
                        <a:gd name="connsiteX9" fmla="*/ 30866 w 66586"/>
                        <a:gd name="connsiteY9" fmla="*/ 111919 h 111919"/>
                        <a:gd name="connsiteX10" fmla="*/ 66586 w 66586"/>
                        <a:gd name="connsiteY10" fmla="*/ 107156 h 111919"/>
                        <a:gd name="connsiteX0" fmla="*/ 66058 w 66058"/>
                        <a:gd name="connsiteY0" fmla="*/ 107156 h 111919"/>
                        <a:gd name="connsiteX1" fmla="*/ 61295 w 66058"/>
                        <a:gd name="connsiteY1" fmla="*/ 42863 h 111919"/>
                        <a:gd name="connsiteX2" fmla="*/ 61295 w 66058"/>
                        <a:gd name="connsiteY2" fmla="*/ 14288 h 111919"/>
                        <a:gd name="connsiteX3" fmla="*/ 47008 w 66058"/>
                        <a:gd name="connsiteY3" fmla="*/ 2381 h 111919"/>
                        <a:gd name="connsiteX4" fmla="*/ 18433 w 66058"/>
                        <a:gd name="connsiteY4" fmla="*/ 0 h 111919"/>
                        <a:gd name="connsiteX5" fmla="*/ 1764 w 66058"/>
                        <a:gd name="connsiteY5" fmla="*/ 0 h 111919"/>
                        <a:gd name="connsiteX6" fmla="*/ 1764 w 66058"/>
                        <a:gd name="connsiteY6" fmla="*/ 21431 h 111919"/>
                        <a:gd name="connsiteX7" fmla="*/ 1764 w 66058"/>
                        <a:gd name="connsiteY7" fmla="*/ 30956 h 111919"/>
                        <a:gd name="connsiteX8" fmla="*/ 25576 w 66058"/>
                        <a:gd name="connsiteY8" fmla="*/ 49609 h 111919"/>
                        <a:gd name="connsiteX9" fmla="*/ 30338 w 66058"/>
                        <a:gd name="connsiteY9" fmla="*/ 111919 h 111919"/>
                        <a:gd name="connsiteX10" fmla="*/ 66058 w 66058"/>
                        <a:gd name="connsiteY10" fmla="*/ 107156 h 111919"/>
                        <a:gd name="connsiteX0" fmla="*/ 162059 w 162059"/>
                        <a:gd name="connsiteY0" fmla="*/ 107156 h 111919"/>
                        <a:gd name="connsiteX1" fmla="*/ 157296 w 162059"/>
                        <a:gd name="connsiteY1" fmla="*/ 42863 h 111919"/>
                        <a:gd name="connsiteX2" fmla="*/ 157296 w 162059"/>
                        <a:gd name="connsiteY2" fmla="*/ 14288 h 111919"/>
                        <a:gd name="connsiteX3" fmla="*/ 143009 w 162059"/>
                        <a:gd name="connsiteY3" fmla="*/ 2381 h 111919"/>
                        <a:gd name="connsiteX4" fmla="*/ 114434 w 162059"/>
                        <a:gd name="connsiteY4" fmla="*/ 0 h 111919"/>
                        <a:gd name="connsiteX5" fmla="*/ 97765 w 162059"/>
                        <a:gd name="connsiteY5" fmla="*/ 0 h 111919"/>
                        <a:gd name="connsiteX6" fmla="*/ 97765 w 162059"/>
                        <a:gd name="connsiteY6" fmla="*/ 21431 h 111919"/>
                        <a:gd name="connsiteX7" fmla="*/ 134 w 162059"/>
                        <a:gd name="connsiteY7" fmla="*/ 30956 h 111919"/>
                        <a:gd name="connsiteX8" fmla="*/ 121577 w 162059"/>
                        <a:gd name="connsiteY8" fmla="*/ 49609 h 111919"/>
                        <a:gd name="connsiteX9" fmla="*/ 126339 w 162059"/>
                        <a:gd name="connsiteY9" fmla="*/ 111919 h 111919"/>
                        <a:gd name="connsiteX10" fmla="*/ 162059 w 162059"/>
                        <a:gd name="connsiteY10" fmla="*/ 107156 h 111919"/>
                        <a:gd name="connsiteX0" fmla="*/ 175657 w 175657"/>
                        <a:gd name="connsiteY0" fmla="*/ 115571 h 120334"/>
                        <a:gd name="connsiteX1" fmla="*/ 170894 w 175657"/>
                        <a:gd name="connsiteY1" fmla="*/ 51278 h 120334"/>
                        <a:gd name="connsiteX2" fmla="*/ 170894 w 175657"/>
                        <a:gd name="connsiteY2" fmla="*/ 22703 h 120334"/>
                        <a:gd name="connsiteX3" fmla="*/ 156607 w 175657"/>
                        <a:gd name="connsiteY3" fmla="*/ 10796 h 120334"/>
                        <a:gd name="connsiteX4" fmla="*/ 128032 w 175657"/>
                        <a:gd name="connsiteY4" fmla="*/ 8415 h 120334"/>
                        <a:gd name="connsiteX5" fmla="*/ 111363 w 175657"/>
                        <a:gd name="connsiteY5" fmla="*/ 8415 h 120334"/>
                        <a:gd name="connsiteX6" fmla="*/ 13732 w 175657"/>
                        <a:gd name="connsiteY6" fmla="*/ 0 h 120334"/>
                        <a:gd name="connsiteX7" fmla="*/ 13732 w 175657"/>
                        <a:gd name="connsiteY7" fmla="*/ 39371 h 120334"/>
                        <a:gd name="connsiteX8" fmla="*/ 135175 w 175657"/>
                        <a:gd name="connsiteY8" fmla="*/ 58024 h 120334"/>
                        <a:gd name="connsiteX9" fmla="*/ 139937 w 175657"/>
                        <a:gd name="connsiteY9" fmla="*/ 120334 h 120334"/>
                        <a:gd name="connsiteX10" fmla="*/ 175657 w 175657"/>
                        <a:gd name="connsiteY10" fmla="*/ 115571 h 120334"/>
                        <a:gd name="connsiteX0" fmla="*/ 162740 w 162740"/>
                        <a:gd name="connsiteY0" fmla="*/ 116950 h 121713"/>
                        <a:gd name="connsiteX1" fmla="*/ 157977 w 162740"/>
                        <a:gd name="connsiteY1" fmla="*/ 52657 h 121713"/>
                        <a:gd name="connsiteX2" fmla="*/ 157977 w 162740"/>
                        <a:gd name="connsiteY2" fmla="*/ 24082 h 121713"/>
                        <a:gd name="connsiteX3" fmla="*/ 143690 w 162740"/>
                        <a:gd name="connsiteY3" fmla="*/ 12175 h 121713"/>
                        <a:gd name="connsiteX4" fmla="*/ 115115 w 162740"/>
                        <a:gd name="connsiteY4" fmla="*/ 9794 h 121713"/>
                        <a:gd name="connsiteX5" fmla="*/ 98446 w 162740"/>
                        <a:gd name="connsiteY5" fmla="*/ 9794 h 121713"/>
                        <a:gd name="connsiteX6" fmla="*/ 815 w 162740"/>
                        <a:gd name="connsiteY6" fmla="*/ 1379 h 121713"/>
                        <a:gd name="connsiteX7" fmla="*/ 55584 w 162740"/>
                        <a:gd name="connsiteY7" fmla="*/ 40750 h 121713"/>
                        <a:gd name="connsiteX8" fmla="*/ 122258 w 162740"/>
                        <a:gd name="connsiteY8" fmla="*/ 59403 h 121713"/>
                        <a:gd name="connsiteX9" fmla="*/ 127020 w 162740"/>
                        <a:gd name="connsiteY9" fmla="*/ 121713 h 121713"/>
                        <a:gd name="connsiteX10" fmla="*/ 162740 w 162740"/>
                        <a:gd name="connsiteY10" fmla="*/ 116950 h 121713"/>
                        <a:gd name="connsiteX0" fmla="*/ 163738 w 163738"/>
                        <a:gd name="connsiteY0" fmla="*/ 116950 h 121713"/>
                        <a:gd name="connsiteX1" fmla="*/ 158975 w 163738"/>
                        <a:gd name="connsiteY1" fmla="*/ 52657 h 121713"/>
                        <a:gd name="connsiteX2" fmla="*/ 158975 w 163738"/>
                        <a:gd name="connsiteY2" fmla="*/ 24082 h 121713"/>
                        <a:gd name="connsiteX3" fmla="*/ 144688 w 163738"/>
                        <a:gd name="connsiteY3" fmla="*/ 12175 h 121713"/>
                        <a:gd name="connsiteX4" fmla="*/ 116113 w 163738"/>
                        <a:gd name="connsiteY4" fmla="*/ 9794 h 121713"/>
                        <a:gd name="connsiteX5" fmla="*/ 99444 w 163738"/>
                        <a:gd name="connsiteY5" fmla="*/ 9794 h 121713"/>
                        <a:gd name="connsiteX6" fmla="*/ 1813 w 163738"/>
                        <a:gd name="connsiteY6" fmla="*/ 1379 h 121713"/>
                        <a:gd name="connsiteX7" fmla="*/ 56582 w 163738"/>
                        <a:gd name="connsiteY7" fmla="*/ 40750 h 121713"/>
                        <a:gd name="connsiteX8" fmla="*/ 123256 w 163738"/>
                        <a:gd name="connsiteY8" fmla="*/ 59403 h 121713"/>
                        <a:gd name="connsiteX9" fmla="*/ 128018 w 163738"/>
                        <a:gd name="connsiteY9" fmla="*/ 121713 h 121713"/>
                        <a:gd name="connsiteX10" fmla="*/ 163738 w 163738"/>
                        <a:gd name="connsiteY10" fmla="*/ 116950 h 121713"/>
                        <a:gd name="connsiteX0" fmla="*/ 163369 w 163369"/>
                        <a:gd name="connsiteY0" fmla="*/ 116950 h 121713"/>
                        <a:gd name="connsiteX1" fmla="*/ 158606 w 163369"/>
                        <a:gd name="connsiteY1" fmla="*/ 52657 h 121713"/>
                        <a:gd name="connsiteX2" fmla="*/ 158606 w 163369"/>
                        <a:gd name="connsiteY2" fmla="*/ 24082 h 121713"/>
                        <a:gd name="connsiteX3" fmla="*/ 144319 w 163369"/>
                        <a:gd name="connsiteY3" fmla="*/ 12175 h 121713"/>
                        <a:gd name="connsiteX4" fmla="*/ 115744 w 163369"/>
                        <a:gd name="connsiteY4" fmla="*/ 9794 h 121713"/>
                        <a:gd name="connsiteX5" fmla="*/ 32400 w 163369"/>
                        <a:gd name="connsiteY5" fmla="*/ 9794 h 121713"/>
                        <a:gd name="connsiteX6" fmla="*/ 1444 w 163369"/>
                        <a:gd name="connsiteY6" fmla="*/ 1379 h 121713"/>
                        <a:gd name="connsiteX7" fmla="*/ 56213 w 163369"/>
                        <a:gd name="connsiteY7" fmla="*/ 40750 h 121713"/>
                        <a:gd name="connsiteX8" fmla="*/ 122887 w 163369"/>
                        <a:gd name="connsiteY8" fmla="*/ 59403 h 121713"/>
                        <a:gd name="connsiteX9" fmla="*/ 127649 w 163369"/>
                        <a:gd name="connsiteY9" fmla="*/ 121713 h 121713"/>
                        <a:gd name="connsiteX10" fmla="*/ 163369 w 163369"/>
                        <a:gd name="connsiteY10" fmla="*/ 116950 h 121713"/>
                        <a:gd name="connsiteX0" fmla="*/ 163369 w 163369"/>
                        <a:gd name="connsiteY0" fmla="*/ 116950 h 121713"/>
                        <a:gd name="connsiteX1" fmla="*/ 158606 w 163369"/>
                        <a:gd name="connsiteY1" fmla="*/ 52657 h 121713"/>
                        <a:gd name="connsiteX2" fmla="*/ 158606 w 163369"/>
                        <a:gd name="connsiteY2" fmla="*/ 24082 h 121713"/>
                        <a:gd name="connsiteX3" fmla="*/ 144319 w 163369"/>
                        <a:gd name="connsiteY3" fmla="*/ 12175 h 121713"/>
                        <a:gd name="connsiteX4" fmla="*/ 94313 w 163369"/>
                        <a:gd name="connsiteY4" fmla="*/ 2333 h 121713"/>
                        <a:gd name="connsiteX5" fmla="*/ 32400 w 163369"/>
                        <a:gd name="connsiteY5" fmla="*/ 9794 h 121713"/>
                        <a:gd name="connsiteX6" fmla="*/ 1444 w 163369"/>
                        <a:gd name="connsiteY6" fmla="*/ 1379 h 121713"/>
                        <a:gd name="connsiteX7" fmla="*/ 56213 w 163369"/>
                        <a:gd name="connsiteY7" fmla="*/ 40750 h 121713"/>
                        <a:gd name="connsiteX8" fmla="*/ 122887 w 163369"/>
                        <a:gd name="connsiteY8" fmla="*/ 59403 h 121713"/>
                        <a:gd name="connsiteX9" fmla="*/ 127649 w 163369"/>
                        <a:gd name="connsiteY9" fmla="*/ 121713 h 121713"/>
                        <a:gd name="connsiteX10" fmla="*/ 163369 w 163369"/>
                        <a:gd name="connsiteY10" fmla="*/ 116950 h 121713"/>
                        <a:gd name="connsiteX0" fmla="*/ 179113 w 179113"/>
                        <a:gd name="connsiteY0" fmla="*/ 115284 h 120047"/>
                        <a:gd name="connsiteX1" fmla="*/ 174350 w 179113"/>
                        <a:gd name="connsiteY1" fmla="*/ 50991 h 120047"/>
                        <a:gd name="connsiteX2" fmla="*/ 174350 w 179113"/>
                        <a:gd name="connsiteY2" fmla="*/ 22416 h 120047"/>
                        <a:gd name="connsiteX3" fmla="*/ 160063 w 179113"/>
                        <a:gd name="connsiteY3" fmla="*/ 10509 h 120047"/>
                        <a:gd name="connsiteX4" fmla="*/ 110057 w 179113"/>
                        <a:gd name="connsiteY4" fmla="*/ 667 h 120047"/>
                        <a:gd name="connsiteX5" fmla="*/ 48144 w 179113"/>
                        <a:gd name="connsiteY5" fmla="*/ 8128 h 120047"/>
                        <a:gd name="connsiteX6" fmla="*/ 519 w 179113"/>
                        <a:gd name="connsiteY6" fmla="*/ 1579 h 120047"/>
                        <a:gd name="connsiteX7" fmla="*/ 71957 w 179113"/>
                        <a:gd name="connsiteY7" fmla="*/ 39084 h 120047"/>
                        <a:gd name="connsiteX8" fmla="*/ 138631 w 179113"/>
                        <a:gd name="connsiteY8" fmla="*/ 57737 h 120047"/>
                        <a:gd name="connsiteX9" fmla="*/ 143393 w 179113"/>
                        <a:gd name="connsiteY9" fmla="*/ 120047 h 120047"/>
                        <a:gd name="connsiteX10" fmla="*/ 179113 w 179113"/>
                        <a:gd name="connsiteY10" fmla="*/ 115284 h 120047"/>
                        <a:gd name="connsiteX0" fmla="*/ 179113 w 179113"/>
                        <a:gd name="connsiteY0" fmla="*/ 115284 h 120047"/>
                        <a:gd name="connsiteX1" fmla="*/ 174350 w 179113"/>
                        <a:gd name="connsiteY1" fmla="*/ 50991 h 120047"/>
                        <a:gd name="connsiteX2" fmla="*/ 174350 w 179113"/>
                        <a:gd name="connsiteY2" fmla="*/ 22416 h 120047"/>
                        <a:gd name="connsiteX3" fmla="*/ 160063 w 179113"/>
                        <a:gd name="connsiteY3" fmla="*/ 10509 h 120047"/>
                        <a:gd name="connsiteX4" fmla="*/ 110057 w 179113"/>
                        <a:gd name="connsiteY4" fmla="*/ 667 h 120047"/>
                        <a:gd name="connsiteX5" fmla="*/ 48144 w 179113"/>
                        <a:gd name="connsiteY5" fmla="*/ 8128 h 120047"/>
                        <a:gd name="connsiteX6" fmla="*/ 519 w 179113"/>
                        <a:gd name="connsiteY6" fmla="*/ 1579 h 120047"/>
                        <a:gd name="connsiteX7" fmla="*/ 71957 w 179113"/>
                        <a:gd name="connsiteY7" fmla="*/ 39084 h 120047"/>
                        <a:gd name="connsiteX8" fmla="*/ 138631 w 179113"/>
                        <a:gd name="connsiteY8" fmla="*/ 57737 h 120047"/>
                        <a:gd name="connsiteX9" fmla="*/ 143393 w 179113"/>
                        <a:gd name="connsiteY9" fmla="*/ 120047 h 120047"/>
                        <a:gd name="connsiteX10" fmla="*/ 179113 w 179113"/>
                        <a:gd name="connsiteY10" fmla="*/ 115284 h 120047"/>
                        <a:gd name="connsiteX0" fmla="*/ 159407 w 159407"/>
                        <a:gd name="connsiteY0" fmla="*/ 114617 h 119380"/>
                        <a:gd name="connsiteX1" fmla="*/ 154644 w 159407"/>
                        <a:gd name="connsiteY1" fmla="*/ 50324 h 119380"/>
                        <a:gd name="connsiteX2" fmla="*/ 154644 w 159407"/>
                        <a:gd name="connsiteY2" fmla="*/ 21749 h 119380"/>
                        <a:gd name="connsiteX3" fmla="*/ 140357 w 159407"/>
                        <a:gd name="connsiteY3" fmla="*/ 9842 h 119380"/>
                        <a:gd name="connsiteX4" fmla="*/ 90351 w 159407"/>
                        <a:gd name="connsiteY4" fmla="*/ 0 h 119380"/>
                        <a:gd name="connsiteX5" fmla="*/ 28438 w 159407"/>
                        <a:gd name="connsiteY5" fmla="*/ 7461 h 119380"/>
                        <a:gd name="connsiteX6" fmla="*/ 2244 w 159407"/>
                        <a:gd name="connsiteY6" fmla="*/ 34488 h 119380"/>
                        <a:gd name="connsiteX7" fmla="*/ 52251 w 159407"/>
                        <a:gd name="connsiteY7" fmla="*/ 38417 h 119380"/>
                        <a:gd name="connsiteX8" fmla="*/ 118925 w 159407"/>
                        <a:gd name="connsiteY8" fmla="*/ 57070 h 119380"/>
                        <a:gd name="connsiteX9" fmla="*/ 123687 w 159407"/>
                        <a:gd name="connsiteY9" fmla="*/ 119380 h 119380"/>
                        <a:gd name="connsiteX10" fmla="*/ 159407 w 159407"/>
                        <a:gd name="connsiteY10" fmla="*/ 114617 h 119380"/>
                        <a:gd name="connsiteX0" fmla="*/ 163218 w 163218"/>
                        <a:gd name="connsiteY0" fmla="*/ 114617 h 119380"/>
                        <a:gd name="connsiteX1" fmla="*/ 158455 w 163218"/>
                        <a:gd name="connsiteY1" fmla="*/ 50324 h 119380"/>
                        <a:gd name="connsiteX2" fmla="*/ 158455 w 163218"/>
                        <a:gd name="connsiteY2" fmla="*/ 21749 h 119380"/>
                        <a:gd name="connsiteX3" fmla="*/ 144168 w 163218"/>
                        <a:gd name="connsiteY3" fmla="*/ 9842 h 119380"/>
                        <a:gd name="connsiteX4" fmla="*/ 94162 w 163218"/>
                        <a:gd name="connsiteY4" fmla="*/ 0 h 119380"/>
                        <a:gd name="connsiteX5" fmla="*/ 22724 w 163218"/>
                        <a:gd name="connsiteY5" fmla="*/ 5595 h 119380"/>
                        <a:gd name="connsiteX6" fmla="*/ 6055 w 163218"/>
                        <a:gd name="connsiteY6" fmla="*/ 34488 h 119380"/>
                        <a:gd name="connsiteX7" fmla="*/ 56062 w 163218"/>
                        <a:gd name="connsiteY7" fmla="*/ 38417 h 119380"/>
                        <a:gd name="connsiteX8" fmla="*/ 122736 w 163218"/>
                        <a:gd name="connsiteY8" fmla="*/ 57070 h 119380"/>
                        <a:gd name="connsiteX9" fmla="*/ 127498 w 163218"/>
                        <a:gd name="connsiteY9" fmla="*/ 119380 h 119380"/>
                        <a:gd name="connsiteX10" fmla="*/ 163218 w 163218"/>
                        <a:gd name="connsiteY10" fmla="*/ 114617 h 119380"/>
                        <a:gd name="connsiteX0" fmla="*/ 163218 w 163218"/>
                        <a:gd name="connsiteY0" fmla="*/ 114617 h 119380"/>
                        <a:gd name="connsiteX1" fmla="*/ 158455 w 163218"/>
                        <a:gd name="connsiteY1" fmla="*/ 50324 h 119380"/>
                        <a:gd name="connsiteX2" fmla="*/ 158455 w 163218"/>
                        <a:gd name="connsiteY2" fmla="*/ 21749 h 119380"/>
                        <a:gd name="connsiteX3" fmla="*/ 144168 w 163218"/>
                        <a:gd name="connsiteY3" fmla="*/ 9842 h 119380"/>
                        <a:gd name="connsiteX4" fmla="*/ 94162 w 163218"/>
                        <a:gd name="connsiteY4" fmla="*/ 0 h 119380"/>
                        <a:gd name="connsiteX5" fmla="*/ 22724 w 163218"/>
                        <a:gd name="connsiteY5" fmla="*/ 5595 h 119380"/>
                        <a:gd name="connsiteX6" fmla="*/ 6055 w 163218"/>
                        <a:gd name="connsiteY6" fmla="*/ 34488 h 119380"/>
                        <a:gd name="connsiteX7" fmla="*/ 56062 w 163218"/>
                        <a:gd name="connsiteY7" fmla="*/ 38417 h 119380"/>
                        <a:gd name="connsiteX8" fmla="*/ 122736 w 163218"/>
                        <a:gd name="connsiteY8" fmla="*/ 57070 h 119380"/>
                        <a:gd name="connsiteX9" fmla="*/ 127498 w 163218"/>
                        <a:gd name="connsiteY9" fmla="*/ 119380 h 119380"/>
                        <a:gd name="connsiteX10" fmla="*/ 163218 w 163218"/>
                        <a:gd name="connsiteY10" fmla="*/ 114617 h 119380"/>
                        <a:gd name="connsiteX0" fmla="*/ 163218 w 163218"/>
                        <a:gd name="connsiteY0" fmla="*/ 114617 h 119380"/>
                        <a:gd name="connsiteX1" fmla="*/ 158455 w 163218"/>
                        <a:gd name="connsiteY1" fmla="*/ 50324 h 119380"/>
                        <a:gd name="connsiteX2" fmla="*/ 158455 w 163218"/>
                        <a:gd name="connsiteY2" fmla="*/ 21749 h 119380"/>
                        <a:gd name="connsiteX3" fmla="*/ 144168 w 163218"/>
                        <a:gd name="connsiteY3" fmla="*/ 9842 h 119380"/>
                        <a:gd name="connsiteX4" fmla="*/ 94162 w 163218"/>
                        <a:gd name="connsiteY4" fmla="*/ 0 h 119380"/>
                        <a:gd name="connsiteX5" fmla="*/ 22724 w 163218"/>
                        <a:gd name="connsiteY5" fmla="*/ 5595 h 119380"/>
                        <a:gd name="connsiteX6" fmla="*/ 6055 w 163218"/>
                        <a:gd name="connsiteY6" fmla="*/ 34488 h 119380"/>
                        <a:gd name="connsiteX7" fmla="*/ 56062 w 163218"/>
                        <a:gd name="connsiteY7" fmla="*/ 38417 h 119380"/>
                        <a:gd name="connsiteX8" fmla="*/ 117973 w 163218"/>
                        <a:gd name="connsiteY8" fmla="*/ 57070 h 119380"/>
                        <a:gd name="connsiteX9" fmla="*/ 127498 w 163218"/>
                        <a:gd name="connsiteY9" fmla="*/ 119380 h 119380"/>
                        <a:gd name="connsiteX10" fmla="*/ 163218 w 163218"/>
                        <a:gd name="connsiteY10" fmla="*/ 114617 h 119380"/>
                        <a:gd name="connsiteX0" fmla="*/ 165016 w 165016"/>
                        <a:gd name="connsiteY0" fmla="*/ 114617 h 119380"/>
                        <a:gd name="connsiteX1" fmla="*/ 160253 w 165016"/>
                        <a:gd name="connsiteY1" fmla="*/ 50324 h 119380"/>
                        <a:gd name="connsiteX2" fmla="*/ 160253 w 165016"/>
                        <a:gd name="connsiteY2" fmla="*/ 21749 h 119380"/>
                        <a:gd name="connsiteX3" fmla="*/ 145966 w 165016"/>
                        <a:gd name="connsiteY3" fmla="*/ 9842 h 119380"/>
                        <a:gd name="connsiteX4" fmla="*/ 95960 w 165016"/>
                        <a:gd name="connsiteY4" fmla="*/ 0 h 119380"/>
                        <a:gd name="connsiteX5" fmla="*/ 24522 w 165016"/>
                        <a:gd name="connsiteY5" fmla="*/ 5595 h 119380"/>
                        <a:gd name="connsiteX6" fmla="*/ 7853 w 165016"/>
                        <a:gd name="connsiteY6" fmla="*/ 34488 h 119380"/>
                        <a:gd name="connsiteX7" fmla="*/ 84054 w 165016"/>
                        <a:gd name="connsiteY7" fmla="*/ 45878 h 119380"/>
                        <a:gd name="connsiteX8" fmla="*/ 119771 w 165016"/>
                        <a:gd name="connsiteY8" fmla="*/ 57070 h 119380"/>
                        <a:gd name="connsiteX9" fmla="*/ 129296 w 165016"/>
                        <a:gd name="connsiteY9" fmla="*/ 119380 h 119380"/>
                        <a:gd name="connsiteX10" fmla="*/ 165016 w 165016"/>
                        <a:gd name="connsiteY10" fmla="*/ 114617 h 119380"/>
                        <a:gd name="connsiteX0" fmla="*/ 161210 w 161210"/>
                        <a:gd name="connsiteY0" fmla="*/ 114617 h 119380"/>
                        <a:gd name="connsiteX1" fmla="*/ 156447 w 161210"/>
                        <a:gd name="connsiteY1" fmla="*/ 50324 h 119380"/>
                        <a:gd name="connsiteX2" fmla="*/ 156447 w 161210"/>
                        <a:gd name="connsiteY2" fmla="*/ 21749 h 119380"/>
                        <a:gd name="connsiteX3" fmla="*/ 142160 w 161210"/>
                        <a:gd name="connsiteY3" fmla="*/ 9842 h 119380"/>
                        <a:gd name="connsiteX4" fmla="*/ 92154 w 161210"/>
                        <a:gd name="connsiteY4" fmla="*/ 0 h 119380"/>
                        <a:gd name="connsiteX5" fmla="*/ 20716 w 161210"/>
                        <a:gd name="connsiteY5" fmla="*/ 5595 h 119380"/>
                        <a:gd name="connsiteX6" fmla="*/ 11190 w 161210"/>
                        <a:gd name="connsiteY6" fmla="*/ 43815 h 119380"/>
                        <a:gd name="connsiteX7" fmla="*/ 80248 w 161210"/>
                        <a:gd name="connsiteY7" fmla="*/ 45878 h 119380"/>
                        <a:gd name="connsiteX8" fmla="*/ 115965 w 161210"/>
                        <a:gd name="connsiteY8" fmla="*/ 57070 h 119380"/>
                        <a:gd name="connsiteX9" fmla="*/ 125490 w 161210"/>
                        <a:gd name="connsiteY9" fmla="*/ 119380 h 119380"/>
                        <a:gd name="connsiteX10" fmla="*/ 161210 w 161210"/>
                        <a:gd name="connsiteY10" fmla="*/ 114617 h 119380"/>
                        <a:gd name="connsiteX0" fmla="*/ 161210 w 161210"/>
                        <a:gd name="connsiteY0" fmla="*/ 114617 h 119380"/>
                        <a:gd name="connsiteX1" fmla="*/ 156447 w 161210"/>
                        <a:gd name="connsiteY1" fmla="*/ 50324 h 119380"/>
                        <a:gd name="connsiteX2" fmla="*/ 156447 w 161210"/>
                        <a:gd name="connsiteY2" fmla="*/ 21749 h 119380"/>
                        <a:gd name="connsiteX3" fmla="*/ 125491 w 161210"/>
                        <a:gd name="connsiteY3" fmla="*/ 2381 h 119380"/>
                        <a:gd name="connsiteX4" fmla="*/ 92154 w 161210"/>
                        <a:gd name="connsiteY4" fmla="*/ 0 h 119380"/>
                        <a:gd name="connsiteX5" fmla="*/ 20716 w 161210"/>
                        <a:gd name="connsiteY5" fmla="*/ 5595 h 119380"/>
                        <a:gd name="connsiteX6" fmla="*/ 11190 w 161210"/>
                        <a:gd name="connsiteY6" fmla="*/ 43815 h 119380"/>
                        <a:gd name="connsiteX7" fmla="*/ 80248 w 161210"/>
                        <a:gd name="connsiteY7" fmla="*/ 45878 h 119380"/>
                        <a:gd name="connsiteX8" fmla="*/ 115965 w 161210"/>
                        <a:gd name="connsiteY8" fmla="*/ 57070 h 119380"/>
                        <a:gd name="connsiteX9" fmla="*/ 125490 w 161210"/>
                        <a:gd name="connsiteY9" fmla="*/ 119380 h 119380"/>
                        <a:gd name="connsiteX10" fmla="*/ 161210 w 161210"/>
                        <a:gd name="connsiteY10" fmla="*/ 114617 h 119380"/>
                        <a:gd name="connsiteX0" fmla="*/ 161210 w 161210"/>
                        <a:gd name="connsiteY0" fmla="*/ 116482 h 121245"/>
                        <a:gd name="connsiteX1" fmla="*/ 156447 w 161210"/>
                        <a:gd name="connsiteY1" fmla="*/ 52189 h 121245"/>
                        <a:gd name="connsiteX2" fmla="*/ 156447 w 161210"/>
                        <a:gd name="connsiteY2" fmla="*/ 23614 h 121245"/>
                        <a:gd name="connsiteX3" fmla="*/ 125491 w 161210"/>
                        <a:gd name="connsiteY3" fmla="*/ 4246 h 121245"/>
                        <a:gd name="connsiteX4" fmla="*/ 58817 w 161210"/>
                        <a:gd name="connsiteY4" fmla="*/ 0 h 121245"/>
                        <a:gd name="connsiteX5" fmla="*/ 20716 w 161210"/>
                        <a:gd name="connsiteY5" fmla="*/ 7460 h 121245"/>
                        <a:gd name="connsiteX6" fmla="*/ 11190 w 161210"/>
                        <a:gd name="connsiteY6" fmla="*/ 45680 h 121245"/>
                        <a:gd name="connsiteX7" fmla="*/ 80248 w 161210"/>
                        <a:gd name="connsiteY7" fmla="*/ 47743 h 121245"/>
                        <a:gd name="connsiteX8" fmla="*/ 115965 w 161210"/>
                        <a:gd name="connsiteY8" fmla="*/ 58935 h 121245"/>
                        <a:gd name="connsiteX9" fmla="*/ 125490 w 161210"/>
                        <a:gd name="connsiteY9" fmla="*/ 121245 h 121245"/>
                        <a:gd name="connsiteX10" fmla="*/ 161210 w 161210"/>
                        <a:gd name="connsiteY10" fmla="*/ 116482 h 121245"/>
                        <a:gd name="connsiteX0" fmla="*/ 172621 w 172621"/>
                        <a:gd name="connsiteY0" fmla="*/ 116482 h 121245"/>
                        <a:gd name="connsiteX1" fmla="*/ 167858 w 172621"/>
                        <a:gd name="connsiteY1" fmla="*/ 52189 h 121245"/>
                        <a:gd name="connsiteX2" fmla="*/ 167858 w 172621"/>
                        <a:gd name="connsiteY2" fmla="*/ 23614 h 121245"/>
                        <a:gd name="connsiteX3" fmla="*/ 136902 w 172621"/>
                        <a:gd name="connsiteY3" fmla="*/ 4246 h 121245"/>
                        <a:gd name="connsiteX4" fmla="*/ 70228 w 172621"/>
                        <a:gd name="connsiteY4" fmla="*/ 0 h 121245"/>
                        <a:gd name="connsiteX5" fmla="*/ 15458 w 172621"/>
                        <a:gd name="connsiteY5" fmla="*/ 1864 h 121245"/>
                        <a:gd name="connsiteX6" fmla="*/ 22601 w 172621"/>
                        <a:gd name="connsiteY6" fmla="*/ 45680 h 121245"/>
                        <a:gd name="connsiteX7" fmla="*/ 91659 w 172621"/>
                        <a:gd name="connsiteY7" fmla="*/ 47743 h 121245"/>
                        <a:gd name="connsiteX8" fmla="*/ 127376 w 172621"/>
                        <a:gd name="connsiteY8" fmla="*/ 58935 h 121245"/>
                        <a:gd name="connsiteX9" fmla="*/ 136901 w 172621"/>
                        <a:gd name="connsiteY9" fmla="*/ 121245 h 121245"/>
                        <a:gd name="connsiteX10" fmla="*/ 172621 w 172621"/>
                        <a:gd name="connsiteY10" fmla="*/ 116482 h 121245"/>
                        <a:gd name="connsiteX0" fmla="*/ 172621 w 172621"/>
                        <a:gd name="connsiteY0" fmla="*/ 116482 h 116482"/>
                        <a:gd name="connsiteX1" fmla="*/ 167858 w 172621"/>
                        <a:gd name="connsiteY1" fmla="*/ 52189 h 116482"/>
                        <a:gd name="connsiteX2" fmla="*/ 167858 w 172621"/>
                        <a:gd name="connsiteY2" fmla="*/ 23614 h 116482"/>
                        <a:gd name="connsiteX3" fmla="*/ 136902 w 172621"/>
                        <a:gd name="connsiteY3" fmla="*/ 4246 h 116482"/>
                        <a:gd name="connsiteX4" fmla="*/ 70228 w 172621"/>
                        <a:gd name="connsiteY4" fmla="*/ 0 h 116482"/>
                        <a:gd name="connsiteX5" fmla="*/ 15458 w 172621"/>
                        <a:gd name="connsiteY5" fmla="*/ 1864 h 116482"/>
                        <a:gd name="connsiteX6" fmla="*/ 22601 w 172621"/>
                        <a:gd name="connsiteY6" fmla="*/ 45680 h 116482"/>
                        <a:gd name="connsiteX7" fmla="*/ 91659 w 172621"/>
                        <a:gd name="connsiteY7" fmla="*/ 47743 h 116482"/>
                        <a:gd name="connsiteX8" fmla="*/ 127376 w 172621"/>
                        <a:gd name="connsiteY8" fmla="*/ 58935 h 116482"/>
                        <a:gd name="connsiteX9" fmla="*/ 127376 w 172621"/>
                        <a:gd name="connsiteY9" fmla="*/ 113784 h 116482"/>
                        <a:gd name="connsiteX10" fmla="*/ 172621 w 172621"/>
                        <a:gd name="connsiteY10" fmla="*/ 116482 h 116482"/>
                        <a:gd name="connsiteX0" fmla="*/ 172621 w 172621"/>
                        <a:gd name="connsiteY0" fmla="*/ 116482 h 116482"/>
                        <a:gd name="connsiteX1" fmla="*/ 167858 w 172621"/>
                        <a:gd name="connsiteY1" fmla="*/ 52189 h 116482"/>
                        <a:gd name="connsiteX2" fmla="*/ 167858 w 172621"/>
                        <a:gd name="connsiteY2" fmla="*/ 23614 h 116482"/>
                        <a:gd name="connsiteX3" fmla="*/ 136902 w 172621"/>
                        <a:gd name="connsiteY3" fmla="*/ 4246 h 116482"/>
                        <a:gd name="connsiteX4" fmla="*/ 70228 w 172621"/>
                        <a:gd name="connsiteY4" fmla="*/ 0 h 116482"/>
                        <a:gd name="connsiteX5" fmla="*/ 15458 w 172621"/>
                        <a:gd name="connsiteY5" fmla="*/ 1864 h 116482"/>
                        <a:gd name="connsiteX6" fmla="*/ 22601 w 172621"/>
                        <a:gd name="connsiteY6" fmla="*/ 45680 h 116482"/>
                        <a:gd name="connsiteX7" fmla="*/ 91659 w 172621"/>
                        <a:gd name="connsiteY7" fmla="*/ 47743 h 116482"/>
                        <a:gd name="connsiteX8" fmla="*/ 127376 w 172621"/>
                        <a:gd name="connsiteY8" fmla="*/ 58935 h 116482"/>
                        <a:gd name="connsiteX9" fmla="*/ 132139 w 172621"/>
                        <a:gd name="connsiteY9" fmla="*/ 113784 h 116482"/>
                        <a:gd name="connsiteX10" fmla="*/ 172621 w 172621"/>
                        <a:gd name="connsiteY10" fmla="*/ 116482 h 116482"/>
                        <a:gd name="connsiteX0" fmla="*/ 172621 w 172621"/>
                        <a:gd name="connsiteY0" fmla="*/ 116482 h 116482"/>
                        <a:gd name="connsiteX1" fmla="*/ 167858 w 172621"/>
                        <a:gd name="connsiteY1" fmla="*/ 52189 h 116482"/>
                        <a:gd name="connsiteX2" fmla="*/ 167858 w 172621"/>
                        <a:gd name="connsiteY2" fmla="*/ 23614 h 116482"/>
                        <a:gd name="connsiteX3" fmla="*/ 136902 w 172621"/>
                        <a:gd name="connsiteY3" fmla="*/ 4246 h 116482"/>
                        <a:gd name="connsiteX4" fmla="*/ 70228 w 172621"/>
                        <a:gd name="connsiteY4" fmla="*/ 0 h 116482"/>
                        <a:gd name="connsiteX5" fmla="*/ 15458 w 172621"/>
                        <a:gd name="connsiteY5" fmla="*/ 1864 h 116482"/>
                        <a:gd name="connsiteX6" fmla="*/ 22601 w 172621"/>
                        <a:gd name="connsiteY6" fmla="*/ 45680 h 116482"/>
                        <a:gd name="connsiteX7" fmla="*/ 91659 w 172621"/>
                        <a:gd name="connsiteY7" fmla="*/ 51473 h 116482"/>
                        <a:gd name="connsiteX8" fmla="*/ 127376 w 172621"/>
                        <a:gd name="connsiteY8" fmla="*/ 58935 h 116482"/>
                        <a:gd name="connsiteX9" fmla="*/ 132139 w 172621"/>
                        <a:gd name="connsiteY9" fmla="*/ 113784 h 116482"/>
                        <a:gd name="connsiteX10" fmla="*/ 172621 w 172621"/>
                        <a:gd name="connsiteY10" fmla="*/ 116482 h 116482"/>
                        <a:gd name="connsiteX0" fmla="*/ 172621 w 172621"/>
                        <a:gd name="connsiteY0" fmla="*/ 116482 h 116482"/>
                        <a:gd name="connsiteX1" fmla="*/ 167858 w 172621"/>
                        <a:gd name="connsiteY1" fmla="*/ 52189 h 116482"/>
                        <a:gd name="connsiteX2" fmla="*/ 167858 w 172621"/>
                        <a:gd name="connsiteY2" fmla="*/ 23614 h 116482"/>
                        <a:gd name="connsiteX3" fmla="*/ 136902 w 172621"/>
                        <a:gd name="connsiteY3" fmla="*/ 4246 h 116482"/>
                        <a:gd name="connsiteX4" fmla="*/ 70228 w 172621"/>
                        <a:gd name="connsiteY4" fmla="*/ 0 h 116482"/>
                        <a:gd name="connsiteX5" fmla="*/ 15458 w 172621"/>
                        <a:gd name="connsiteY5" fmla="*/ 1864 h 116482"/>
                        <a:gd name="connsiteX6" fmla="*/ 22601 w 172621"/>
                        <a:gd name="connsiteY6" fmla="*/ 45680 h 116482"/>
                        <a:gd name="connsiteX7" fmla="*/ 91659 w 172621"/>
                        <a:gd name="connsiteY7" fmla="*/ 51473 h 116482"/>
                        <a:gd name="connsiteX8" fmla="*/ 129757 w 172621"/>
                        <a:gd name="connsiteY8" fmla="*/ 64531 h 116482"/>
                        <a:gd name="connsiteX9" fmla="*/ 132139 w 172621"/>
                        <a:gd name="connsiteY9" fmla="*/ 113784 h 116482"/>
                        <a:gd name="connsiteX10" fmla="*/ 172621 w 172621"/>
                        <a:gd name="connsiteY10" fmla="*/ 116482 h 116482"/>
                        <a:gd name="connsiteX0" fmla="*/ 175764 w 175764"/>
                        <a:gd name="connsiteY0" fmla="*/ 116482 h 116482"/>
                        <a:gd name="connsiteX1" fmla="*/ 171001 w 175764"/>
                        <a:gd name="connsiteY1" fmla="*/ 52189 h 116482"/>
                        <a:gd name="connsiteX2" fmla="*/ 171001 w 175764"/>
                        <a:gd name="connsiteY2" fmla="*/ 23614 h 116482"/>
                        <a:gd name="connsiteX3" fmla="*/ 140045 w 175764"/>
                        <a:gd name="connsiteY3" fmla="*/ 4246 h 116482"/>
                        <a:gd name="connsiteX4" fmla="*/ 73371 w 175764"/>
                        <a:gd name="connsiteY4" fmla="*/ 0 h 116482"/>
                        <a:gd name="connsiteX5" fmla="*/ 18601 w 175764"/>
                        <a:gd name="connsiteY5" fmla="*/ 1864 h 116482"/>
                        <a:gd name="connsiteX6" fmla="*/ 16219 w 175764"/>
                        <a:gd name="connsiteY6" fmla="*/ 45680 h 116482"/>
                        <a:gd name="connsiteX7" fmla="*/ 94802 w 175764"/>
                        <a:gd name="connsiteY7" fmla="*/ 51473 h 116482"/>
                        <a:gd name="connsiteX8" fmla="*/ 132900 w 175764"/>
                        <a:gd name="connsiteY8" fmla="*/ 64531 h 116482"/>
                        <a:gd name="connsiteX9" fmla="*/ 135282 w 175764"/>
                        <a:gd name="connsiteY9" fmla="*/ 113784 h 116482"/>
                        <a:gd name="connsiteX10" fmla="*/ 175764 w 175764"/>
                        <a:gd name="connsiteY10" fmla="*/ 116482 h 116482"/>
                        <a:gd name="connsiteX0" fmla="*/ 175764 w 175764"/>
                        <a:gd name="connsiteY0" fmla="*/ 116482 h 116482"/>
                        <a:gd name="connsiteX1" fmla="*/ 171001 w 175764"/>
                        <a:gd name="connsiteY1" fmla="*/ 52189 h 116482"/>
                        <a:gd name="connsiteX2" fmla="*/ 171001 w 175764"/>
                        <a:gd name="connsiteY2" fmla="*/ 23614 h 116482"/>
                        <a:gd name="connsiteX3" fmla="*/ 140045 w 175764"/>
                        <a:gd name="connsiteY3" fmla="*/ 4246 h 116482"/>
                        <a:gd name="connsiteX4" fmla="*/ 73371 w 175764"/>
                        <a:gd name="connsiteY4" fmla="*/ 0 h 116482"/>
                        <a:gd name="connsiteX5" fmla="*/ 18601 w 175764"/>
                        <a:gd name="connsiteY5" fmla="*/ 1864 h 116482"/>
                        <a:gd name="connsiteX6" fmla="*/ 16219 w 175764"/>
                        <a:gd name="connsiteY6" fmla="*/ 45680 h 116482"/>
                        <a:gd name="connsiteX7" fmla="*/ 94802 w 175764"/>
                        <a:gd name="connsiteY7" fmla="*/ 51473 h 116482"/>
                        <a:gd name="connsiteX8" fmla="*/ 130519 w 175764"/>
                        <a:gd name="connsiteY8" fmla="*/ 64531 h 116482"/>
                        <a:gd name="connsiteX9" fmla="*/ 135282 w 175764"/>
                        <a:gd name="connsiteY9" fmla="*/ 113784 h 116482"/>
                        <a:gd name="connsiteX10" fmla="*/ 175764 w 175764"/>
                        <a:gd name="connsiteY10" fmla="*/ 116482 h 116482"/>
                        <a:gd name="connsiteX0" fmla="*/ 175764 w 175764"/>
                        <a:gd name="connsiteY0" fmla="*/ 116482 h 132437"/>
                        <a:gd name="connsiteX1" fmla="*/ 171001 w 175764"/>
                        <a:gd name="connsiteY1" fmla="*/ 52189 h 132437"/>
                        <a:gd name="connsiteX2" fmla="*/ 171001 w 175764"/>
                        <a:gd name="connsiteY2" fmla="*/ 23614 h 132437"/>
                        <a:gd name="connsiteX3" fmla="*/ 140045 w 175764"/>
                        <a:gd name="connsiteY3" fmla="*/ 4246 h 132437"/>
                        <a:gd name="connsiteX4" fmla="*/ 73371 w 175764"/>
                        <a:gd name="connsiteY4" fmla="*/ 0 h 132437"/>
                        <a:gd name="connsiteX5" fmla="*/ 18601 w 175764"/>
                        <a:gd name="connsiteY5" fmla="*/ 1864 h 132437"/>
                        <a:gd name="connsiteX6" fmla="*/ 16219 w 175764"/>
                        <a:gd name="connsiteY6" fmla="*/ 45680 h 132437"/>
                        <a:gd name="connsiteX7" fmla="*/ 94802 w 175764"/>
                        <a:gd name="connsiteY7" fmla="*/ 51473 h 132437"/>
                        <a:gd name="connsiteX8" fmla="*/ 130519 w 175764"/>
                        <a:gd name="connsiteY8" fmla="*/ 64531 h 132437"/>
                        <a:gd name="connsiteX9" fmla="*/ 135282 w 175764"/>
                        <a:gd name="connsiteY9" fmla="*/ 132437 h 132437"/>
                        <a:gd name="connsiteX10" fmla="*/ 175764 w 175764"/>
                        <a:gd name="connsiteY10" fmla="*/ 116482 h 132437"/>
                        <a:gd name="connsiteX0" fmla="*/ 171002 w 171002"/>
                        <a:gd name="connsiteY0" fmla="*/ 118347 h 132437"/>
                        <a:gd name="connsiteX1" fmla="*/ 171001 w 171002"/>
                        <a:gd name="connsiteY1" fmla="*/ 52189 h 132437"/>
                        <a:gd name="connsiteX2" fmla="*/ 171001 w 171002"/>
                        <a:gd name="connsiteY2" fmla="*/ 23614 h 132437"/>
                        <a:gd name="connsiteX3" fmla="*/ 140045 w 171002"/>
                        <a:gd name="connsiteY3" fmla="*/ 4246 h 132437"/>
                        <a:gd name="connsiteX4" fmla="*/ 73371 w 171002"/>
                        <a:gd name="connsiteY4" fmla="*/ 0 h 132437"/>
                        <a:gd name="connsiteX5" fmla="*/ 18601 w 171002"/>
                        <a:gd name="connsiteY5" fmla="*/ 1864 h 132437"/>
                        <a:gd name="connsiteX6" fmla="*/ 16219 w 171002"/>
                        <a:gd name="connsiteY6" fmla="*/ 45680 h 132437"/>
                        <a:gd name="connsiteX7" fmla="*/ 94802 w 171002"/>
                        <a:gd name="connsiteY7" fmla="*/ 51473 h 132437"/>
                        <a:gd name="connsiteX8" fmla="*/ 130519 w 171002"/>
                        <a:gd name="connsiteY8" fmla="*/ 64531 h 132437"/>
                        <a:gd name="connsiteX9" fmla="*/ 135282 w 171002"/>
                        <a:gd name="connsiteY9" fmla="*/ 132437 h 132437"/>
                        <a:gd name="connsiteX10" fmla="*/ 171002 w 171002"/>
                        <a:gd name="connsiteY10" fmla="*/ 118347 h 132437"/>
                        <a:gd name="connsiteX0" fmla="*/ 170880 w 170880"/>
                        <a:gd name="connsiteY0" fmla="*/ 118347 h 132437"/>
                        <a:gd name="connsiteX1" fmla="*/ 170879 w 170880"/>
                        <a:gd name="connsiteY1" fmla="*/ 52189 h 132437"/>
                        <a:gd name="connsiteX2" fmla="*/ 170879 w 170880"/>
                        <a:gd name="connsiteY2" fmla="*/ 23614 h 132437"/>
                        <a:gd name="connsiteX3" fmla="*/ 139923 w 170880"/>
                        <a:gd name="connsiteY3" fmla="*/ 4246 h 132437"/>
                        <a:gd name="connsiteX4" fmla="*/ 73249 w 170880"/>
                        <a:gd name="connsiteY4" fmla="*/ 0 h 132437"/>
                        <a:gd name="connsiteX5" fmla="*/ 18479 w 170880"/>
                        <a:gd name="connsiteY5" fmla="*/ 1864 h 132437"/>
                        <a:gd name="connsiteX6" fmla="*/ 16097 w 170880"/>
                        <a:gd name="connsiteY6" fmla="*/ 45680 h 132437"/>
                        <a:gd name="connsiteX7" fmla="*/ 92299 w 170880"/>
                        <a:gd name="connsiteY7" fmla="*/ 49607 h 132437"/>
                        <a:gd name="connsiteX8" fmla="*/ 130397 w 170880"/>
                        <a:gd name="connsiteY8" fmla="*/ 64531 h 132437"/>
                        <a:gd name="connsiteX9" fmla="*/ 135160 w 170880"/>
                        <a:gd name="connsiteY9" fmla="*/ 132437 h 132437"/>
                        <a:gd name="connsiteX10" fmla="*/ 170880 w 170880"/>
                        <a:gd name="connsiteY10" fmla="*/ 118347 h 132437"/>
                        <a:gd name="connsiteX0" fmla="*/ 171628 w 171628"/>
                        <a:gd name="connsiteY0" fmla="*/ 118347 h 132437"/>
                        <a:gd name="connsiteX1" fmla="*/ 171627 w 171628"/>
                        <a:gd name="connsiteY1" fmla="*/ 52189 h 132437"/>
                        <a:gd name="connsiteX2" fmla="*/ 171627 w 171628"/>
                        <a:gd name="connsiteY2" fmla="*/ 23614 h 132437"/>
                        <a:gd name="connsiteX3" fmla="*/ 140671 w 171628"/>
                        <a:gd name="connsiteY3" fmla="*/ 4246 h 132437"/>
                        <a:gd name="connsiteX4" fmla="*/ 73997 w 171628"/>
                        <a:gd name="connsiteY4" fmla="*/ 0 h 132437"/>
                        <a:gd name="connsiteX5" fmla="*/ 19227 w 171628"/>
                        <a:gd name="connsiteY5" fmla="*/ 1864 h 132437"/>
                        <a:gd name="connsiteX6" fmla="*/ 16845 w 171628"/>
                        <a:gd name="connsiteY6" fmla="*/ 45680 h 132437"/>
                        <a:gd name="connsiteX7" fmla="*/ 107334 w 171628"/>
                        <a:gd name="connsiteY7" fmla="*/ 47742 h 132437"/>
                        <a:gd name="connsiteX8" fmla="*/ 131145 w 171628"/>
                        <a:gd name="connsiteY8" fmla="*/ 64531 h 132437"/>
                        <a:gd name="connsiteX9" fmla="*/ 135908 w 171628"/>
                        <a:gd name="connsiteY9" fmla="*/ 132437 h 132437"/>
                        <a:gd name="connsiteX10" fmla="*/ 171628 w 171628"/>
                        <a:gd name="connsiteY10" fmla="*/ 118347 h 132437"/>
                        <a:gd name="connsiteX0" fmla="*/ 171628 w 171628"/>
                        <a:gd name="connsiteY0" fmla="*/ 118347 h 132437"/>
                        <a:gd name="connsiteX1" fmla="*/ 171627 w 171628"/>
                        <a:gd name="connsiteY1" fmla="*/ 52189 h 132437"/>
                        <a:gd name="connsiteX2" fmla="*/ 171627 w 171628"/>
                        <a:gd name="connsiteY2" fmla="*/ 23614 h 132437"/>
                        <a:gd name="connsiteX3" fmla="*/ 140671 w 171628"/>
                        <a:gd name="connsiteY3" fmla="*/ 4246 h 132437"/>
                        <a:gd name="connsiteX4" fmla="*/ 73997 w 171628"/>
                        <a:gd name="connsiteY4" fmla="*/ 0 h 132437"/>
                        <a:gd name="connsiteX5" fmla="*/ 19227 w 171628"/>
                        <a:gd name="connsiteY5" fmla="*/ 1864 h 132437"/>
                        <a:gd name="connsiteX6" fmla="*/ 16845 w 171628"/>
                        <a:gd name="connsiteY6" fmla="*/ 45680 h 132437"/>
                        <a:gd name="connsiteX7" fmla="*/ 107334 w 171628"/>
                        <a:gd name="connsiteY7" fmla="*/ 51473 h 132437"/>
                        <a:gd name="connsiteX8" fmla="*/ 131145 w 171628"/>
                        <a:gd name="connsiteY8" fmla="*/ 64531 h 132437"/>
                        <a:gd name="connsiteX9" fmla="*/ 135908 w 171628"/>
                        <a:gd name="connsiteY9" fmla="*/ 132437 h 132437"/>
                        <a:gd name="connsiteX10" fmla="*/ 171628 w 171628"/>
                        <a:gd name="connsiteY10" fmla="*/ 118347 h 132437"/>
                        <a:gd name="connsiteX0" fmla="*/ 171628 w 171628"/>
                        <a:gd name="connsiteY0" fmla="*/ 118347 h 132437"/>
                        <a:gd name="connsiteX1" fmla="*/ 171627 w 171628"/>
                        <a:gd name="connsiteY1" fmla="*/ 52189 h 132437"/>
                        <a:gd name="connsiteX2" fmla="*/ 171627 w 171628"/>
                        <a:gd name="connsiteY2" fmla="*/ 23614 h 132437"/>
                        <a:gd name="connsiteX3" fmla="*/ 140671 w 171628"/>
                        <a:gd name="connsiteY3" fmla="*/ 4246 h 132437"/>
                        <a:gd name="connsiteX4" fmla="*/ 73997 w 171628"/>
                        <a:gd name="connsiteY4" fmla="*/ 0 h 132437"/>
                        <a:gd name="connsiteX5" fmla="*/ 19227 w 171628"/>
                        <a:gd name="connsiteY5" fmla="*/ 1864 h 132437"/>
                        <a:gd name="connsiteX6" fmla="*/ 16845 w 171628"/>
                        <a:gd name="connsiteY6" fmla="*/ 45680 h 132437"/>
                        <a:gd name="connsiteX7" fmla="*/ 107334 w 171628"/>
                        <a:gd name="connsiteY7" fmla="*/ 51473 h 132437"/>
                        <a:gd name="connsiteX8" fmla="*/ 133526 w 171628"/>
                        <a:gd name="connsiteY8" fmla="*/ 64531 h 132437"/>
                        <a:gd name="connsiteX9" fmla="*/ 135908 w 171628"/>
                        <a:gd name="connsiteY9" fmla="*/ 132437 h 132437"/>
                        <a:gd name="connsiteX10" fmla="*/ 171628 w 171628"/>
                        <a:gd name="connsiteY10" fmla="*/ 118347 h 132437"/>
                        <a:gd name="connsiteX0" fmla="*/ 189467 w 189467"/>
                        <a:gd name="connsiteY0" fmla="*/ 118488 h 132578"/>
                        <a:gd name="connsiteX1" fmla="*/ 189466 w 189467"/>
                        <a:gd name="connsiteY1" fmla="*/ 52330 h 132578"/>
                        <a:gd name="connsiteX2" fmla="*/ 189466 w 189467"/>
                        <a:gd name="connsiteY2" fmla="*/ 23755 h 132578"/>
                        <a:gd name="connsiteX3" fmla="*/ 158510 w 189467"/>
                        <a:gd name="connsiteY3" fmla="*/ 4387 h 132578"/>
                        <a:gd name="connsiteX4" fmla="*/ 91836 w 189467"/>
                        <a:gd name="connsiteY4" fmla="*/ 141 h 132578"/>
                        <a:gd name="connsiteX5" fmla="*/ 13253 w 189467"/>
                        <a:gd name="connsiteY5" fmla="*/ 140 h 132578"/>
                        <a:gd name="connsiteX6" fmla="*/ 34684 w 189467"/>
                        <a:gd name="connsiteY6" fmla="*/ 45821 h 132578"/>
                        <a:gd name="connsiteX7" fmla="*/ 125173 w 189467"/>
                        <a:gd name="connsiteY7" fmla="*/ 51614 h 132578"/>
                        <a:gd name="connsiteX8" fmla="*/ 151365 w 189467"/>
                        <a:gd name="connsiteY8" fmla="*/ 64672 h 132578"/>
                        <a:gd name="connsiteX9" fmla="*/ 153747 w 189467"/>
                        <a:gd name="connsiteY9" fmla="*/ 132578 h 132578"/>
                        <a:gd name="connsiteX10" fmla="*/ 189467 w 189467"/>
                        <a:gd name="connsiteY10" fmla="*/ 118488 h 132578"/>
                        <a:gd name="connsiteX0" fmla="*/ 196753 w 196753"/>
                        <a:gd name="connsiteY0" fmla="*/ 118488 h 132578"/>
                        <a:gd name="connsiteX1" fmla="*/ 196752 w 196753"/>
                        <a:gd name="connsiteY1" fmla="*/ 52330 h 132578"/>
                        <a:gd name="connsiteX2" fmla="*/ 196752 w 196753"/>
                        <a:gd name="connsiteY2" fmla="*/ 23755 h 132578"/>
                        <a:gd name="connsiteX3" fmla="*/ 165796 w 196753"/>
                        <a:gd name="connsiteY3" fmla="*/ 4387 h 132578"/>
                        <a:gd name="connsiteX4" fmla="*/ 99122 w 196753"/>
                        <a:gd name="connsiteY4" fmla="*/ 141 h 132578"/>
                        <a:gd name="connsiteX5" fmla="*/ 20539 w 196753"/>
                        <a:gd name="connsiteY5" fmla="*/ 140 h 132578"/>
                        <a:gd name="connsiteX6" fmla="*/ 18157 w 196753"/>
                        <a:gd name="connsiteY6" fmla="*/ 45821 h 132578"/>
                        <a:gd name="connsiteX7" fmla="*/ 132459 w 196753"/>
                        <a:gd name="connsiteY7" fmla="*/ 51614 h 132578"/>
                        <a:gd name="connsiteX8" fmla="*/ 158651 w 196753"/>
                        <a:gd name="connsiteY8" fmla="*/ 64672 h 132578"/>
                        <a:gd name="connsiteX9" fmla="*/ 161033 w 196753"/>
                        <a:gd name="connsiteY9" fmla="*/ 132578 h 132578"/>
                        <a:gd name="connsiteX10" fmla="*/ 196753 w 196753"/>
                        <a:gd name="connsiteY10" fmla="*/ 118488 h 132578"/>
                        <a:gd name="connsiteX0" fmla="*/ 184049 w 184049"/>
                        <a:gd name="connsiteY0" fmla="*/ 118478 h 132568"/>
                        <a:gd name="connsiteX1" fmla="*/ 184048 w 184049"/>
                        <a:gd name="connsiteY1" fmla="*/ 52320 h 132568"/>
                        <a:gd name="connsiteX2" fmla="*/ 184048 w 184049"/>
                        <a:gd name="connsiteY2" fmla="*/ 23745 h 132568"/>
                        <a:gd name="connsiteX3" fmla="*/ 153092 w 184049"/>
                        <a:gd name="connsiteY3" fmla="*/ 4377 h 132568"/>
                        <a:gd name="connsiteX4" fmla="*/ 86418 w 184049"/>
                        <a:gd name="connsiteY4" fmla="*/ 131 h 132568"/>
                        <a:gd name="connsiteX5" fmla="*/ 7835 w 184049"/>
                        <a:gd name="connsiteY5" fmla="*/ 130 h 132568"/>
                        <a:gd name="connsiteX6" fmla="*/ 72128 w 184049"/>
                        <a:gd name="connsiteY6" fmla="*/ 49542 h 132568"/>
                        <a:gd name="connsiteX7" fmla="*/ 119755 w 184049"/>
                        <a:gd name="connsiteY7" fmla="*/ 51604 h 132568"/>
                        <a:gd name="connsiteX8" fmla="*/ 145947 w 184049"/>
                        <a:gd name="connsiteY8" fmla="*/ 64662 h 132568"/>
                        <a:gd name="connsiteX9" fmla="*/ 148329 w 184049"/>
                        <a:gd name="connsiteY9" fmla="*/ 132568 h 132568"/>
                        <a:gd name="connsiteX10" fmla="*/ 184049 w 184049"/>
                        <a:gd name="connsiteY10" fmla="*/ 118478 h 132568"/>
                        <a:gd name="connsiteX0" fmla="*/ 204310 w 204310"/>
                        <a:gd name="connsiteY0" fmla="*/ 118347 h 132437"/>
                        <a:gd name="connsiteX1" fmla="*/ 204309 w 204310"/>
                        <a:gd name="connsiteY1" fmla="*/ 52189 h 132437"/>
                        <a:gd name="connsiteX2" fmla="*/ 204309 w 204310"/>
                        <a:gd name="connsiteY2" fmla="*/ 23614 h 132437"/>
                        <a:gd name="connsiteX3" fmla="*/ 173353 w 204310"/>
                        <a:gd name="connsiteY3" fmla="*/ 4246 h 132437"/>
                        <a:gd name="connsiteX4" fmla="*/ 106679 w 204310"/>
                        <a:gd name="connsiteY4" fmla="*/ 0 h 132437"/>
                        <a:gd name="connsiteX5" fmla="*/ 6664 w 204310"/>
                        <a:gd name="connsiteY5" fmla="*/ 46633 h 132437"/>
                        <a:gd name="connsiteX6" fmla="*/ 92389 w 204310"/>
                        <a:gd name="connsiteY6" fmla="*/ 49411 h 132437"/>
                        <a:gd name="connsiteX7" fmla="*/ 140016 w 204310"/>
                        <a:gd name="connsiteY7" fmla="*/ 51473 h 132437"/>
                        <a:gd name="connsiteX8" fmla="*/ 166208 w 204310"/>
                        <a:gd name="connsiteY8" fmla="*/ 64531 h 132437"/>
                        <a:gd name="connsiteX9" fmla="*/ 168590 w 204310"/>
                        <a:gd name="connsiteY9" fmla="*/ 132437 h 132437"/>
                        <a:gd name="connsiteX10" fmla="*/ 204310 w 204310"/>
                        <a:gd name="connsiteY10" fmla="*/ 118347 h 132437"/>
                        <a:gd name="connsiteX0" fmla="*/ 204310 w 204310"/>
                        <a:gd name="connsiteY0" fmla="*/ 118347 h 132437"/>
                        <a:gd name="connsiteX1" fmla="*/ 204309 w 204310"/>
                        <a:gd name="connsiteY1" fmla="*/ 52189 h 132437"/>
                        <a:gd name="connsiteX2" fmla="*/ 204309 w 204310"/>
                        <a:gd name="connsiteY2" fmla="*/ 23614 h 132437"/>
                        <a:gd name="connsiteX3" fmla="*/ 173353 w 204310"/>
                        <a:gd name="connsiteY3" fmla="*/ 4246 h 132437"/>
                        <a:gd name="connsiteX4" fmla="*/ 106679 w 204310"/>
                        <a:gd name="connsiteY4" fmla="*/ 0 h 132437"/>
                        <a:gd name="connsiteX5" fmla="*/ 6664 w 204310"/>
                        <a:gd name="connsiteY5" fmla="*/ 46633 h 132437"/>
                        <a:gd name="connsiteX6" fmla="*/ 92389 w 204310"/>
                        <a:gd name="connsiteY6" fmla="*/ 49411 h 132437"/>
                        <a:gd name="connsiteX7" fmla="*/ 140016 w 204310"/>
                        <a:gd name="connsiteY7" fmla="*/ 51473 h 132437"/>
                        <a:gd name="connsiteX8" fmla="*/ 163827 w 204310"/>
                        <a:gd name="connsiteY8" fmla="*/ 68262 h 132437"/>
                        <a:gd name="connsiteX9" fmla="*/ 168590 w 204310"/>
                        <a:gd name="connsiteY9" fmla="*/ 132437 h 132437"/>
                        <a:gd name="connsiteX10" fmla="*/ 204310 w 204310"/>
                        <a:gd name="connsiteY10" fmla="*/ 118347 h 132437"/>
                        <a:gd name="connsiteX0" fmla="*/ 204310 w 204310"/>
                        <a:gd name="connsiteY0" fmla="*/ 122078 h 136168"/>
                        <a:gd name="connsiteX1" fmla="*/ 204309 w 204310"/>
                        <a:gd name="connsiteY1" fmla="*/ 55920 h 136168"/>
                        <a:gd name="connsiteX2" fmla="*/ 204309 w 204310"/>
                        <a:gd name="connsiteY2" fmla="*/ 27345 h 136168"/>
                        <a:gd name="connsiteX3" fmla="*/ 173353 w 204310"/>
                        <a:gd name="connsiteY3" fmla="*/ 7977 h 136168"/>
                        <a:gd name="connsiteX4" fmla="*/ 6667 w 204310"/>
                        <a:gd name="connsiteY4" fmla="*/ 0 h 136168"/>
                        <a:gd name="connsiteX5" fmla="*/ 6664 w 204310"/>
                        <a:gd name="connsiteY5" fmla="*/ 50364 h 136168"/>
                        <a:gd name="connsiteX6" fmla="*/ 92389 w 204310"/>
                        <a:gd name="connsiteY6" fmla="*/ 53142 h 136168"/>
                        <a:gd name="connsiteX7" fmla="*/ 140016 w 204310"/>
                        <a:gd name="connsiteY7" fmla="*/ 55204 h 136168"/>
                        <a:gd name="connsiteX8" fmla="*/ 163827 w 204310"/>
                        <a:gd name="connsiteY8" fmla="*/ 71993 h 136168"/>
                        <a:gd name="connsiteX9" fmla="*/ 168590 w 204310"/>
                        <a:gd name="connsiteY9" fmla="*/ 136168 h 136168"/>
                        <a:gd name="connsiteX10" fmla="*/ 204310 w 204310"/>
                        <a:gd name="connsiteY10" fmla="*/ 122078 h 136168"/>
                        <a:gd name="connsiteX0" fmla="*/ 204310 w 204310"/>
                        <a:gd name="connsiteY0" fmla="*/ 127159 h 141249"/>
                        <a:gd name="connsiteX1" fmla="*/ 204309 w 204310"/>
                        <a:gd name="connsiteY1" fmla="*/ 61001 h 141249"/>
                        <a:gd name="connsiteX2" fmla="*/ 204309 w 204310"/>
                        <a:gd name="connsiteY2" fmla="*/ 32426 h 141249"/>
                        <a:gd name="connsiteX3" fmla="*/ 194784 w 204310"/>
                        <a:gd name="connsiteY3" fmla="*/ 0 h 141249"/>
                        <a:gd name="connsiteX4" fmla="*/ 6667 w 204310"/>
                        <a:gd name="connsiteY4" fmla="*/ 5081 h 141249"/>
                        <a:gd name="connsiteX5" fmla="*/ 6664 w 204310"/>
                        <a:gd name="connsiteY5" fmla="*/ 55445 h 141249"/>
                        <a:gd name="connsiteX6" fmla="*/ 92389 w 204310"/>
                        <a:gd name="connsiteY6" fmla="*/ 58223 h 141249"/>
                        <a:gd name="connsiteX7" fmla="*/ 140016 w 204310"/>
                        <a:gd name="connsiteY7" fmla="*/ 60285 h 141249"/>
                        <a:gd name="connsiteX8" fmla="*/ 163827 w 204310"/>
                        <a:gd name="connsiteY8" fmla="*/ 77074 h 141249"/>
                        <a:gd name="connsiteX9" fmla="*/ 168590 w 204310"/>
                        <a:gd name="connsiteY9" fmla="*/ 141249 h 141249"/>
                        <a:gd name="connsiteX10" fmla="*/ 204310 w 204310"/>
                        <a:gd name="connsiteY10" fmla="*/ 127159 h 141249"/>
                        <a:gd name="connsiteX0" fmla="*/ 204310 w 204310"/>
                        <a:gd name="connsiteY0" fmla="*/ 127159 h 141249"/>
                        <a:gd name="connsiteX1" fmla="*/ 204309 w 204310"/>
                        <a:gd name="connsiteY1" fmla="*/ 61001 h 141249"/>
                        <a:gd name="connsiteX2" fmla="*/ 204309 w 204310"/>
                        <a:gd name="connsiteY2" fmla="*/ 32426 h 141249"/>
                        <a:gd name="connsiteX3" fmla="*/ 194784 w 204310"/>
                        <a:gd name="connsiteY3" fmla="*/ 0 h 141249"/>
                        <a:gd name="connsiteX4" fmla="*/ 6667 w 204310"/>
                        <a:gd name="connsiteY4" fmla="*/ 5081 h 141249"/>
                        <a:gd name="connsiteX5" fmla="*/ 6664 w 204310"/>
                        <a:gd name="connsiteY5" fmla="*/ 55445 h 141249"/>
                        <a:gd name="connsiteX6" fmla="*/ 92389 w 204310"/>
                        <a:gd name="connsiteY6" fmla="*/ 58223 h 141249"/>
                        <a:gd name="connsiteX7" fmla="*/ 140016 w 204310"/>
                        <a:gd name="connsiteY7" fmla="*/ 60285 h 141249"/>
                        <a:gd name="connsiteX8" fmla="*/ 163827 w 204310"/>
                        <a:gd name="connsiteY8" fmla="*/ 77074 h 141249"/>
                        <a:gd name="connsiteX9" fmla="*/ 167481 w 204310"/>
                        <a:gd name="connsiteY9" fmla="*/ 111747 h 141249"/>
                        <a:gd name="connsiteX10" fmla="*/ 168590 w 204310"/>
                        <a:gd name="connsiteY10" fmla="*/ 141249 h 141249"/>
                        <a:gd name="connsiteX11" fmla="*/ 204310 w 204310"/>
                        <a:gd name="connsiteY11" fmla="*/ 127159 h 141249"/>
                        <a:gd name="connsiteX0" fmla="*/ 204310 w 204310"/>
                        <a:gd name="connsiteY0" fmla="*/ 127159 h 141249"/>
                        <a:gd name="connsiteX1" fmla="*/ 204309 w 204310"/>
                        <a:gd name="connsiteY1" fmla="*/ 61001 h 141249"/>
                        <a:gd name="connsiteX2" fmla="*/ 204309 w 204310"/>
                        <a:gd name="connsiteY2" fmla="*/ 32426 h 141249"/>
                        <a:gd name="connsiteX3" fmla="*/ 194784 w 204310"/>
                        <a:gd name="connsiteY3" fmla="*/ 0 h 141249"/>
                        <a:gd name="connsiteX4" fmla="*/ 6667 w 204310"/>
                        <a:gd name="connsiteY4" fmla="*/ 5081 h 141249"/>
                        <a:gd name="connsiteX5" fmla="*/ 6664 w 204310"/>
                        <a:gd name="connsiteY5" fmla="*/ 55445 h 141249"/>
                        <a:gd name="connsiteX6" fmla="*/ 92389 w 204310"/>
                        <a:gd name="connsiteY6" fmla="*/ 58223 h 141249"/>
                        <a:gd name="connsiteX7" fmla="*/ 140016 w 204310"/>
                        <a:gd name="connsiteY7" fmla="*/ 60285 h 141249"/>
                        <a:gd name="connsiteX8" fmla="*/ 163827 w 204310"/>
                        <a:gd name="connsiteY8" fmla="*/ 77074 h 141249"/>
                        <a:gd name="connsiteX9" fmla="*/ 167481 w 204310"/>
                        <a:gd name="connsiteY9" fmla="*/ 111747 h 141249"/>
                        <a:gd name="connsiteX10" fmla="*/ 168590 w 204310"/>
                        <a:gd name="connsiteY10" fmla="*/ 141249 h 141249"/>
                        <a:gd name="connsiteX11" fmla="*/ 184546 w 204310"/>
                        <a:gd name="connsiteY11" fmla="*/ 138364 h 141249"/>
                        <a:gd name="connsiteX12" fmla="*/ 204310 w 204310"/>
                        <a:gd name="connsiteY12" fmla="*/ 127159 h 141249"/>
                        <a:gd name="connsiteX0" fmla="*/ 204310 w 204310"/>
                        <a:gd name="connsiteY0" fmla="*/ 127159 h 177403"/>
                        <a:gd name="connsiteX1" fmla="*/ 204309 w 204310"/>
                        <a:gd name="connsiteY1" fmla="*/ 61001 h 177403"/>
                        <a:gd name="connsiteX2" fmla="*/ 204309 w 204310"/>
                        <a:gd name="connsiteY2" fmla="*/ 32426 h 177403"/>
                        <a:gd name="connsiteX3" fmla="*/ 194784 w 204310"/>
                        <a:gd name="connsiteY3" fmla="*/ 0 h 177403"/>
                        <a:gd name="connsiteX4" fmla="*/ 6667 w 204310"/>
                        <a:gd name="connsiteY4" fmla="*/ 5081 h 177403"/>
                        <a:gd name="connsiteX5" fmla="*/ 6664 w 204310"/>
                        <a:gd name="connsiteY5" fmla="*/ 55445 h 177403"/>
                        <a:gd name="connsiteX6" fmla="*/ 92389 w 204310"/>
                        <a:gd name="connsiteY6" fmla="*/ 58223 h 177403"/>
                        <a:gd name="connsiteX7" fmla="*/ 140016 w 204310"/>
                        <a:gd name="connsiteY7" fmla="*/ 60285 h 177403"/>
                        <a:gd name="connsiteX8" fmla="*/ 163827 w 204310"/>
                        <a:gd name="connsiteY8" fmla="*/ 77074 h 177403"/>
                        <a:gd name="connsiteX9" fmla="*/ 167481 w 204310"/>
                        <a:gd name="connsiteY9" fmla="*/ 111747 h 177403"/>
                        <a:gd name="connsiteX10" fmla="*/ 168590 w 204310"/>
                        <a:gd name="connsiteY10" fmla="*/ 141249 h 177403"/>
                        <a:gd name="connsiteX11" fmla="*/ 186679 w 204310"/>
                        <a:gd name="connsiteY11" fmla="*/ 177403 h 177403"/>
                        <a:gd name="connsiteX12" fmla="*/ 204310 w 204310"/>
                        <a:gd name="connsiteY12" fmla="*/ 127159 h 177403"/>
                        <a:gd name="connsiteX0" fmla="*/ 204310 w 204310"/>
                        <a:gd name="connsiteY0" fmla="*/ 127159 h 177403"/>
                        <a:gd name="connsiteX1" fmla="*/ 204309 w 204310"/>
                        <a:gd name="connsiteY1" fmla="*/ 61001 h 177403"/>
                        <a:gd name="connsiteX2" fmla="*/ 204309 w 204310"/>
                        <a:gd name="connsiteY2" fmla="*/ 32426 h 177403"/>
                        <a:gd name="connsiteX3" fmla="*/ 194784 w 204310"/>
                        <a:gd name="connsiteY3" fmla="*/ 0 h 177403"/>
                        <a:gd name="connsiteX4" fmla="*/ 6667 w 204310"/>
                        <a:gd name="connsiteY4" fmla="*/ 5081 h 177403"/>
                        <a:gd name="connsiteX5" fmla="*/ 6664 w 204310"/>
                        <a:gd name="connsiteY5" fmla="*/ 55445 h 177403"/>
                        <a:gd name="connsiteX6" fmla="*/ 92389 w 204310"/>
                        <a:gd name="connsiteY6" fmla="*/ 58223 h 177403"/>
                        <a:gd name="connsiteX7" fmla="*/ 140016 w 204310"/>
                        <a:gd name="connsiteY7" fmla="*/ 60285 h 177403"/>
                        <a:gd name="connsiteX8" fmla="*/ 163827 w 204310"/>
                        <a:gd name="connsiteY8" fmla="*/ 77074 h 177403"/>
                        <a:gd name="connsiteX9" fmla="*/ 167481 w 204310"/>
                        <a:gd name="connsiteY9" fmla="*/ 111747 h 177403"/>
                        <a:gd name="connsiteX10" fmla="*/ 168590 w 204310"/>
                        <a:gd name="connsiteY10" fmla="*/ 141249 h 177403"/>
                        <a:gd name="connsiteX11" fmla="*/ 186679 w 204310"/>
                        <a:gd name="connsiteY11" fmla="*/ 177403 h 177403"/>
                        <a:gd name="connsiteX12" fmla="*/ 193078 w 204310"/>
                        <a:gd name="connsiteY12" fmla="*/ 147237 h 177403"/>
                        <a:gd name="connsiteX13" fmla="*/ 204310 w 204310"/>
                        <a:gd name="connsiteY13" fmla="*/ 127159 h 177403"/>
                        <a:gd name="connsiteX0" fmla="*/ 204310 w 204310"/>
                        <a:gd name="connsiteY0" fmla="*/ 127159 h 220159"/>
                        <a:gd name="connsiteX1" fmla="*/ 204309 w 204310"/>
                        <a:gd name="connsiteY1" fmla="*/ 61001 h 220159"/>
                        <a:gd name="connsiteX2" fmla="*/ 204309 w 204310"/>
                        <a:gd name="connsiteY2" fmla="*/ 32426 h 220159"/>
                        <a:gd name="connsiteX3" fmla="*/ 194784 w 204310"/>
                        <a:gd name="connsiteY3" fmla="*/ 0 h 220159"/>
                        <a:gd name="connsiteX4" fmla="*/ 6667 w 204310"/>
                        <a:gd name="connsiteY4" fmla="*/ 5081 h 220159"/>
                        <a:gd name="connsiteX5" fmla="*/ 6664 w 204310"/>
                        <a:gd name="connsiteY5" fmla="*/ 55445 h 220159"/>
                        <a:gd name="connsiteX6" fmla="*/ 92389 w 204310"/>
                        <a:gd name="connsiteY6" fmla="*/ 58223 h 220159"/>
                        <a:gd name="connsiteX7" fmla="*/ 140016 w 204310"/>
                        <a:gd name="connsiteY7" fmla="*/ 60285 h 220159"/>
                        <a:gd name="connsiteX8" fmla="*/ 163827 w 204310"/>
                        <a:gd name="connsiteY8" fmla="*/ 77074 h 220159"/>
                        <a:gd name="connsiteX9" fmla="*/ 167481 w 204310"/>
                        <a:gd name="connsiteY9" fmla="*/ 111747 h 220159"/>
                        <a:gd name="connsiteX10" fmla="*/ 168590 w 204310"/>
                        <a:gd name="connsiteY10" fmla="*/ 141249 h 220159"/>
                        <a:gd name="connsiteX11" fmla="*/ 186679 w 204310"/>
                        <a:gd name="connsiteY11" fmla="*/ 177403 h 220159"/>
                        <a:gd name="connsiteX12" fmla="*/ 193078 w 204310"/>
                        <a:gd name="connsiteY12" fmla="*/ 147237 h 220159"/>
                        <a:gd name="connsiteX13" fmla="*/ 204310 w 204310"/>
                        <a:gd name="connsiteY13" fmla="*/ 127159 h 220159"/>
                        <a:gd name="connsiteX0" fmla="*/ 204310 w 204310"/>
                        <a:gd name="connsiteY0" fmla="*/ 127159 h 500363"/>
                        <a:gd name="connsiteX1" fmla="*/ 204309 w 204310"/>
                        <a:gd name="connsiteY1" fmla="*/ 61001 h 500363"/>
                        <a:gd name="connsiteX2" fmla="*/ 204309 w 204310"/>
                        <a:gd name="connsiteY2" fmla="*/ 32426 h 500363"/>
                        <a:gd name="connsiteX3" fmla="*/ 194784 w 204310"/>
                        <a:gd name="connsiteY3" fmla="*/ 0 h 500363"/>
                        <a:gd name="connsiteX4" fmla="*/ 6667 w 204310"/>
                        <a:gd name="connsiteY4" fmla="*/ 5081 h 500363"/>
                        <a:gd name="connsiteX5" fmla="*/ 6664 w 204310"/>
                        <a:gd name="connsiteY5" fmla="*/ 55445 h 500363"/>
                        <a:gd name="connsiteX6" fmla="*/ 92389 w 204310"/>
                        <a:gd name="connsiteY6" fmla="*/ 58223 h 500363"/>
                        <a:gd name="connsiteX7" fmla="*/ 140016 w 204310"/>
                        <a:gd name="connsiteY7" fmla="*/ 60285 h 500363"/>
                        <a:gd name="connsiteX8" fmla="*/ 163827 w 204310"/>
                        <a:gd name="connsiteY8" fmla="*/ 77074 h 500363"/>
                        <a:gd name="connsiteX9" fmla="*/ 167481 w 204310"/>
                        <a:gd name="connsiteY9" fmla="*/ 111747 h 500363"/>
                        <a:gd name="connsiteX10" fmla="*/ 168590 w 204310"/>
                        <a:gd name="connsiteY10" fmla="*/ 141249 h 500363"/>
                        <a:gd name="connsiteX11" fmla="*/ 158949 w 204310"/>
                        <a:gd name="connsiteY11" fmla="*/ 500363 h 500363"/>
                        <a:gd name="connsiteX12" fmla="*/ 193078 w 204310"/>
                        <a:gd name="connsiteY12" fmla="*/ 147237 h 500363"/>
                        <a:gd name="connsiteX13" fmla="*/ 204310 w 204310"/>
                        <a:gd name="connsiteY13" fmla="*/ 127159 h 500363"/>
                        <a:gd name="connsiteX0" fmla="*/ 204310 w 204310"/>
                        <a:gd name="connsiteY0" fmla="*/ 127159 h 500363"/>
                        <a:gd name="connsiteX1" fmla="*/ 204309 w 204310"/>
                        <a:gd name="connsiteY1" fmla="*/ 61001 h 500363"/>
                        <a:gd name="connsiteX2" fmla="*/ 204309 w 204310"/>
                        <a:gd name="connsiteY2" fmla="*/ 32426 h 500363"/>
                        <a:gd name="connsiteX3" fmla="*/ 194784 w 204310"/>
                        <a:gd name="connsiteY3" fmla="*/ 0 h 500363"/>
                        <a:gd name="connsiteX4" fmla="*/ 6667 w 204310"/>
                        <a:gd name="connsiteY4" fmla="*/ 5081 h 500363"/>
                        <a:gd name="connsiteX5" fmla="*/ 6664 w 204310"/>
                        <a:gd name="connsiteY5" fmla="*/ 55445 h 500363"/>
                        <a:gd name="connsiteX6" fmla="*/ 92389 w 204310"/>
                        <a:gd name="connsiteY6" fmla="*/ 58223 h 500363"/>
                        <a:gd name="connsiteX7" fmla="*/ 140016 w 204310"/>
                        <a:gd name="connsiteY7" fmla="*/ 60285 h 500363"/>
                        <a:gd name="connsiteX8" fmla="*/ 163827 w 204310"/>
                        <a:gd name="connsiteY8" fmla="*/ 77074 h 500363"/>
                        <a:gd name="connsiteX9" fmla="*/ 167481 w 204310"/>
                        <a:gd name="connsiteY9" fmla="*/ 111747 h 500363"/>
                        <a:gd name="connsiteX10" fmla="*/ 160058 w 204310"/>
                        <a:gd name="connsiteY10" fmla="*/ 141249 h 500363"/>
                        <a:gd name="connsiteX11" fmla="*/ 158949 w 204310"/>
                        <a:gd name="connsiteY11" fmla="*/ 500363 h 500363"/>
                        <a:gd name="connsiteX12" fmla="*/ 193078 w 204310"/>
                        <a:gd name="connsiteY12" fmla="*/ 147237 h 500363"/>
                        <a:gd name="connsiteX13" fmla="*/ 204310 w 204310"/>
                        <a:gd name="connsiteY13" fmla="*/ 127159 h 500363"/>
                        <a:gd name="connsiteX0" fmla="*/ 204310 w 204310"/>
                        <a:gd name="connsiteY0" fmla="*/ 127159 h 500363"/>
                        <a:gd name="connsiteX1" fmla="*/ 204309 w 204310"/>
                        <a:gd name="connsiteY1" fmla="*/ 61001 h 500363"/>
                        <a:gd name="connsiteX2" fmla="*/ 204309 w 204310"/>
                        <a:gd name="connsiteY2" fmla="*/ 32426 h 500363"/>
                        <a:gd name="connsiteX3" fmla="*/ 194784 w 204310"/>
                        <a:gd name="connsiteY3" fmla="*/ 0 h 500363"/>
                        <a:gd name="connsiteX4" fmla="*/ 6667 w 204310"/>
                        <a:gd name="connsiteY4" fmla="*/ 5081 h 500363"/>
                        <a:gd name="connsiteX5" fmla="*/ 6664 w 204310"/>
                        <a:gd name="connsiteY5" fmla="*/ 55445 h 500363"/>
                        <a:gd name="connsiteX6" fmla="*/ 92389 w 204310"/>
                        <a:gd name="connsiteY6" fmla="*/ 58223 h 500363"/>
                        <a:gd name="connsiteX7" fmla="*/ 140016 w 204310"/>
                        <a:gd name="connsiteY7" fmla="*/ 60285 h 500363"/>
                        <a:gd name="connsiteX8" fmla="*/ 163827 w 204310"/>
                        <a:gd name="connsiteY8" fmla="*/ 77074 h 500363"/>
                        <a:gd name="connsiteX9" fmla="*/ 163215 w 204310"/>
                        <a:gd name="connsiteY9" fmla="*/ 108198 h 500363"/>
                        <a:gd name="connsiteX10" fmla="*/ 160058 w 204310"/>
                        <a:gd name="connsiteY10" fmla="*/ 141249 h 500363"/>
                        <a:gd name="connsiteX11" fmla="*/ 158949 w 204310"/>
                        <a:gd name="connsiteY11" fmla="*/ 500363 h 500363"/>
                        <a:gd name="connsiteX12" fmla="*/ 193078 w 204310"/>
                        <a:gd name="connsiteY12" fmla="*/ 147237 h 500363"/>
                        <a:gd name="connsiteX13" fmla="*/ 204310 w 204310"/>
                        <a:gd name="connsiteY13" fmla="*/ 127159 h 500363"/>
                        <a:gd name="connsiteX0" fmla="*/ 204310 w 204310"/>
                        <a:gd name="connsiteY0" fmla="*/ 127159 h 500363"/>
                        <a:gd name="connsiteX1" fmla="*/ 204309 w 204310"/>
                        <a:gd name="connsiteY1" fmla="*/ 61001 h 500363"/>
                        <a:gd name="connsiteX2" fmla="*/ 204309 w 204310"/>
                        <a:gd name="connsiteY2" fmla="*/ 32426 h 500363"/>
                        <a:gd name="connsiteX3" fmla="*/ 194784 w 204310"/>
                        <a:gd name="connsiteY3" fmla="*/ 0 h 500363"/>
                        <a:gd name="connsiteX4" fmla="*/ 6667 w 204310"/>
                        <a:gd name="connsiteY4" fmla="*/ 5081 h 500363"/>
                        <a:gd name="connsiteX5" fmla="*/ 6664 w 204310"/>
                        <a:gd name="connsiteY5" fmla="*/ 55445 h 500363"/>
                        <a:gd name="connsiteX6" fmla="*/ 92389 w 204310"/>
                        <a:gd name="connsiteY6" fmla="*/ 58223 h 500363"/>
                        <a:gd name="connsiteX7" fmla="*/ 140016 w 204310"/>
                        <a:gd name="connsiteY7" fmla="*/ 60285 h 500363"/>
                        <a:gd name="connsiteX8" fmla="*/ 161694 w 204310"/>
                        <a:gd name="connsiteY8" fmla="*/ 71750 h 500363"/>
                        <a:gd name="connsiteX9" fmla="*/ 163215 w 204310"/>
                        <a:gd name="connsiteY9" fmla="*/ 108198 h 500363"/>
                        <a:gd name="connsiteX10" fmla="*/ 160058 w 204310"/>
                        <a:gd name="connsiteY10" fmla="*/ 141249 h 500363"/>
                        <a:gd name="connsiteX11" fmla="*/ 158949 w 204310"/>
                        <a:gd name="connsiteY11" fmla="*/ 500363 h 500363"/>
                        <a:gd name="connsiteX12" fmla="*/ 193078 w 204310"/>
                        <a:gd name="connsiteY12" fmla="*/ 147237 h 500363"/>
                        <a:gd name="connsiteX13" fmla="*/ 204310 w 204310"/>
                        <a:gd name="connsiteY13" fmla="*/ 127159 h 500363"/>
                        <a:gd name="connsiteX0" fmla="*/ 204256 w 204256"/>
                        <a:gd name="connsiteY0" fmla="*/ 127159 h 500363"/>
                        <a:gd name="connsiteX1" fmla="*/ 204255 w 204256"/>
                        <a:gd name="connsiteY1" fmla="*/ 61001 h 500363"/>
                        <a:gd name="connsiteX2" fmla="*/ 204255 w 204256"/>
                        <a:gd name="connsiteY2" fmla="*/ 32426 h 500363"/>
                        <a:gd name="connsiteX3" fmla="*/ 194730 w 204256"/>
                        <a:gd name="connsiteY3" fmla="*/ 0 h 500363"/>
                        <a:gd name="connsiteX4" fmla="*/ 6613 w 204256"/>
                        <a:gd name="connsiteY4" fmla="*/ 5081 h 500363"/>
                        <a:gd name="connsiteX5" fmla="*/ 6610 w 204256"/>
                        <a:gd name="connsiteY5" fmla="*/ 55445 h 500363"/>
                        <a:gd name="connsiteX6" fmla="*/ 92335 w 204256"/>
                        <a:gd name="connsiteY6" fmla="*/ 58223 h 500363"/>
                        <a:gd name="connsiteX7" fmla="*/ 133563 w 204256"/>
                        <a:gd name="connsiteY7" fmla="*/ 62060 h 500363"/>
                        <a:gd name="connsiteX8" fmla="*/ 161640 w 204256"/>
                        <a:gd name="connsiteY8" fmla="*/ 71750 h 500363"/>
                        <a:gd name="connsiteX9" fmla="*/ 163161 w 204256"/>
                        <a:gd name="connsiteY9" fmla="*/ 108198 h 500363"/>
                        <a:gd name="connsiteX10" fmla="*/ 160004 w 204256"/>
                        <a:gd name="connsiteY10" fmla="*/ 141249 h 500363"/>
                        <a:gd name="connsiteX11" fmla="*/ 158895 w 204256"/>
                        <a:gd name="connsiteY11" fmla="*/ 500363 h 500363"/>
                        <a:gd name="connsiteX12" fmla="*/ 193024 w 204256"/>
                        <a:gd name="connsiteY12" fmla="*/ 147237 h 500363"/>
                        <a:gd name="connsiteX13" fmla="*/ 204256 w 204256"/>
                        <a:gd name="connsiteY13" fmla="*/ 127159 h 500363"/>
                        <a:gd name="connsiteX0" fmla="*/ 204256 w 204256"/>
                        <a:gd name="connsiteY0" fmla="*/ 127159 h 500363"/>
                        <a:gd name="connsiteX1" fmla="*/ 204255 w 204256"/>
                        <a:gd name="connsiteY1" fmla="*/ 61001 h 500363"/>
                        <a:gd name="connsiteX2" fmla="*/ 204255 w 204256"/>
                        <a:gd name="connsiteY2" fmla="*/ 32426 h 500363"/>
                        <a:gd name="connsiteX3" fmla="*/ 194730 w 204256"/>
                        <a:gd name="connsiteY3" fmla="*/ 0 h 500363"/>
                        <a:gd name="connsiteX4" fmla="*/ 6613 w 204256"/>
                        <a:gd name="connsiteY4" fmla="*/ 5081 h 500363"/>
                        <a:gd name="connsiteX5" fmla="*/ 6610 w 204256"/>
                        <a:gd name="connsiteY5" fmla="*/ 55445 h 500363"/>
                        <a:gd name="connsiteX6" fmla="*/ 92335 w 204256"/>
                        <a:gd name="connsiteY6" fmla="*/ 58223 h 500363"/>
                        <a:gd name="connsiteX7" fmla="*/ 133563 w 204256"/>
                        <a:gd name="connsiteY7" fmla="*/ 62060 h 500363"/>
                        <a:gd name="connsiteX8" fmla="*/ 161640 w 204256"/>
                        <a:gd name="connsiteY8" fmla="*/ 71750 h 500363"/>
                        <a:gd name="connsiteX9" fmla="*/ 158895 w 204256"/>
                        <a:gd name="connsiteY9" fmla="*/ 86902 h 500363"/>
                        <a:gd name="connsiteX10" fmla="*/ 163161 w 204256"/>
                        <a:gd name="connsiteY10" fmla="*/ 108198 h 500363"/>
                        <a:gd name="connsiteX11" fmla="*/ 160004 w 204256"/>
                        <a:gd name="connsiteY11" fmla="*/ 141249 h 500363"/>
                        <a:gd name="connsiteX12" fmla="*/ 158895 w 204256"/>
                        <a:gd name="connsiteY12" fmla="*/ 500363 h 500363"/>
                        <a:gd name="connsiteX13" fmla="*/ 193024 w 204256"/>
                        <a:gd name="connsiteY13" fmla="*/ 147237 h 500363"/>
                        <a:gd name="connsiteX14" fmla="*/ 204256 w 204256"/>
                        <a:gd name="connsiteY14" fmla="*/ 127159 h 500363"/>
                        <a:gd name="connsiteX0" fmla="*/ 204256 w 204256"/>
                        <a:gd name="connsiteY0" fmla="*/ 127159 h 506746"/>
                        <a:gd name="connsiteX1" fmla="*/ 204255 w 204256"/>
                        <a:gd name="connsiteY1" fmla="*/ 61001 h 506746"/>
                        <a:gd name="connsiteX2" fmla="*/ 204255 w 204256"/>
                        <a:gd name="connsiteY2" fmla="*/ 32426 h 506746"/>
                        <a:gd name="connsiteX3" fmla="*/ 194730 w 204256"/>
                        <a:gd name="connsiteY3" fmla="*/ 0 h 506746"/>
                        <a:gd name="connsiteX4" fmla="*/ 6613 w 204256"/>
                        <a:gd name="connsiteY4" fmla="*/ 5081 h 506746"/>
                        <a:gd name="connsiteX5" fmla="*/ 6610 w 204256"/>
                        <a:gd name="connsiteY5" fmla="*/ 55445 h 506746"/>
                        <a:gd name="connsiteX6" fmla="*/ 92335 w 204256"/>
                        <a:gd name="connsiteY6" fmla="*/ 58223 h 506746"/>
                        <a:gd name="connsiteX7" fmla="*/ 133563 w 204256"/>
                        <a:gd name="connsiteY7" fmla="*/ 62060 h 506746"/>
                        <a:gd name="connsiteX8" fmla="*/ 161640 w 204256"/>
                        <a:gd name="connsiteY8" fmla="*/ 71750 h 506746"/>
                        <a:gd name="connsiteX9" fmla="*/ 158895 w 204256"/>
                        <a:gd name="connsiteY9" fmla="*/ 86902 h 506746"/>
                        <a:gd name="connsiteX10" fmla="*/ 163161 w 204256"/>
                        <a:gd name="connsiteY10" fmla="*/ 108198 h 506746"/>
                        <a:gd name="connsiteX11" fmla="*/ 160004 w 204256"/>
                        <a:gd name="connsiteY11" fmla="*/ 141249 h 506746"/>
                        <a:gd name="connsiteX12" fmla="*/ 158895 w 204256"/>
                        <a:gd name="connsiteY12" fmla="*/ 500363 h 506746"/>
                        <a:gd name="connsiteX13" fmla="*/ 182359 w 204256"/>
                        <a:gd name="connsiteY13" fmla="*/ 354853 h 506746"/>
                        <a:gd name="connsiteX14" fmla="*/ 193024 w 204256"/>
                        <a:gd name="connsiteY14" fmla="*/ 147237 h 506746"/>
                        <a:gd name="connsiteX15" fmla="*/ 204256 w 204256"/>
                        <a:gd name="connsiteY15" fmla="*/ 127159 h 506746"/>
                        <a:gd name="connsiteX0" fmla="*/ 204256 w 204256"/>
                        <a:gd name="connsiteY0" fmla="*/ 127159 h 506899"/>
                        <a:gd name="connsiteX1" fmla="*/ 204255 w 204256"/>
                        <a:gd name="connsiteY1" fmla="*/ 61001 h 506899"/>
                        <a:gd name="connsiteX2" fmla="*/ 204255 w 204256"/>
                        <a:gd name="connsiteY2" fmla="*/ 32426 h 506899"/>
                        <a:gd name="connsiteX3" fmla="*/ 194730 w 204256"/>
                        <a:gd name="connsiteY3" fmla="*/ 0 h 506899"/>
                        <a:gd name="connsiteX4" fmla="*/ 6613 w 204256"/>
                        <a:gd name="connsiteY4" fmla="*/ 5081 h 506899"/>
                        <a:gd name="connsiteX5" fmla="*/ 6610 w 204256"/>
                        <a:gd name="connsiteY5" fmla="*/ 55445 h 506899"/>
                        <a:gd name="connsiteX6" fmla="*/ 92335 w 204256"/>
                        <a:gd name="connsiteY6" fmla="*/ 58223 h 506899"/>
                        <a:gd name="connsiteX7" fmla="*/ 133563 w 204256"/>
                        <a:gd name="connsiteY7" fmla="*/ 62060 h 506899"/>
                        <a:gd name="connsiteX8" fmla="*/ 161640 w 204256"/>
                        <a:gd name="connsiteY8" fmla="*/ 71750 h 506899"/>
                        <a:gd name="connsiteX9" fmla="*/ 158895 w 204256"/>
                        <a:gd name="connsiteY9" fmla="*/ 86902 h 506899"/>
                        <a:gd name="connsiteX10" fmla="*/ 163161 w 204256"/>
                        <a:gd name="connsiteY10" fmla="*/ 108198 h 506899"/>
                        <a:gd name="connsiteX11" fmla="*/ 160004 w 204256"/>
                        <a:gd name="connsiteY11" fmla="*/ 141249 h 506899"/>
                        <a:gd name="connsiteX12" fmla="*/ 158895 w 204256"/>
                        <a:gd name="connsiteY12" fmla="*/ 500363 h 506899"/>
                        <a:gd name="connsiteX13" fmla="*/ 195157 w 204256"/>
                        <a:gd name="connsiteY13" fmla="*/ 358402 h 506899"/>
                        <a:gd name="connsiteX14" fmla="*/ 193024 w 204256"/>
                        <a:gd name="connsiteY14" fmla="*/ 147237 h 506899"/>
                        <a:gd name="connsiteX15" fmla="*/ 204256 w 204256"/>
                        <a:gd name="connsiteY15" fmla="*/ 127159 h 506899"/>
                        <a:gd name="connsiteX0" fmla="*/ 204256 w 204256"/>
                        <a:gd name="connsiteY0" fmla="*/ 127159 h 506899"/>
                        <a:gd name="connsiteX1" fmla="*/ 204255 w 204256"/>
                        <a:gd name="connsiteY1" fmla="*/ 61001 h 506899"/>
                        <a:gd name="connsiteX2" fmla="*/ 204255 w 204256"/>
                        <a:gd name="connsiteY2" fmla="*/ 32426 h 506899"/>
                        <a:gd name="connsiteX3" fmla="*/ 194730 w 204256"/>
                        <a:gd name="connsiteY3" fmla="*/ 0 h 506899"/>
                        <a:gd name="connsiteX4" fmla="*/ 6613 w 204256"/>
                        <a:gd name="connsiteY4" fmla="*/ 5081 h 506899"/>
                        <a:gd name="connsiteX5" fmla="*/ 6610 w 204256"/>
                        <a:gd name="connsiteY5" fmla="*/ 55445 h 506899"/>
                        <a:gd name="connsiteX6" fmla="*/ 92335 w 204256"/>
                        <a:gd name="connsiteY6" fmla="*/ 58223 h 506899"/>
                        <a:gd name="connsiteX7" fmla="*/ 133563 w 204256"/>
                        <a:gd name="connsiteY7" fmla="*/ 62060 h 506899"/>
                        <a:gd name="connsiteX8" fmla="*/ 161640 w 204256"/>
                        <a:gd name="connsiteY8" fmla="*/ 71750 h 506899"/>
                        <a:gd name="connsiteX9" fmla="*/ 158895 w 204256"/>
                        <a:gd name="connsiteY9" fmla="*/ 86902 h 506899"/>
                        <a:gd name="connsiteX10" fmla="*/ 163161 w 204256"/>
                        <a:gd name="connsiteY10" fmla="*/ 108198 h 506899"/>
                        <a:gd name="connsiteX11" fmla="*/ 160004 w 204256"/>
                        <a:gd name="connsiteY11" fmla="*/ 141249 h 506899"/>
                        <a:gd name="connsiteX12" fmla="*/ 158895 w 204256"/>
                        <a:gd name="connsiteY12" fmla="*/ 500363 h 506899"/>
                        <a:gd name="connsiteX13" fmla="*/ 195157 w 204256"/>
                        <a:gd name="connsiteY13" fmla="*/ 358402 h 506899"/>
                        <a:gd name="connsiteX14" fmla="*/ 201556 w 204256"/>
                        <a:gd name="connsiteY14" fmla="*/ 237737 h 506899"/>
                        <a:gd name="connsiteX15" fmla="*/ 204256 w 204256"/>
                        <a:gd name="connsiteY15" fmla="*/ 127159 h 506899"/>
                        <a:gd name="connsiteX0" fmla="*/ 204256 w 204256"/>
                        <a:gd name="connsiteY0" fmla="*/ 127159 h 512060"/>
                        <a:gd name="connsiteX1" fmla="*/ 204255 w 204256"/>
                        <a:gd name="connsiteY1" fmla="*/ 61001 h 512060"/>
                        <a:gd name="connsiteX2" fmla="*/ 204255 w 204256"/>
                        <a:gd name="connsiteY2" fmla="*/ 32426 h 512060"/>
                        <a:gd name="connsiteX3" fmla="*/ 194730 w 204256"/>
                        <a:gd name="connsiteY3" fmla="*/ 0 h 512060"/>
                        <a:gd name="connsiteX4" fmla="*/ 6613 w 204256"/>
                        <a:gd name="connsiteY4" fmla="*/ 5081 h 512060"/>
                        <a:gd name="connsiteX5" fmla="*/ 6610 w 204256"/>
                        <a:gd name="connsiteY5" fmla="*/ 55445 h 512060"/>
                        <a:gd name="connsiteX6" fmla="*/ 92335 w 204256"/>
                        <a:gd name="connsiteY6" fmla="*/ 58223 h 512060"/>
                        <a:gd name="connsiteX7" fmla="*/ 133563 w 204256"/>
                        <a:gd name="connsiteY7" fmla="*/ 62060 h 512060"/>
                        <a:gd name="connsiteX8" fmla="*/ 161640 w 204256"/>
                        <a:gd name="connsiteY8" fmla="*/ 71750 h 512060"/>
                        <a:gd name="connsiteX9" fmla="*/ 158895 w 204256"/>
                        <a:gd name="connsiteY9" fmla="*/ 86902 h 512060"/>
                        <a:gd name="connsiteX10" fmla="*/ 163161 w 204256"/>
                        <a:gd name="connsiteY10" fmla="*/ 108198 h 512060"/>
                        <a:gd name="connsiteX11" fmla="*/ 160004 w 204256"/>
                        <a:gd name="connsiteY11" fmla="*/ 141249 h 512060"/>
                        <a:gd name="connsiteX12" fmla="*/ 158895 w 204256"/>
                        <a:gd name="connsiteY12" fmla="*/ 500363 h 512060"/>
                        <a:gd name="connsiteX13" fmla="*/ 184492 w 204256"/>
                        <a:gd name="connsiteY13" fmla="*/ 418735 h 512060"/>
                        <a:gd name="connsiteX14" fmla="*/ 195157 w 204256"/>
                        <a:gd name="connsiteY14" fmla="*/ 358402 h 512060"/>
                        <a:gd name="connsiteX15" fmla="*/ 201556 w 204256"/>
                        <a:gd name="connsiteY15" fmla="*/ 237737 h 512060"/>
                        <a:gd name="connsiteX16" fmla="*/ 204256 w 204256"/>
                        <a:gd name="connsiteY16" fmla="*/ 127159 h 512060"/>
                        <a:gd name="connsiteX0" fmla="*/ 204256 w 204256"/>
                        <a:gd name="connsiteY0" fmla="*/ 127159 h 561783"/>
                        <a:gd name="connsiteX1" fmla="*/ 204255 w 204256"/>
                        <a:gd name="connsiteY1" fmla="*/ 61001 h 561783"/>
                        <a:gd name="connsiteX2" fmla="*/ 204255 w 204256"/>
                        <a:gd name="connsiteY2" fmla="*/ 32426 h 561783"/>
                        <a:gd name="connsiteX3" fmla="*/ 194730 w 204256"/>
                        <a:gd name="connsiteY3" fmla="*/ 0 h 561783"/>
                        <a:gd name="connsiteX4" fmla="*/ 6613 w 204256"/>
                        <a:gd name="connsiteY4" fmla="*/ 5081 h 561783"/>
                        <a:gd name="connsiteX5" fmla="*/ 6610 w 204256"/>
                        <a:gd name="connsiteY5" fmla="*/ 55445 h 561783"/>
                        <a:gd name="connsiteX6" fmla="*/ 92335 w 204256"/>
                        <a:gd name="connsiteY6" fmla="*/ 58223 h 561783"/>
                        <a:gd name="connsiteX7" fmla="*/ 133563 w 204256"/>
                        <a:gd name="connsiteY7" fmla="*/ 62060 h 561783"/>
                        <a:gd name="connsiteX8" fmla="*/ 161640 w 204256"/>
                        <a:gd name="connsiteY8" fmla="*/ 71750 h 561783"/>
                        <a:gd name="connsiteX9" fmla="*/ 158895 w 204256"/>
                        <a:gd name="connsiteY9" fmla="*/ 86902 h 561783"/>
                        <a:gd name="connsiteX10" fmla="*/ 163161 w 204256"/>
                        <a:gd name="connsiteY10" fmla="*/ 108198 h 561783"/>
                        <a:gd name="connsiteX11" fmla="*/ 160004 w 204256"/>
                        <a:gd name="connsiteY11" fmla="*/ 141249 h 561783"/>
                        <a:gd name="connsiteX12" fmla="*/ 158895 w 204256"/>
                        <a:gd name="connsiteY12" fmla="*/ 500363 h 561783"/>
                        <a:gd name="connsiteX13" fmla="*/ 199423 w 204256"/>
                        <a:gd name="connsiteY13" fmla="*/ 553597 h 561783"/>
                        <a:gd name="connsiteX14" fmla="*/ 195157 w 204256"/>
                        <a:gd name="connsiteY14" fmla="*/ 358402 h 561783"/>
                        <a:gd name="connsiteX15" fmla="*/ 201556 w 204256"/>
                        <a:gd name="connsiteY15" fmla="*/ 237737 h 561783"/>
                        <a:gd name="connsiteX16" fmla="*/ 204256 w 204256"/>
                        <a:gd name="connsiteY16" fmla="*/ 127159 h 561783"/>
                        <a:gd name="connsiteX0" fmla="*/ 204256 w 204256"/>
                        <a:gd name="connsiteY0" fmla="*/ 127159 h 561783"/>
                        <a:gd name="connsiteX1" fmla="*/ 204255 w 204256"/>
                        <a:gd name="connsiteY1" fmla="*/ 61001 h 561783"/>
                        <a:gd name="connsiteX2" fmla="*/ 204255 w 204256"/>
                        <a:gd name="connsiteY2" fmla="*/ 32426 h 561783"/>
                        <a:gd name="connsiteX3" fmla="*/ 194730 w 204256"/>
                        <a:gd name="connsiteY3" fmla="*/ 0 h 561783"/>
                        <a:gd name="connsiteX4" fmla="*/ 6613 w 204256"/>
                        <a:gd name="connsiteY4" fmla="*/ 5081 h 561783"/>
                        <a:gd name="connsiteX5" fmla="*/ 6610 w 204256"/>
                        <a:gd name="connsiteY5" fmla="*/ 55445 h 561783"/>
                        <a:gd name="connsiteX6" fmla="*/ 92335 w 204256"/>
                        <a:gd name="connsiteY6" fmla="*/ 58223 h 561783"/>
                        <a:gd name="connsiteX7" fmla="*/ 133563 w 204256"/>
                        <a:gd name="connsiteY7" fmla="*/ 62060 h 561783"/>
                        <a:gd name="connsiteX8" fmla="*/ 161640 w 204256"/>
                        <a:gd name="connsiteY8" fmla="*/ 71750 h 561783"/>
                        <a:gd name="connsiteX9" fmla="*/ 158895 w 204256"/>
                        <a:gd name="connsiteY9" fmla="*/ 86902 h 561783"/>
                        <a:gd name="connsiteX10" fmla="*/ 163161 w 204256"/>
                        <a:gd name="connsiteY10" fmla="*/ 108198 h 561783"/>
                        <a:gd name="connsiteX11" fmla="*/ 160004 w 204256"/>
                        <a:gd name="connsiteY11" fmla="*/ 141249 h 561783"/>
                        <a:gd name="connsiteX12" fmla="*/ 158895 w 204256"/>
                        <a:gd name="connsiteY12" fmla="*/ 500363 h 561783"/>
                        <a:gd name="connsiteX13" fmla="*/ 199423 w 204256"/>
                        <a:gd name="connsiteY13" fmla="*/ 553597 h 561783"/>
                        <a:gd name="connsiteX14" fmla="*/ 201556 w 204256"/>
                        <a:gd name="connsiteY14" fmla="*/ 358402 h 561783"/>
                        <a:gd name="connsiteX15" fmla="*/ 201556 w 204256"/>
                        <a:gd name="connsiteY15" fmla="*/ 237737 h 561783"/>
                        <a:gd name="connsiteX16" fmla="*/ 204256 w 204256"/>
                        <a:gd name="connsiteY16" fmla="*/ 127159 h 561783"/>
                        <a:gd name="connsiteX0" fmla="*/ 204256 w 204256"/>
                        <a:gd name="connsiteY0" fmla="*/ 127159 h 561783"/>
                        <a:gd name="connsiteX1" fmla="*/ 204255 w 204256"/>
                        <a:gd name="connsiteY1" fmla="*/ 61001 h 561783"/>
                        <a:gd name="connsiteX2" fmla="*/ 204255 w 204256"/>
                        <a:gd name="connsiteY2" fmla="*/ 32426 h 561783"/>
                        <a:gd name="connsiteX3" fmla="*/ 194730 w 204256"/>
                        <a:gd name="connsiteY3" fmla="*/ 0 h 561783"/>
                        <a:gd name="connsiteX4" fmla="*/ 6613 w 204256"/>
                        <a:gd name="connsiteY4" fmla="*/ 5081 h 561783"/>
                        <a:gd name="connsiteX5" fmla="*/ 6610 w 204256"/>
                        <a:gd name="connsiteY5" fmla="*/ 55445 h 561783"/>
                        <a:gd name="connsiteX6" fmla="*/ 92335 w 204256"/>
                        <a:gd name="connsiteY6" fmla="*/ 58223 h 561783"/>
                        <a:gd name="connsiteX7" fmla="*/ 133563 w 204256"/>
                        <a:gd name="connsiteY7" fmla="*/ 62060 h 561783"/>
                        <a:gd name="connsiteX8" fmla="*/ 161640 w 204256"/>
                        <a:gd name="connsiteY8" fmla="*/ 71750 h 561783"/>
                        <a:gd name="connsiteX9" fmla="*/ 158895 w 204256"/>
                        <a:gd name="connsiteY9" fmla="*/ 86902 h 561783"/>
                        <a:gd name="connsiteX10" fmla="*/ 163161 w 204256"/>
                        <a:gd name="connsiteY10" fmla="*/ 108198 h 561783"/>
                        <a:gd name="connsiteX11" fmla="*/ 160004 w 204256"/>
                        <a:gd name="connsiteY11" fmla="*/ 141249 h 561783"/>
                        <a:gd name="connsiteX12" fmla="*/ 158895 w 204256"/>
                        <a:gd name="connsiteY12" fmla="*/ 500363 h 561783"/>
                        <a:gd name="connsiteX13" fmla="*/ 199423 w 204256"/>
                        <a:gd name="connsiteY13" fmla="*/ 553597 h 561783"/>
                        <a:gd name="connsiteX14" fmla="*/ 199423 w 204256"/>
                        <a:gd name="connsiteY14" fmla="*/ 358402 h 561783"/>
                        <a:gd name="connsiteX15" fmla="*/ 201556 w 204256"/>
                        <a:gd name="connsiteY15" fmla="*/ 237737 h 561783"/>
                        <a:gd name="connsiteX16" fmla="*/ 204256 w 204256"/>
                        <a:gd name="connsiteY16" fmla="*/ 127159 h 561783"/>
                        <a:gd name="connsiteX0" fmla="*/ 204256 w 204256"/>
                        <a:gd name="connsiteY0" fmla="*/ 127159 h 565052"/>
                        <a:gd name="connsiteX1" fmla="*/ 204255 w 204256"/>
                        <a:gd name="connsiteY1" fmla="*/ 61001 h 565052"/>
                        <a:gd name="connsiteX2" fmla="*/ 204255 w 204256"/>
                        <a:gd name="connsiteY2" fmla="*/ 32426 h 565052"/>
                        <a:gd name="connsiteX3" fmla="*/ 194730 w 204256"/>
                        <a:gd name="connsiteY3" fmla="*/ 0 h 565052"/>
                        <a:gd name="connsiteX4" fmla="*/ 6613 w 204256"/>
                        <a:gd name="connsiteY4" fmla="*/ 5081 h 565052"/>
                        <a:gd name="connsiteX5" fmla="*/ 6610 w 204256"/>
                        <a:gd name="connsiteY5" fmla="*/ 55445 h 565052"/>
                        <a:gd name="connsiteX6" fmla="*/ 92335 w 204256"/>
                        <a:gd name="connsiteY6" fmla="*/ 58223 h 565052"/>
                        <a:gd name="connsiteX7" fmla="*/ 133563 w 204256"/>
                        <a:gd name="connsiteY7" fmla="*/ 62060 h 565052"/>
                        <a:gd name="connsiteX8" fmla="*/ 161640 w 204256"/>
                        <a:gd name="connsiteY8" fmla="*/ 71750 h 565052"/>
                        <a:gd name="connsiteX9" fmla="*/ 158895 w 204256"/>
                        <a:gd name="connsiteY9" fmla="*/ 86902 h 565052"/>
                        <a:gd name="connsiteX10" fmla="*/ 163161 w 204256"/>
                        <a:gd name="connsiteY10" fmla="*/ 108198 h 565052"/>
                        <a:gd name="connsiteX11" fmla="*/ 160004 w 204256"/>
                        <a:gd name="connsiteY11" fmla="*/ 141249 h 565052"/>
                        <a:gd name="connsiteX12" fmla="*/ 158895 w 204256"/>
                        <a:gd name="connsiteY12" fmla="*/ 500363 h 565052"/>
                        <a:gd name="connsiteX13" fmla="*/ 169561 w 204256"/>
                        <a:gd name="connsiteY13" fmla="*/ 537627 h 565052"/>
                        <a:gd name="connsiteX14" fmla="*/ 199423 w 204256"/>
                        <a:gd name="connsiteY14" fmla="*/ 553597 h 565052"/>
                        <a:gd name="connsiteX15" fmla="*/ 199423 w 204256"/>
                        <a:gd name="connsiteY15" fmla="*/ 358402 h 565052"/>
                        <a:gd name="connsiteX16" fmla="*/ 201556 w 204256"/>
                        <a:gd name="connsiteY16" fmla="*/ 237737 h 565052"/>
                        <a:gd name="connsiteX17" fmla="*/ 204256 w 204256"/>
                        <a:gd name="connsiteY17" fmla="*/ 127159 h 565052"/>
                        <a:gd name="connsiteX0" fmla="*/ 204256 w 204256"/>
                        <a:gd name="connsiteY0" fmla="*/ 127159 h 569681"/>
                        <a:gd name="connsiteX1" fmla="*/ 204255 w 204256"/>
                        <a:gd name="connsiteY1" fmla="*/ 61001 h 569681"/>
                        <a:gd name="connsiteX2" fmla="*/ 204255 w 204256"/>
                        <a:gd name="connsiteY2" fmla="*/ 32426 h 569681"/>
                        <a:gd name="connsiteX3" fmla="*/ 194730 w 204256"/>
                        <a:gd name="connsiteY3" fmla="*/ 0 h 569681"/>
                        <a:gd name="connsiteX4" fmla="*/ 6613 w 204256"/>
                        <a:gd name="connsiteY4" fmla="*/ 5081 h 569681"/>
                        <a:gd name="connsiteX5" fmla="*/ 6610 w 204256"/>
                        <a:gd name="connsiteY5" fmla="*/ 55445 h 569681"/>
                        <a:gd name="connsiteX6" fmla="*/ 92335 w 204256"/>
                        <a:gd name="connsiteY6" fmla="*/ 58223 h 569681"/>
                        <a:gd name="connsiteX7" fmla="*/ 133563 w 204256"/>
                        <a:gd name="connsiteY7" fmla="*/ 62060 h 569681"/>
                        <a:gd name="connsiteX8" fmla="*/ 161640 w 204256"/>
                        <a:gd name="connsiteY8" fmla="*/ 71750 h 569681"/>
                        <a:gd name="connsiteX9" fmla="*/ 158895 w 204256"/>
                        <a:gd name="connsiteY9" fmla="*/ 86902 h 569681"/>
                        <a:gd name="connsiteX10" fmla="*/ 163161 w 204256"/>
                        <a:gd name="connsiteY10" fmla="*/ 108198 h 569681"/>
                        <a:gd name="connsiteX11" fmla="*/ 160004 w 204256"/>
                        <a:gd name="connsiteY11" fmla="*/ 141249 h 569681"/>
                        <a:gd name="connsiteX12" fmla="*/ 158895 w 204256"/>
                        <a:gd name="connsiteY12" fmla="*/ 500363 h 569681"/>
                        <a:gd name="connsiteX13" fmla="*/ 156763 w 204256"/>
                        <a:gd name="connsiteY13" fmla="*/ 555372 h 569681"/>
                        <a:gd name="connsiteX14" fmla="*/ 199423 w 204256"/>
                        <a:gd name="connsiteY14" fmla="*/ 553597 h 569681"/>
                        <a:gd name="connsiteX15" fmla="*/ 199423 w 204256"/>
                        <a:gd name="connsiteY15" fmla="*/ 358402 h 569681"/>
                        <a:gd name="connsiteX16" fmla="*/ 201556 w 204256"/>
                        <a:gd name="connsiteY16" fmla="*/ 237737 h 569681"/>
                        <a:gd name="connsiteX17" fmla="*/ 204256 w 204256"/>
                        <a:gd name="connsiteY17" fmla="*/ 127159 h 569681"/>
                        <a:gd name="connsiteX0" fmla="*/ 204256 w 204256"/>
                        <a:gd name="connsiteY0" fmla="*/ 127159 h 569681"/>
                        <a:gd name="connsiteX1" fmla="*/ 204255 w 204256"/>
                        <a:gd name="connsiteY1" fmla="*/ 61001 h 569681"/>
                        <a:gd name="connsiteX2" fmla="*/ 204255 w 204256"/>
                        <a:gd name="connsiteY2" fmla="*/ 32426 h 569681"/>
                        <a:gd name="connsiteX3" fmla="*/ 194730 w 204256"/>
                        <a:gd name="connsiteY3" fmla="*/ 0 h 569681"/>
                        <a:gd name="connsiteX4" fmla="*/ 6613 w 204256"/>
                        <a:gd name="connsiteY4" fmla="*/ 5081 h 569681"/>
                        <a:gd name="connsiteX5" fmla="*/ 6610 w 204256"/>
                        <a:gd name="connsiteY5" fmla="*/ 55445 h 569681"/>
                        <a:gd name="connsiteX6" fmla="*/ 92335 w 204256"/>
                        <a:gd name="connsiteY6" fmla="*/ 58223 h 569681"/>
                        <a:gd name="connsiteX7" fmla="*/ 133563 w 204256"/>
                        <a:gd name="connsiteY7" fmla="*/ 62060 h 569681"/>
                        <a:gd name="connsiteX8" fmla="*/ 161640 w 204256"/>
                        <a:gd name="connsiteY8" fmla="*/ 71750 h 569681"/>
                        <a:gd name="connsiteX9" fmla="*/ 158895 w 204256"/>
                        <a:gd name="connsiteY9" fmla="*/ 86902 h 569681"/>
                        <a:gd name="connsiteX10" fmla="*/ 163161 w 204256"/>
                        <a:gd name="connsiteY10" fmla="*/ 108198 h 569681"/>
                        <a:gd name="connsiteX11" fmla="*/ 160004 w 204256"/>
                        <a:gd name="connsiteY11" fmla="*/ 141249 h 569681"/>
                        <a:gd name="connsiteX12" fmla="*/ 158895 w 204256"/>
                        <a:gd name="connsiteY12" fmla="*/ 500363 h 569681"/>
                        <a:gd name="connsiteX13" fmla="*/ 165295 w 204256"/>
                        <a:gd name="connsiteY13" fmla="*/ 555372 h 569681"/>
                        <a:gd name="connsiteX14" fmla="*/ 199423 w 204256"/>
                        <a:gd name="connsiteY14" fmla="*/ 553597 h 569681"/>
                        <a:gd name="connsiteX15" fmla="*/ 199423 w 204256"/>
                        <a:gd name="connsiteY15" fmla="*/ 358402 h 569681"/>
                        <a:gd name="connsiteX16" fmla="*/ 201556 w 204256"/>
                        <a:gd name="connsiteY16" fmla="*/ 237737 h 569681"/>
                        <a:gd name="connsiteX17" fmla="*/ 204256 w 204256"/>
                        <a:gd name="connsiteY17" fmla="*/ 127159 h 569681"/>
                        <a:gd name="connsiteX0" fmla="*/ 204256 w 204256"/>
                        <a:gd name="connsiteY0" fmla="*/ 127159 h 569681"/>
                        <a:gd name="connsiteX1" fmla="*/ 204255 w 204256"/>
                        <a:gd name="connsiteY1" fmla="*/ 61001 h 569681"/>
                        <a:gd name="connsiteX2" fmla="*/ 204255 w 204256"/>
                        <a:gd name="connsiteY2" fmla="*/ 32426 h 569681"/>
                        <a:gd name="connsiteX3" fmla="*/ 194730 w 204256"/>
                        <a:gd name="connsiteY3" fmla="*/ 0 h 569681"/>
                        <a:gd name="connsiteX4" fmla="*/ 6613 w 204256"/>
                        <a:gd name="connsiteY4" fmla="*/ 5081 h 569681"/>
                        <a:gd name="connsiteX5" fmla="*/ 6610 w 204256"/>
                        <a:gd name="connsiteY5" fmla="*/ 55445 h 569681"/>
                        <a:gd name="connsiteX6" fmla="*/ 92335 w 204256"/>
                        <a:gd name="connsiteY6" fmla="*/ 58223 h 569681"/>
                        <a:gd name="connsiteX7" fmla="*/ 133563 w 204256"/>
                        <a:gd name="connsiteY7" fmla="*/ 62060 h 569681"/>
                        <a:gd name="connsiteX8" fmla="*/ 161640 w 204256"/>
                        <a:gd name="connsiteY8" fmla="*/ 71750 h 569681"/>
                        <a:gd name="connsiteX9" fmla="*/ 158895 w 204256"/>
                        <a:gd name="connsiteY9" fmla="*/ 86902 h 569681"/>
                        <a:gd name="connsiteX10" fmla="*/ 161028 w 204256"/>
                        <a:gd name="connsiteY10" fmla="*/ 108198 h 569681"/>
                        <a:gd name="connsiteX11" fmla="*/ 160004 w 204256"/>
                        <a:gd name="connsiteY11" fmla="*/ 141249 h 569681"/>
                        <a:gd name="connsiteX12" fmla="*/ 158895 w 204256"/>
                        <a:gd name="connsiteY12" fmla="*/ 500363 h 569681"/>
                        <a:gd name="connsiteX13" fmla="*/ 165295 w 204256"/>
                        <a:gd name="connsiteY13" fmla="*/ 555372 h 569681"/>
                        <a:gd name="connsiteX14" fmla="*/ 199423 w 204256"/>
                        <a:gd name="connsiteY14" fmla="*/ 553597 h 569681"/>
                        <a:gd name="connsiteX15" fmla="*/ 199423 w 204256"/>
                        <a:gd name="connsiteY15" fmla="*/ 358402 h 569681"/>
                        <a:gd name="connsiteX16" fmla="*/ 201556 w 204256"/>
                        <a:gd name="connsiteY16" fmla="*/ 237737 h 569681"/>
                        <a:gd name="connsiteX17" fmla="*/ 204256 w 204256"/>
                        <a:gd name="connsiteY17" fmla="*/ 127159 h 569681"/>
                        <a:gd name="connsiteX0" fmla="*/ 204256 w 204256"/>
                        <a:gd name="connsiteY0" fmla="*/ 127159 h 569681"/>
                        <a:gd name="connsiteX1" fmla="*/ 204255 w 204256"/>
                        <a:gd name="connsiteY1" fmla="*/ 61001 h 569681"/>
                        <a:gd name="connsiteX2" fmla="*/ 204255 w 204256"/>
                        <a:gd name="connsiteY2" fmla="*/ 32426 h 569681"/>
                        <a:gd name="connsiteX3" fmla="*/ 194730 w 204256"/>
                        <a:gd name="connsiteY3" fmla="*/ 0 h 569681"/>
                        <a:gd name="connsiteX4" fmla="*/ 6613 w 204256"/>
                        <a:gd name="connsiteY4" fmla="*/ 5081 h 569681"/>
                        <a:gd name="connsiteX5" fmla="*/ 6610 w 204256"/>
                        <a:gd name="connsiteY5" fmla="*/ 55445 h 569681"/>
                        <a:gd name="connsiteX6" fmla="*/ 92335 w 204256"/>
                        <a:gd name="connsiteY6" fmla="*/ 58223 h 569681"/>
                        <a:gd name="connsiteX7" fmla="*/ 133563 w 204256"/>
                        <a:gd name="connsiteY7" fmla="*/ 62060 h 569681"/>
                        <a:gd name="connsiteX8" fmla="*/ 153107 w 204256"/>
                        <a:gd name="connsiteY8" fmla="*/ 71750 h 569681"/>
                        <a:gd name="connsiteX9" fmla="*/ 158895 w 204256"/>
                        <a:gd name="connsiteY9" fmla="*/ 86902 h 569681"/>
                        <a:gd name="connsiteX10" fmla="*/ 161028 w 204256"/>
                        <a:gd name="connsiteY10" fmla="*/ 108198 h 569681"/>
                        <a:gd name="connsiteX11" fmla="*/ 160004 w 204256"/>
                        <a:gd name="connsiteY11" fmla="*/ 141249 h 569681"/>
                        <a:gd name="connsiteX12" fmla="*/ 158895 w 204256"/>
                        <a:gd name="connsiteY12" fmla="*/ 500363 h 569681"/>
                        <a:gd name="connsiteX13" fmla="*/ 165295 w 204256"/>
                        <a:gd name="connsiteY13" fmla="*/ 555372 h 569681"/>
                        <a:gd name="connsiteX14" fmla="*/ 199423 w 204256"/>
                        <a:gd name="connsiteY14" fmla="*/ 553597 h 569681"/>
                        <a:gd name="connsiteX15" fmla="*/ 199423 w 204256"/>
                        <a:gd name="connsiteY15" fmla="*/ 358402 h 569681"/>
                        <a:gd name="connsiteX16" fmla="*/ 201556 w 204256"/>
                        <a:gd name="connsiteY16" fmla="*/ 237737 h 569681"/>
                        <a:gd name="connsiteX17" fmla="*/ 204256 w 204256"/>
                        <a:gd name="connsiteY17" fmla="*/ 127159 h 569681"/>
                        <a:gd name="connsiteX0" fmla="*/ 214467 w 214467"/>
                        <a:gd name="connsiteY0" fmla="*/ 127159 h 569681"/>
                        <a:gd name="connsiteX1" fmla="*/ 214466 w 214467"/>
                        <a:gd name="connsiteY1" fmla="*/ 61001 h 569681"/>
                        <a:gd name="connsiteX2" fmla="*/ 214466 w 214467"/>
                        <a:gd name="connsiteY2" fmla="*/ 32426 h 569681"/>
                        <a:gd name="connsiteX3" fmla="*/ 204941 w 214467"/>
                        <a:gd name="connsiteY3" fmla="*/ 0 h 569681"/>
                        <a:gd name="connsiteX4" fmla="*/ 16824 w 214467"/>
                        <a:gd name="connsiteY4" fmla="*/ 5081 h 569681"/>
                        <a:gd name="connsiteX5" fmla="*/ 6155 w 214467"/>
                        <a:gd name="connsiteY5" fmla="*/ 60769 h 569681"/>
                        <a:gd name="connsiteX6" fmla="*/ 102546 w 214467"/>
                        <a:gd name="connsiteY6" fmla="*/ 58223 h 569681"/>
                        <a:gd name="connsiteX7" fmla="*/ 143774 w 214467"/>
                        <a:gd name="connsiteY7" fmla="*/ 62060 h 569681"/>
                        <a:gd name="connsiteX8" fmla="*/ 163318 w 214467"/>
                        <a:gd name="connsiteY8" fmla="*/ 71750 h 569681"/>
                        <a:gd name="connsiteX9" fmla="*/ 169106 w 214467"/>
                        <a:gd name="connsiteY9" fmla="*/ 86902 h 569681"/>
                        <a:gd name="connsiteX10" fmla="*/ 171239 w 214467"/>
                        <a:gd name="connsiteY10" fmla="*/ 108198 h 569681"/>
                        <a:gd name="connsiteX11" fmla="*/ 170215 w 214467"/>
                        <a:gd name="connsiteY11" fmla="*/ 141249 h 569681"/>
                        <a:gd name="connsiteX12" fmla="*/ 169106 w 214467"/>
                        <a:gd name="connsiteY12" fmla="*/ 500363 h 569681"/>
                        <a:gd name="connsiteX13" fmla="*/ 175506 w 214467"/>
                        <a:gd name="connsiteY13" fmla="*/ 555372 h 569681"/>
                        <a:gd name="connsiteX14" fmla="*/ 209634 w 214467"/>
                        <a:gd name="connsiteY14" fmla="*/ 553597 h 569681"/>
                        <a:gd name="connsiteX15" fmla="*/ 209634 w 214467"/>
                        <a:gd name="connsiteY15" fmla="*/ 358402 h 569681"/>
                        <a:gd name="connsiteX16" fmla="*/ 211767 w 214467"/>
                        <a:gd name="connsiteY16" fmla="*/ 237737 h 569681"/>
                        <a:gd name="connsiteX17" fmla="*/ 214467 w 214467"/>
                        <a:gd name="connsiteY17" fmla="*/ 127159 h 569681"/>
                        <a:gd name="connsiteX0" fmla="*/ 218973 w 218973"/>
                        <a:gd name="connsiteY0" fmla="*/ 127159 h 569681"/>
                        <a:gd name="connsiteX1" fmla="*/ 218972 w 218973"/>
                        <a:gd name="connsiteY1" fmla="*/ 61001 h 569681"/>
                        <a:gd name="connsiteX2" fmla="*/ 218972 w 218973"/>
                        <a:gd name="connsiteY2" fmla="*/ 32426 h 569681"/>
                        <a:gd name="connsiteX3" fmla="*/ 209447 w 218973"/>
                        <a:gd name="connsiteY3" fmla="*/ 0 h 569681"/>
                        <a:gd name="connsiteX4" fmla="*/ 0 w 218973"/>
                        <a:gd name="connsiteY4" fmla="*/ 3306 h 569681"/>
                        <a:gd name="connsiteX5" fmla="*/ 10661 w 218973"/>
                        <a:gd name="connsiteY5" fmla="*/ 60769 h 569681"/>
                        <a:gd name="connsiteX6" fmla="*/ 107052 w 218973"/>
                        <a:gd name="connsiteY6" fmla="*/ 58223 h 569681"/>
                        <a:gd name="connsiteX7" fmla="*/ 148280 w 218973"/>
                        <a:gd name="connsiteY7" fmla="*/ 62060 h 569681"/>
                        <a:gd name="connsiteX8" fmla="*/ 167824 w 218973"/>
                        <a:gd name="connsiteY8" fmla="*/ 71750 h 569681"/>
                        <a:gd name="connsiteX9" fmla="*/ 173612 w 218973"/>
                        <a:gd name="connsiteY9" fmla="*/ 86902 h 569681"/>
                        <a:gd name="connsiteX10" fmla="*/ 175745 w 218973"/>
                        <a:gd name="connsiteY10" fmla="*/ 108198 h 569681"/>
                        <a:gd name="connsiteX11" fmla="*/ 174721 w 218973"/>
                        <a:gd name="connsiteY11" fmla="*/ 141249 h 569681"/>
                        <a:gd name="connsiteX12" fmla="*/ 173612 w 218973"/>
                        <a:gd name="connsiteY12" fmla="*/ 500363 h 569681"/>
                        <a:gd name="connsiteX13" fmla="*/ 180012 w 218973"/>
                        <a:gd name="connsiteY13" fmla="*/ 555372 h 569681"/>
                        <a:gd name="connsiteX14" fmla="*/ 214140 w 218973"/>
                        <a:gd name="connsiteY14" fmla="*/ 553597 h 569681"/>
                        <a:gd name="connsiteX15" fmla="*/ 214140 w 218973"/>
                        <a:gd name="connsiteY15" fmla="*/ 358402 h 569681"/>
                        <a:gd name="connsiteX16" fmla="*/ 216273 w 218973"/>
                        <a:gd name="connsiteY16" fmla="*/ 237737 h 569681"/>
                        <a:gd name="connsiteX17" fmla="*/ 218973 w 218973"/>
                        <a:gd name="connsiteY17" fmla="*/ 127159 h 569681"/>
                        <a:gd name="connsiteX0" fmla="*/ 222679 w 222679"/>
                        <a:gd name="connsiteY0" fmla="*/ 127159 h 569681"/>
                        <a:gd name="connsiteX1" fmla="*/ 222678 w 222679"/>
                        <a:gd name="connsiteY1" fmla="*/ 61001 h 569681"/>
                        <a:gd name="connsiteX2" fmla="*/ 222678 w 222679"/>
                        <a:gd name="connsiteY2" fmla="*/ 32426 h 569681"/>
                        <a:gd name="connsiteX3" fmla="*/ 213153 w 222679"/>
                        <a:gd name="connsiteY3" fmla="*/ 0 h 569681"/>
                        <a:gd name="connsiteX4" fmla="*/ 3706 w 222679"/>
                        <a:gd name="connsiteY4" fmla="*/ 3306 h 569681"/>
                        <a:gd name="connsiteX5" fmla="*/ 5834 w 222679"/>
                        <a:gd name="connsiteY5" fmla="*/ 60769 h 569681"/>
                        <a:gd name="connsiteX6" fmla="*/ 110758 w 222679"/>
                        <a:gd name="connsiteY6" fmla="*/ 58223 h 569681"/>
                        <a:gd name="connsiteX7" fmla="*/ 151986 w 222679"/>
                        <a:gd name="connsiteY7" fmla="*/ 62060 h 569681"/>
                        <a:gd name="connsiteX8" fmla="*/ 171530 w 222679"/>
                        <a:gd name="connsiteY8" fmla="*/ 71750 h 569681"/>
                        <a:gd name="connsiteX9" fmla="*/ 177318 w 222679"/>
                        <a:gd name="connsiteY9" fmla="*/ 86902 h 569681"/>
                        <a:gd name="connsiteX10" fmla="*/ 179451 w 222679"/>
                        <a:gd name="connsiteY10" fmla="*/ 108198 h 569681"/>
                        <a:gd name="connsiteX11" fmla="*/ 178427 w 222679"/>
                        <a:gd name="connsiteY11" fmla="*/ 141249 h 569681"/>
                        <a:gd name="connsiteX12" fmla="*/ 177318 w 222679"/>
                        <a:gd name="connsiteY12" fmla="*/ 500363 h 569681"/>
                        <a:gd name="connsiteX13" fmla="*/ 183718 w 222679"/>
                        <a:gd name="connsiteY13" fmla="*/ 555372 h 569681"/>
                        <a:gd name="connsiteX14" fmla="*/ 217846 w 222679"/>
                        <a:gd name="connsiteY14" fmla="*/ 553597 h 569681"/>
                        <a:gd name="connsiteX15" fmla="*/ 217846 w 222679"/>
                        <a:gd name="connsiteY15" fmla="*/ 358402 h 569681"/>
                        <a:gd name="connsiteX16" fmla="*/ 219979 w 222679"/>
                        <a:gd name="connsiteY16" fmla="*/ 237737 h 569681"/>
                        <a:gd name="connsiteX17" fmla="*/ 222679 w 222679"/>
                        <a:gd name="connsiteY17" fmla="*/ 127159 h 569681"/>
                        <a:gd name="connsiteX0" fmla="*/ 222679 w 222679"/>
                        <a:gd name="connsiteY0" fmla="*/ 127159 h 569681"/>
                        <a:gd name="connsiteX1" fmla="*/ 222678 w 222679"/>
                        <a:gd name="connsiteY1" fmla="*/ 61001 h 569681"/>
                        <a:gd name="connsiteX2" fmla="*/ 222678 w 222679"/>
                        <a:gd name="connsiteY2" fmla="*/ 32426 h 569681"/>
                        <a:gd name="connsiteX3" fmla="*/ 213153 w 222679"/>
                        <a:gd name="connsiteY3" fmla="*/ 0 h 569681"/>
                        <a:gd name="connsiteX4" fmla="*/ 3706 w 222679"/>
                        <a:gd name="connsiteY4" fmla="*/ 1531 h 569681"/>
                        <a:gd name="connsiteX5" fmla="*/ 5834 w 222679"/>
                        <a:gd name="connsiteY5" fmla="*/ 60769 h 569681"/>
                        <a:gd name="connsiteX6" fmla="*/ 110758 w 222679"/>
                        <a:gd name="connsiteY6" fmla="*/ 58223 h 569681"/>
                        <a:gd name="connsiteX7" fmla="*/ 151986 w 222679"/>
                        <a:gd name="connsiteY7" fmla="*/ 62060 h 569681"/>
                        <a:gd name="connsiteX8" fmla="*/ 171530 w 222679"/>
                        <a:gd name="connsiteY8" fmla="*/ 71750 h 569681"/>
                        <a:gd name="connsiteX9" fmla="*/ 177318 w 222679"/>
                        <a:gd name="connsiteY9" fmla="*/ 86902 h 569681"/>
                        <a:gd name="connsiteX10" fmla="*/ 179451 w 222679"/>
                        <a:gd name="connsiteY10" fmla="*/ 108198 h 569681"/>
                        <a:gd name="connsiteX11" fmla="*/ 178427 w 222679"/>
                        <a:gd name="connsiteY11" fmla="*/ 141249 h 569681"/>
                        <a:gd name="connsiteX12" fmla="*/ 177318 w 222679"/>
                        <a:gd name="connsiteY12" fmla="*/ 500363 h 569681"/>
                        <a:gd name="connsiteX13" fmla="*/ 183718 w 222679"/>
                        <a:gd name="connsiteY13" fmla="*/ 555372 h 569681"/>
                        <a:gd name="connsiteX14" fmla="*/ 217846 w 222679"/>
                        <a:gd name="connsiteY14" fmla="*/ 553597 h 569681"/>
                        <a:gd name="connsiteX15" fmla="*/ 217846 w 222679"/>
                        <a:gd name="connsiteY15" fmla="*/ 358402 h 569681"/>
                        <a:gd name="connsiteX16" fmla="*/ 219979 w 222679"/>
                        <a:gd name="connsiteY16" fmla="*/ 237737 h 569681"/>
                        <a:gd name="connsiteX17" fmla="*/ 222679 w 222679"/>
                        <a:gd name="connsiteY17" fmla="*/ 127159 h 5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679" h="569681">
                          <a:moveTo>
                            <a:pt x="222679" y="127159"/>
                          </a:moveTo>
                          <a:cubicBezTo>
                            <a:pt x="222679" y="105106"/>
                            <a:pt x="222678" y="83054"/>
                            <a:pt x="222678" y="61001"/>
                          </a:cubicBezTo>
                          <a:lnTo>
                            <a:pt x="222678" y="32426"/>
                          </a:lnTo>
                          <a:lnTo>
                            <a:pt x="213153" y="0"/>
                          </a:lnTo>
                          <a:lnTo>
                            <a:pt x="3706" y="1531"/>
                          </a:lnTo>
                          <a:cubicBezTo>
                            <a:pt x="4415" y="20685"/>
                            <a:pt x="5125" y="41615"/>
                            <a:pt x="5834" y="60769"/>
                          </a:cubicBezTo>
                          <a:cubicBezTo>
                            <a:pt x="-26710" y="57964"/>
                            <a:pt x="86399" y="58008"/>
                            <a:pt x="110758" y="58223"/>
                          </a:cubicBezTo>
                          <a:cubicBezTo>
                            <a:pt x="135117" y="58438"/>
                            <a:pt x="141857" y="59806"/>
                            <a:pt x="151986" y="62060"/>
                          </a:cubicBezTo>
                          <a:cubicBezTo>
                            <a:pt x="162115" y="64314"/>
                            <a:pt x="167308" y="67610"/>
                            <a:pt x="171530" y="71750"/>
                          </a:cubicBezTo>
                          <a:cubicBezTo>
                            <a:pt x="175752" y="75890"/>
                            <a:pt x="177065" y="80827"/>
                            <a:pt x="177318" y="86902"/>
                          </a:cubicBezTo>
                          <a:cubicBezTo>
                            <a:pt x="177571" y="92977"/>
                            <a:pt x="179266" y="99140"/>
                            <a:pt x="179451" y="108198"/>
                          </a:cubicBezTo>
                          <a:cubicBezTo>
                            <a:pt x="179636" y="117256"/>
                            <a:pt x="175583" y="136813"/>
                            <a:pt x="178427" y="141249"/>
                          </a:cubicBezTo>
                          <a:cubicBezTo>
                            <a:pt x="178057" y="260954"/>
                            <a:pt x="177688" y="380658"/>
                            <a:pt x="177318" y="500363"/>
                          </a:cubicBezTo>
                          <a:cubicBezTo>
                            <a:pt x="178911" y="566426"/>
                            <a:pt x="176963" y="546500"/>
                            <a:pt x="183718" y="555372"/>
                          </a:cubicBezTo>
                          <a:cubicBezTo>
                            <a:pt x="190473" y="564244"/>
                            <a:pt x="212869" y="583468"/>
                            <a:pt x="217846" y="553597"/>
                          </a:cubicBezTo>
                          <a:cubicBezTo>
                            <a:pt x="222823" y="523726"/>
                            <a:pt x="215002" y="388568"/>
                            <a:pt x="217846" y="358402"/>
                          </a:cubicBezTo>
                          <a:cubicBezTo>
                            <a:pt x="220690" y="328236"/>
                            <a:pt x="216330" y="275686"/>
                            <a:pt x="219979" y="237737"/>
                          </a:cubicBezTo>
                          <a:lnTo>
                            <a:pt x="222679" y="127159"/>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Freeform 34"/>
                    <p:cNvSpPr/>
                    <p:nvPr/>
                  </p:nvSpPr>
                  <p:spPr>
                    <a:xfrm>
                      <a:off x="7148513" y="2414588"/>
                      <a:ext cx="126782" cy="104775"/>
                    </a:xfrm>
                    <a:custGeom>
                      <a:avLst/>
                      <a:gdLst>
                        <a:gd name="connsiteX0" fmla="*/ 0 w 138113"/>
                        <a:gd name="connsiteY0" fmla="*/ 0 h 121444"/>
                        <a:gd name="connsiteX1" fmla="*/ 7144 w 138113"/>
                        <a:gd name="connsiteY1" fmla="*/ 59531 h 121444"/>
                        <a:gd name="connsiteX2" fmla="*/ 11907 w 138113"/>
                        <a:gd name="connsiteY2" fmla="*/ 78581 h 121444"/>
                        <a:gd name="connsiteX3" fmla="*/ 23813 w 138113"/>
                        <a:gd name="connsiteY3" fmla="*/ 102394 h 121444"/>
                        <a:gd name="connsiteX4" fmla="*/ 50007 w 138113"/>
                        <a:gd name="connsiteY4" fmla="*/ 114300 h 121444"/>
                        <a:gd name="connsiteX5" fmla="*/ 69057 w 138113"/>
                        <a:gd name="connsiteY5" fmla="*/ 116681 h 121444"/>
                        <a:gd name="connsiteX6" fmla="*/ 107157 w 138113"/>
                        <a:gd name="connsiteY6" fmla="*/ 121444 h 121444"/>
                        <a:gd name="connsiteX7" fmla="*/ 126207 w 138113"/>
                        <a:gd name="connsiteY7" fmla="*/ 119062 h 121444"/>
                        <a:gd name="connsiteX8" fmla="*/ 138113 w 138113"/>
                        <a:gd name="connsiteY8" fmla="*/ 119062 h 121444"/>
                        <a:gd name="connsiteX9" fmla="*/ 135732 w 138113"/>
                        <a:gd name="connsiteY9" fmla="*/ 23812 h 121444"/>
                        <a:gd name="connsiteX10" fmla="*/ 109538 w 138113"/>
                        <a:gd name="connsiteY10" fmla="*/ 21431 h 121444"/>
                        <a:gd name="connsiteX11" fmla="*/ 0 w 138113"/>
                        <a:gd name="connsiteY11" fmla="*/ 0 h 121444"/>
                        <a:gd name="connsiteX0" fmla="*/ 0 w 135731"/>
                        <a:gd name="connsiteY0" fmla="*/ 0 h 104775"/>
                        <a:gd name="connsiteX1" fmla="*/ 4762 w 135731"/>
                        <a:gd name="connsiteY1" fmla="*/ 42862 h 104775"/>
                        <a:gd name="connsiteX2" fmla="*/ 9525 w 135731"/>
                        <a:gd name="connsiteY2" fmla="*/ 61912 h 104775"/>
                        <a:gd name="connsiteX3" fmla="*/ 21431 w 135731"/>
                        <a:gd name="connsiteY3" fmla="*/ 85725 h 104775"/>
                        <a:gd name="connsiteX4" fmla="*/ 47625 w 135731"/>
                        <a:gd name="connsiteY4" fmla="*/ 97631 h 104775"/>
                        <a:gd name="connsiteX5" fmla="*/ 66675 w 135731"/>
                        <a:gd name="connsiteY5" fmla="*/ 100012 h 104775"/>
                        <a:gd name="connsiteX6" fmla="*/ 104775 w 135731"/>
                        <a:gd name="connsiteY6" fmla="*/ 104775 h 104775"/>
                        <a:gd name="connsiteX7" fmla="*/ 123825 w 135731"/>
                        <a:gd name="connsiteY7" fmla="*/ 102393 h 104775"/>
                        <a:gd name="connsiteX8" fmla="*/ 135731 w 135731"/>
                        <a:gd name="connsiteY8" fmla="*/ 102393 h 104775"/>
                        <a:gd name="connsiteX9" fmla="*/ 133350 w 135731"/>
                        <a:gd name="connsiteY9" fmla="*/ 7143 h 104775"/>
                        <a:gd name="connsiteX10" fmla="*/ 107156 w 135731"/>
                        <a:gd name="connsiteY10" fmla="*/ 4762 h 104775"/>
                        <a:gd name="connsiteX11" fmla="*/ 0 w 135731"/>
                        <a:gd name="connsiteY11" fmla="*/ 0 h 104775"/>
                        <a:gd name="connsiteX0" fmla="*/ 0 w 135731"/>
                        <a:gd name="connsiteY0" fmla="*/ 7145 h 111920"/>
                        <a:gd name="connsiteX1" fmla="*/ 4762 w 135731"/>
                        <a:gd name="connsiteY1" fmla="*/ 50007 h 111920"/>
                        <a:gd name="connsiteX2" fmla="*/ 9525 w 135731"/>
                        <a:gd name="connsiteY2" fmla="*/ 69057 h 111920"/>
                        <a:gd name="connsiteX3" fmla="*/ 21431 w 135731"/>
                        <a:gd name="connsiteY3" fmla="*/ 92870 h 111920"/>
                        <a:gd name="connsiteX4" fmla="*/ 47625 w 135731"/>
                        <a:gd name="connsiteY4" fmla="*/ 104776 h 111920"/>
                        <a:gd name="connsiteX5" fmla="*/ 66675 w 135731"/>
                        <a:gd name="connsiteY5" fmla="*/ 107157 h 111920"/>
                        <a:gd name="connsiteX6" fmla="*/ 104775 w 135731"/>
                        <a:gd name="connsiteY6" fmla="*/ 111920 h 111920"/>
                        <a:gd name="connsiteX7" fmla="*/ 123825 w 135731"/>
                        <a:gd name="connsiteY7" fmla="*/ 109538 h 111920"/>
                        <a:gd name="connsiteX8" fmla="*/ 135731 w 135731"/>
                        <a:gd name="connsiteY8" fmla="*/ 109538 h 111920"/>
                        <a:gd name="connsiteX9" fmla="*/ 130968 w 135731"/>
                        <a:gd name="connsiteY9" fmla="*/ 0 h 111920"/>
                        <a:gd name="connsiteX10" fmla="*/ 107156 w 135731"/>
                        <a:gd name="connsiteY10" fmla="*/ 11907 h 111920"/>
                        <a:gd name="connsiteX11" fmla="*/ 0 w 135731"/>
                        <a:gd name="connsiteY11" fmla="*/ 7145 h 111920"/>
                        <a:gd name="connsiteX0" fmla="*/ 0 w 135731"/>
                        <a:gd name="connsiteY0" fmla="*/ 7145 h 111920"/>
                        <a:gd name="connsiteX1" fmla="*/ 4762 w 135731"/>
                        <a:gd name="connsiteY1" fmla="*/ 50007 h 111920"/>
                        <a:gd name="connsiteX2" fmla="*/ 9525 w 135731"/>
                        <a:gd name="connsiteY2" fmla="*/ 69057 h 111920"/>
                        <a:gd name="connsiteX3" fmla="*/ 21431 w 135731"/>
                        <a:gd name="connsiteY3" fmla="*/ 92870 h 111920"/>
                        <a:gd name="connsiteX4" fmla="*/ 47625 w 135731"/>
                        <a:gd name="connsiteY4" fmla="*/ 104776 h 111920"/>
                        <a:gd name="connsiteX5" fmla="*/ 66675 w 135731"/>
                        <a:gd name="connsiteY5" fmla="*/ 107157 h 111920"/>
                        <a:gd name="connsiteX6" fmla="*/ 104775 w 135731"/>
                        <a:gd name="connsiteY6" fmla="*/ 111920 h 111920"/>
                        <a:gd name="connsiteX7" fmla="*/ 123825 w 135731"/>
                        <a:gd name="connsiteY7" fmla="*/ 109538 h 111920"/>
                        <a:gd name="connsiteX8" fmla="*/ 135731 w 135731"/>
                        <a:gd name="connsiteY8" fmla="*/ 109538 h 111920"/>
                        <a:gd name="connsiteX9" fmla="*/ 130968 w 135731"/>
                        <a:gd name="connsiteY9" fmla="*/ 0 h 111920"/>
                        <a:gd name="connsiteX10" fmla="*/ 92869 w 135731"/>
                        <a:gd name="connsiteY10" fmla="*/ 11907 h 111920"/>
                        <a:gd name="connsiteX11" fmla="*/ 0 w 135731"/>
                        <a:gd name="connsiteY11" fmla="*/ 7145 h 111920"/>
                        <a:gd name="connsiteX0" fmla="*/ 0 w 135731"/>
                        <a:gd name="connsiteY0" fmla="*/ 1 h 104776"/>
                        <a:gd name="connsiteX1" fmla="*/ 4762 w 135731"/>
                        <a:gd name="connsiteY1" fmla="*/ 42863 h 104776"/>
                        <a:gd name="connsiteX2" fmla="*/ 9525 w 135731"/>
                        <a:gd name="connsiteY2" fmla="*/ 61913 h 104776"/>
                        <a:gd name="connsiteX3" fmla="*/ 21431 w 135731"/>
                        <a:gd name="connsiteY3" fmla="*/ 85726 h 104776"/>
                        <a:gd name="connsiteX4" fmla="*/ 47625 w 135731"/>
                        <a:gd name="connsiteY4" fmla="*/ 97632 h 104776"/>
                        <a:gd name="connsiteX5" fmla="*/ 66675 w 135731"/>
                        <a:gd name="connsiteY5" fmla="*/ 100013 h 104776"/>
                        <a:gd name="connsiteX6" fmla="*/ 104775 w 135731"/>
                        <a:gd name="connsiteY6" fmla="*/ 104776 h 104776"/>
                        <a:gd name="connsiteX7" fmla="*/ 123825 w 135731"/>
                        <a:gd name="connsiteY7" fmla="*/ 102394 h 104776"/>
                        <a:gd name="connsiteX8" fmla="*/ 135731 w 135731"/>
                        <a:gd name="connsiteY8" fmla="*/ 102394 h 104776"/>
                        <a:gd name="connsiteX9" fmla="*/ 130968 w 135731"/>
                        <a:gd name="connsiteY9" fmla="*/ 0 h 104776"/>
                        <a:gd name="connsiteX10" fmla="*/ 92869 w 135731"/>
                        <a:gd name="connsiteY10" fmla="*/ 4763 h 104776"/>
                        <a:gd name="connsiteX11" fmla="*/ 0 w 135731"/>
                        <a:gd name="connsiteY11" fmla="*/ 1 h 104776"/>
                        <a:gd name="connsiteX0" fmla="*/ 0 w 135731"/>
                        <a:gd name="connsiteY0" fmla="*/ 0 h 104775"/>
                        <a:gd name="connsiteX1" fmla="*/ 4762 w 135731"/>
                        <a:gd name="connsiteY1" fmla="*/ 42862 h 104775"/>
                        <a:gd name="connsiteX2" fmla="*/ 9525 w 135731"/>
                        <a:gd name="connsiteY2" fmla="*/ 61912 h 104775"/>
                        <a:gd name="connsiteX3" fmla="*/ 21431 w 135731"/>
                        <a:gd name="connsiteY3" fmla="*/ 85725 h 104775"/>
                        <a:gd name="connsiteX4" fmla="*/ 47625 w 135731"/>
                        <a:gd name="connsiteY4" fmla="*/ 97631 h 104775"/>
                        <a:gd name="connsiteX5" fmla="*/ 66675 w 135731"/>
                        <a:gd name="connsiteY5" fmla="*/ 100012 h 104775"/>
                        <a:gd name="connsiteX6" fmla="*/ 104775 w 135731"/>
                        <a:gd name="connsiteY6" fmla="*/ 104775 h 104775"/>
                        <a:gd name="connsiteX7" fmla="*/ 123825 w 135731"/>
                        <a:gd name="connsiteY7" fmla="*/ 102393 h 104775"/>
                        <a:gd name="connsiteX8" fmla="*/ 135731 w 135731"/>
                        <a:gd name="connsiteY8" fmla="*/ 102393 h 104775"/>
                        <a:gd name="connsiteX9" fmla="*/ 130968 w 135731"/>
                        <a:gd name="connsiteY9" fmla="*/ 2380 h 104775"/>
                        <a:gd name="connsiteX10" fmla="*/ 92869 w 135731"/>
                        <a:gd name="connsiteY10" fmla="*/ 4762 h 104775"/>
                        <a:gd name="connsiteX11" fmla="*/ 0 w 135731"/>
                        <a:gd name="connsiteY11" fmla="*/ 0 h 104775"/>
                        <a:gd name="connsiteX0" fmla="*/ 0 w 135731"/>
                        <a:gd name="connsiteY0" fmla="*/ 0 h 104775"/>
                        <a:gd name="connsiteX1" fmla="*/ 4762 w 135731"/>
                        <a:gd name="connsiteY1" fmla="*/ 42862 h 104775"/>
                        <a:gd name="connsiteX2" fmla="*/ 9525 w 135731"/>
                        <a:gd name="connsiteY2" fmla="*/ 61912 h 104775"/>
                        <a:gd name="connsiteX3" fmla="*/ 21431 w 135731"/>
                        <a:gd name="connsiteY3" fmla="*/ 85725 h 104775"/>
                        <a:gd name="connsiteX4" fmla="*/ 47625 w 135731"/>
                        <a:gd name="connsiteY4" fmla="*/ 97631 h 104775"/>
                        <a:gd name="connsiteX5" fmla="*/ 66675 w 135731"/>
                        <a:gd name="connsiteY5" fmla="*/ 100012 h 104775"/>
                        <a:gd name="connsiteX6" fmla="*/ 96242 w 135731"/>
                        <a:gd name="connsiteY6" fmla="*/ 104775 h 104775"/>
                        <a:gd name="connsiteX7" fmla="*/ 123825 w 135731"/>
                        <a:gd name="connsiteY7" fmla="*/ 102393 h 104775"/>
                        <a:gd name="connsiteX8" fmla="*/ 135731 w 135731"/>
                        <a:gd name="connsiteY8" fmla="*/ 102393 h 104775"/>
                        <a:gd name="connsiteX9" fmla="*/ 130968 w 135731"/>
                        <a:gd name="connsiteY9" fmla="*/ 2380 h 104775"/>
                        <a:gd name="connsiteX10" fmla="*/ 92869 w 135731"/>
                        <a:gd name="connsiteY10" fmla="*/ 4762 h 104775"/>
                        <a:gd name="connsiteX11" fmla="*/ 0 w 135731"/>
                        <a:gd name="connsiteY11" fmla="*/ 0 h 104775"/>
                        <a:gd name="connsiteX0" fmla="*/ 0 w 135731"/>
                        <a:gd name="connsiteY0" fmla="*/ 0 h 104775"/>
                        <a:gd name="connsiteX1" fmla="*/ 4762 w 135731"/>
                        <a:gd name="connsiteY1" fmla="*/ 42862 h 104775"/>
                        <a:gd name="connsiteX2" fmla="*/ 9525 w 135731"/>
                        <a:gd name="connsiteY2" fmla="*/ 61912 h 104775"/>
                        <a:gd name="connsiteX3" fmla="*/ 25696 w 135731"/>
                        <a:gd name="connsiteY3" fmla="*/ 83460 h 104775"/>
                        <a:gd name="connsiteX4" fmla="*/ 47625 w 135731"/>
                        <a:gd name="connsiteY4" fmla="*/ 97631 h 104775"/>
                        <a:gd name="connsiteX5" fmla="*/ 66675 w 135731"/>
                        <a:gd name="connsiteY5" fmla="*/ 100012 h 104775"/>
                        <a:gd name="connsiteX6" fmla="*/ 96242 w 135731"/>
                        <a:gd name="connsiteY6" fmla="*/ 104775 h 104775"/>
                        <a:gd name="connsiteX7" fmla="*/ 123825 w 135731"/>
                        <a:gd name="connsiteY7" fmla="*/ 102393 h 104775"/>
                        <a:gd name="connsiteX8" fmla="*/ 135731 w 135731"/>
                        <a:gd name="connsiteY8" fmla="*/ 102393 h 104775"/>
                        <a:gd name="connsiteX9" fmla="*/ 130968 w 135731"/>
                        <a:gd name="connsiteY9" fmla="*/ 2380 h 104775"/>
                        <a:gd name="connsiteX10" fmla="*/ 92869 w 135731"/>
                        <a:gd name="connsiteY10" fmla="*/ 4762 h 104775"/>
                        <a:gd name="connsiteX11" fmla="*/ 0 w 135731"/>
                        <a:gd name="connsiteY11" fmla="*/ 0 h 104775"/>
                        <a:gd name="connsiteX0" fmla="*/ 0 w 135731"/>
                        <a:gd name="connsiteY0" fmla="*/ 0 h 104775"/>
                        <a:gd name="connsiteX1" fmla="*/ 6895 w 135731"/>
                        <a:gd name="connsiteY1" fmla="*/ 40597 h 104775"/>
                        <a:gd name="connsiteX2" fmla="*/ 9525 w 135731"/>
                        <a:gd name="connsiteY2" fmla="*/ 61912 h 104775"/>
                        <a:gd name="connsiteX3" fmla="*/ 25696 w 135731"/>
                        <a:gd name="connsiteY3" fmla="*/ 83460 h 104775"/>
                        <a:gd name="connsiteX4" fmla="*/ 47625 w 135731"/>
                        <a:gd name="connsiteY4" fmla="*/ 97631 h 104775"/>
                        <a:gd name="connsiteX5" fmla="*/ 66675 w 135731"/>
                        <a:gd name="connsiteY5" fmla="*/ 100012 h 104775"/>
                        <a:gd name="connsiteX6" fmla="*/ 96242 w 135731"/>
                        <a:gd name="connsiteY6" fmla="*/ 104775 h 104775"/>
                        <a:gd name="connsiteX7" fmla="*/ 123825 w 135731"/>
                        <a:gd name="connsiteY7" fmla="*/ 102393 h 104775"/>
                        <a:gd name="connsiteX8" fmla="*/ 135731 w 135731"/>
                        <a:gd name="connsiteY8" fmla="*/ 102393 h 104775"/>
                        <a:gd name="connsiteX9" fmla="*/ 130968 w 135731"/>
                        <a:gd name="connsiteY9" fmla="*/ 2380 h 104775"/>
                        <a:gd name="connsiteX10" fmla="*/ 92869 w 135731"/>
                        <a:gd name="connsiteY10" fmla="*/ 4762 h 104775"/>
                        <a:gd name="connsiteX11" fmla="*/ 0 w 135731"/>
                        <a:gd name="connsiteY11" fmla="*/ 0 h 104775"/>
                        <a:gd name="connsiteX0" fmla="*/ 0 w 135731"/>
                        <a:gd name="connsiteY0" fmla="*/ 0 h 104775"/>
                        <a:gd name="connsiteX1" fmla="*/ 6895 w 135731"/>
                        <a:gd name="connsiteY1" fmla="*/ 40597 h 104775"/>
                        <a:gd name="connsiteX2" fmla="*/ 9525 w 135731"/>
                        <a:gd name="connsiteY2" fmla="*/ 61912 h 104775"/>
                        <a:gd name="connsiteX3" fmla="*/ 25696 w 135731"/>
                        <a:gd name="connsiteY3" fmla="*/ 83460 h 104775"/>
                        <a:gd name="connsiteX4" fmla="*/ 47625 w 135731"/>
                        <a:gd name="connsiteY4" fmla="*/ 97631 h 104775"/>
                        <a:gd name="connsiteX5" fmla="*/ 66675 w 135731"/>
                        <a:gd name="connsiteY5" fmla="*/ 100012 h 104775"/>
                        <a:gd name="connsiteX6" fmla="*/ 96242 w 135731"/>
                        <a:gd name="connsiteY6" fmla="*/ 104775 h 104775"/>
                        <a:gd name="connsiteX7" fmla="*/ 123825 w 135731"/>
                        <a:gd name="connsiteY7" fmla="*/ 102393 h 104775"/>
                        <a:gd name="connsiteX8" fmla="*/ 135731 w 135731"/>
                        <a:gd name="connsiteY8" fmla="*/ 102393 h 104775"/>
                        <a:gd name="connsiteX9" fmla="*/ 126702 w 135731"/>
                        <a:gd name="connsiteY9" fmla="*/ 2380 h 104775"/>
                        <a:gd name="connsiteX10" fmla="*/ 92869 w 135731"/>
                        <a:gd name="connsiteY10" fmla="*/ 4762 h 104775"/>
                        <a:gd name="connsiteX11" fmla="*/ 0 w 135731"/>
                        <a:gd name="connsiteY11" fmla="*/ 0 h 104775"/>
                        <a:gd name="connsiteX0" fmla="*/ 0 w 126782"/>
                        <a:gd name="connsiteY0" fmla="*/ 0 h 104775"/>
                        <a:gd name="connsiteX1" fmla="*/ 6895 w 126782"/>
                        <a:gd name="connsiteY1" fmla="*/ 40597 h 104775"/>
                        <a:gd name="connsiteX2" fmla="*/ 9525 w 126782"/>
                        <a:gd name="connsiteY2" fmla="*/ 61912 h 104775"/>
                        <a:gd name="connsiteX3" fmla="*/ 25696 w 126782"/>
                        <a:gd name="connsiteY3" fmla="*/ 83460 h 104775"/>
                        <a:gd name="connsiteX4" fmla="*/ 47625 w 126782"/>
                        <a:gd name="connsiteY4" fmla="*/ 97631 h 104775"/>
                        <a:gd name="connsiteX5" fmla="*/ 66675 w 126782"/>
                        <a:gd name="connsiteY5" fmla="*/ 100012 h 104775"/>
                        <a:gd name="connsiteX6" fmla="*/ 96242 w 126782"/>
                        <a:gd name="connsiteY6" fmla="*/ 104775 h 104775"/>
                        <a:gd name="connsiteX7" fmla="*/ 123825 w 126782"/>
                        <a:gd name="connsiteY7" fmla="*/ 102393 h 104775"/>
                        <a:gd name="connsiteX8" fmla="*/ 122933 w 126782"/>
                        <a:gd name="connsiteY8" fmla="*/ 102393 h 104775"/>
                        <a:gd name="connsiteX9" fmla="*/ 126702 w 126782"/>
                        <a:gd name="connsiteY9" fmla="*/ 2380 h 104775"/>
                        <a:gd name="connsiteX10" fmla="*/ 92869 w 126782"/>
                        <a:gd name="connsiteY10" fmla="*/ 4762 h 104775"/>
                        <a:gd name="connsiteX11" fmla="*/ 0 w 126782"/>
                        <a:gd name="connsiteY11"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782" h="104775">
                          <a:moveTo>
                            <a:pt x="0" y="0"/>
                          </a:moveTo>
                          <a:lnTo>
                            <a:pt x="6895" y="40597"/>
                          </a:lnTo>
                          <a:lnTo>
                            <a:pt x="9525" y="61912"/>
                          </a:lnTo>
                          <a:lnTo>
                            <a:pt x="25696" y="83460"/>
                          </a:lnTo>
                          <a:lnTo>
                            <a:pt x="47625" y="97631"/>
                          </a:lnTo>
                          <a:cubicBezTo>
                            <a:pt x="53975" y="98425"/>
                            <a:pt x="58572" y="98821"/>
                            <a:pt x="66675" y="100012"/>
                          </a:cubicBezTo>
                          <a:cubicBezTo>
                            <a:pt x="74778" y="101203"/>
                            <a:pt x="86386" y="103187"/>
                            <a:pt x="96242" y="104775"/>
                          </a:cubicBezTo>
                          <a:lnTo>
                            <a:pt x="123825" y="102393"/>
                          </a:lnTo>
                          <a:lnTo>
                            <a:pt x="122933" y="102393"/>
                          </a:lnTo>
                          <a:cubicBezTo>
                            <a:pt x="122139" y="70643"/>
                            <a:pt x="127496" y="34130"/>
                            <a:pt x="126702" y="2380"/>
                          </a:cubicBezTo>
                          <a:lnTo>
                            <a:pt x="92869" y="4762"/>
                          </a:lnTo>
                          <a:lnTo>
                            <a:pt x="0" y="0"/>
                          </a:ln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Freeform 35"/>
                    <p:cNvSpPr/>
                    <p:nvPr/>
                  </p:nvSpPr>
                  <p:spPr>
                    <a:xfrm>
                      <a:off x="7070830" y="2390776"/>
                      <a:ext cx="248838" cy="254331"/>
                    </a:xfrm>
                    <a:custGeom>
                      <a:avLst/>
                      <a:gdLst>
                        <a:gd name="connsiteX0" fmla="*/ 57150 w 192882"/>
                        <a:gd name="connsiteY0" fmla="*/ 0 h 238125"/>
                        <a:gd name="connsiteX1" fmla="*/ 59532 w 192882"/>
                        <a:gd name="connsiteY1" fmla="*/ 23812 h 238125"/>
                        <a:gd name="connsiteX2" fmla="*/ 57150 w 192882"/>
                        <a:gd name="connsiteY2" fmla="*/ 52387 h 238125"/>
                        <a:gd name="connsiteX3" fmla="*/ 64294 w 192882"/>
                        <a:gd name="connsiteY3" fmla="*/ 73819 h 238125"/>
                        <a:gd name="connsiteX4" fmla="*/ 71438 w 192882"/>
                        <a:gd name="connsiteY4" fmla="*/ 85725 h 238125"/>
                        <a:gd name="connsiteX5" fmla="*/ 95250 w 192882"/>
                        <a:gd name="connsiteY5" fmla="*/ 102394 h 238125"/>
                        <a:gd name="connsiteX6" fmla="*/ 114300 w 192882"/>
                        <a:gd name="connsiteY6" fmla="*/ 109537 h 238125"/>
                        <a:gd name="connsiteX7" fmla="*/ 145257 w 192882"/>
                        <a:gd name="connsiteY7" fmla="*/ 119062 h 238125"/>
                        <a:gd name="connsiteX8" fmla="*/ 166688 w 192882"/>
                        <a:gd name="connsiteY8" fmla="*/ 119062 h 238125"/>
                        <a:gd name="connsiteX9" fmla="*/ 190500 w 192882"/>
                        <a:gd name="connsiteY9" fmla="*/ 119062 h 238125"/>
                        <a:gd name="connsiteX10" fmla="*/ 192882 w 192882"/>
                        <a:gd name="connsiteY10" fmla="*/ 119062 h 238125"/>
                        <a:gd name="connsiteX11" fmla="*/ 188119 w 192882"/>
                        <a:gd name="connsiteY11" fmla="*/ 219075 h 238125"/>
                        <a:gd name="connsiteX12" fmla="*/ 188119 w 192882"/>
                        <a:gd name="connsiteY12" fmla="*/ 233362 h 238125"/>
                        <a:gd name="connsiteX13" fmla="*/ 119063 w 192882"/>
                        <a:gd name="connsiteY13" fmla="*/ 235744 h 238125"/>
                        <a:gd name="connsiteX14" fmla="*/ 90488 w 192882"/>
                        <a:gd name="connsiteY14" fmla="*/ 238125 h 238125"/>
                        <a:gd name="connsiteX15" fmla="*/ 42863 w 192882"/>
                        <a:gd name="connsiteY15" fmla="*/ 226219 h 238125"/>
                        <a:gd name="connsiteX16" fmla="*/ 47625 w 192882"/>
                        <a:gd name="connsiteY16" fmla="*/ 159544 h 238125"/>
                        <a:gd name="connsiteX17" fmla="*/ 30957 w 192882"/>
                        <a:gd name="connsiteY17" fmla="*/ 150019 h 238125"/>
                        <a:gd name="connsiteX18" fmla="*/ 16669 w 192882"/>
                        <a:gd name="connsiteY18" fmla="*/ 140494 h 238125"/>
                        <a:gd name="connsiteX19" fmla="*/ 0 w 192882"/>
                        <a:gd name="connsiteY19" fmla="*/ 100012 h 238125"/>
                        <a:gd name="connsiteX20" fmla="*/ 2382 w 192882"/>
                        <a:gd name="connsiteY20" fmla="*/ 42862 h 238125"/>
                        <a:gd name="connsiteX21" fmla="*/ 57150 w 192882"/>
                        <a:gd name="connsiteY21" fmla="*/ 0 h 238125"/>
                        <a:gd name="connsiteX0" fmla="*/ 61912 w 197644"/>
                        <a:gd name="connsiteY0" fmla="*/ 0 h 238125"/>
                        <a:gd name="connsiteX1" fmla="*/ 64294 w 197644"/>
                        <a:gd name="connsiteY1" fmla="*/ 23812 h 238125"/>
                        <a:gd name="connsiteX2" fmla="*/ 61912 w 197644"/>
                        <a:gd name="connsiteY2" fmla="*/ 52387 h 238125"/>
                        <a:gd name="connsiteX3" fmla="*/ 69056 w 197644"/>
                        <a:gd name="connsiteY3" fmla="*/ 73819 h 238125"/>
                        <a:gd name="connsiteX4" fmla="*/ 76200 w 197644"/>
                        <a:gd name="connsiteY4" fmla="*/ 85725 h 238125"/>
                        <a:gd name="connsiteX5" fmla="*/ 100012 w 197644"/>
                        <a:gd name="connsiteY5" fmla="*/ 102394 h 238125"/>
                        <a:gd name="connsiteX6" fmla="*/ 119062 w 197644"/>
                        <a:gd name="connsiteY6" fmla="*/ 109537 h 238125"/>
                        <a:gd name="connsiteX7" fmla="*/ 150019 w 197644"/>
                        <a:gd name="connsiteY7" fmla="*/ 119062 h 238125"/>
                        <a:gd name="connsiteX8" fmla="*/ 171450 w 197644"/>
                        <a:gd name="connsiteY8" fmla="*/ 119062 h 238125"/>
                        <a:gd name="connsiteX9" fmla="*/ 195262 w 197644"/>
                        <a:gd name="connsiteY9" fmla="*/ 119062 h 238125"/>
                        <a:gd name="connsiteX10" fmla="*/ 197644 w 197644"/>
                        <a:gd name="connsiteY10" fmla="*/ 119062 h 238125"/>
                        <a:gd name="connsiteX11" fmla="*/ 192881 w 197644"/>
                        <a:gd name="connsiteY11" fmla="*/ 219075 h 238125"/>
                        <a:gd name="connsiteX12" fmla="*/ 192881 w 197644"/>
                        <a:gd name="connsiteY12" fmla="*/ 233362 h 238125"/>
                        <a:gd name="connsiteX13" fmla="*/ 123825 w 197644"/>
                        <a:gd name="connsiteY13" fmla="*/ 235744 h 238125"/>
                        <a:gd name="connsiteX14" fmla="*/ 95250 w 197644"/>
                        <a:gd name="connsiteY14" fmla="*/ 238125 h 238125"/>
                        <a:gd name="connsiteX15" fmla="*/ 47625 w 197644"/>
                        <a:gd name="connsiteY15" fmla="*/ 226219 h 238125"/>
                        <a:gd name="connsiteX16" fmla="*/ 52387 w 197644"/>
                        <a:gd name="connsiteY16" fmla="*/ 159544 h 238125"/>
                        <a:gd name="connsiteX17" fmla="*/ 35719 w 197644"/>
                        <a:gd name="connsiteY17" fmla="*/ 150019 h 238125"/>
                        <a:gd name="connsiteX18" fmla="*/ 21431 w 197644"/>
                        <a:gd name="connsiteY18" fmla="*/ 140494 h 238125"/>
                        <a:gd name="connsiteX19" fmla="*/ 4762 w 197644"/>
                        <a:gd name="connsiteY19" fmla="*/ 100012 h 238125"/>
                        <a:gd name="connsiteX20" fmla="*/ 0 w 197644"/>
                        <a:gd name="connsiteY20" fmla="*/ 11905 h 238125"/>
                        <a:gd name="connsiteX21" fmla="*/ 61912 w 197644"/>
                        <a:gd name="connsiteY21" fmla="*/ 0 h 238125"/>
                        <a:gd name="connsiteX0" fmla="*/ 61913 w 197645"/>
                        <a:gd name="connsiteY0" fmla="*/ 0 h 238125"/>
                        <a:gd name="connsiteX1" fmla="*/ 64295 w 197645"/>
                        <a:gd name="connsiteY1" fmla="*/ 23812 h 238125"/>
                        <a:gd name="connsiteX2" fmla="*/ 61913 w 197645"/>
                        <a:gd name="connsiteY2" fmla="*/ 52387 h 238125"/>
                        <a:gd name="connsiteX3" fmla="*/ 69057 w 197645"/>
                        <a:gd name="connsiteY3" fmla="*/ 73819 h 238125"/>
                        <a:gd name="connsiteX4" fmla="*/ 76201 w 197645"/>
                        <a:gd name="connsiteY4" fmla="*/ 85725 h 238125"/>
                        <a:gd name="connsiteX5" fmla="*/ 100013 w 197645"/>
                        <a:gd name="connsiteY5" fmla="*/ 102394 h 238125"/>
                        <a:gd name="connsiteX6" fmla="*/ 119063 w 197645"/>
                        <a:gd name="connsiteY6" fmla="*/ 109537 h 238125"/>
                        <a:gd name="connsiteX7" fmla="*/ 150020 w 197645"/>
                        <a:gd name="connsiteY7" fmla="*/ 119062 h 238125"/>
                        <a:gd name="connsiteX8" fmla="*/ 171451 w 197645"/>
                        <a:gd name="connsiteY8" fmla="*/ 119062 h 238125"/>
                        <a:gd name="connsiteX9" fmla="*/ 195263 w 197645"/>
                        <a:gd name="connsiteY9" fmla="*/ 119062 h 238125"/>
                        <a:gd name="connsiteX10" fmla="*/ 197645 w 197645"/>
                        <a:gd name="connsiteY10" fmla="*/ 119062 h 238125"/>
                        <a:gd name="connsiteX11" fmla="*/ 192882 w 197645"/>
                        <a:gd name="connsiteY11" fmla="*/ 219075 h 238125"/>
                        <a:gd name="connsiteX12" fmla="*/ 192882 w 197645"/>
                        <a:gd name="connsiteY12" fmla="*/ 233362 h 238125"/>
                        <a:gd name="connsiteX13" fmla="*/ 123826 w 197645"/>
                        <a:gd name="connsiteY13" fmla="*/ 235744 h 238125"/>
                        <a:gd name="connsiteX14" fmla="*/ 95251 w 197645"/>
                        <a:gd name="connsiteY14" fmla="*/ 238125 h 238125"/>
                        <a:gd name="connsiteX15" fmla="*/ 47626 w 197645"/>
                        <a:gd name="connsiteY15" fmla="*/ 226219 h 238125"/>
                        <a:gd name="connsiteX16" fmla="*/ 52388 w 197645"/>
                        <a:gd name="connsiteY16" fmla="*/ 159544 h 238125"/>
                        <a:gd name="connsiteX17" fmla="*/ 35720 w 197645"/>
                        <a:gd name="connsiteY17" fmla="*/ 150019 h 238125"/>
                        <a:gd name="connsiteX18" fmla="*/ 21432 w 197645"/>
                        <a:gd name="connsiteY18" fmla="*/ 140494 h 238125"/>
                        <a:gd name="connsiteX19" fmla="*/ 0 w 197645"/>
                        <a:gd name="connsiteY19" fmla="*/ 100012 h 238125"/>
                        <a:gd name="connsiteX20" fmla="*/ 1 w 197645"/>
                        <a:gd name="connsiteY20" fmla="*/ 11905 h 238125"/>
                        <a:gd name="connsiteX21" fmla="*/ 61913 w 197645"/>
                        <a:gd name="connsiteY21" fmla="*/ 0 h 238125"/>
                        <a:gd name="connsiteX0" fmla="*/ 64294 w 197645"/>
                        <a:gd name="connsiteY0" fmla="*/ 0 h 238125"/>
                        <a:gd name="connsiteX1" fmla="*/ 64295 w 197645"/>
                        <a:gd name="connsiteY1" fmla="*/ 23812 h 238125"/>
                        <a:gd name="connsiteX2" fmla="*/ 61913 w 197645"/>
                        <a:gd name="connsiteY2" fmla="*/ 52387 h 238125"/>
                        <a:gd name="connsiteX3" fmla="*/ 69057 w 197645"/>
                        <a:gd name="connsiteY3" fmla="*/ 73819 h 238125"/>
                        <a:gd name="connsiteX4" fmla="*/ 76201 w 197645"/>
                        <a:gd name="connsiteY4" fmla="*/ 85725 h 238125"/>
                        <a:gd name="connsiteX5" fmla="*/ 100013 w 197645"/>
                        <a:gd name="connsiteY5" fmla="*/ 102394 h 238125"/>
                        <a:gd name="connsiteX6" fmla="*/ 119063 w 197645"/>
                        <a:gd name="connsiteY6" fmla="*/ 109537 h 238125"/>
                        <a:gd name="connsiteX7" fmla="*/ 150020 w 197645"/>
                        <a:gd name="connsiteY7" fmla="*/ 119062 h 238125"/>
                        <a:gd name="connsiteX8" fmla="*/ 171451 w 197645"/>
                        <a:gd name="connsiteY8" fmla="*/ 119062 h 238125"/>
                        <a:gd name="connsiteX9" fmla="*/ 195263 w 197645"/>
                        <a:gd name="connsiteY9" fmla="*/ 119062 h 238125"/>
                        <a:gd name="connsiteX10" fmla="*/ 197645 w 197645"/>
                        <a:gd name="connsiteY10" fmla="*/ 119062 h 238125"/>
                        <a:gd name="connsiteX11" fmla="*/ 192882 w 197645"/>
                        <a:gd name="connsiteY11" fmla="*/ 219075 h 238125"/>
                        <a:gd name="connsiteX12" fmla="*/ 192882 w 197645"/>
                        <a:gd name="connsiteY12" fmla="*/ 233362 h 238125"/>
                        <a:gd name="connsiteX13" fmla="*/ 123826 w 197645"/>
                        <a:gd name="connsiteY13" fmla="*/ 235744 h 238125"/>
                        <a:gd name="connsiteX14" fmla="*/ 95251 w 197645"/>
                        <a:gd name="connsiteY14" fmla="*/ 238125 h 238125"/>
                        <a:gd name="connsiteX15" fmla="*/ 47626 w 197645"/>
                        <a:gd name="connsiteY15" fmla="*/ 226219 h 238125"/>
                        <a:gd name="connsiteX16" fmla="*/ 52388 w 197645"/>
                        <a:gd name="connsiteY16" fmla="*/ 159544 h 238125"/>
                        <a:gd name="connsiteX17" fmla="*/ 35720 w 197645"/>
                        <a:gd name="connsiteY17" fmla="*/ 150019 h 238125"/>
                        <a:gd name="connsiteX18" fmla="*/ 21432 w 197645"/>
                        <a:gd name="connsiteY18" fmla="*/ 140494 h 238125"/>
                        <a:gd name="connsiteX19" fmla="*/ 0 w 197645"/>
                        <a:gd name="connsiteY19" fmla="*/ 100012 h 238125"/>
                        <a:gd name="connsiteX20" fmla="*/ 1 w 197645"/>
                        <a:gd name="connsiteY20" fmla="*/ 11905 h 238125"/>
                        <a:gd name="connsiteX21" fmla="*/ 64294 w 197645"/>
                        <a:gd name="connsiteY21" fmla="*/ 0 h 238125"/>
                        <a:gd name="connsiteX0" fmla="*/ 64294 w 197645"/>
                        <a:gd name="connsiteY0" fmla="*/ 0 h 238125"/>
                        <a:gd name="connsiteX1" fmla="*/ 57151 w 197645"/>
                        <a:gd name="connsiteY1" fmla="*/ 21431 h 238125"/>
                        <a:gd name="connsiteX2" fmla="*/ 61913 w 197645"/>
                        <a:gd name="connsiteY2" fmla="*/ 52387 h 238125"/>
                        <a:gd name="connsiteX3" fmla="*/ 69057 w 197645"/>
                        <a:gd name="connsiteY3" fmla="*/ 73819 h 238125"/>
                        <a:gd name="connsiteX4" fmla="*/ 76201 w 197645"/>
                        <a:gd name="connsiteY4" fmla="*/ 85725 h 238125"/>
                        <a:gd name="connsiteX5" fmla="*/ 100013 w 197645"/>
                        <a:gd name="connsiteY5" fmla="*/ 102394 h 238125"/>
                        <a:gd name="connsiteX6" fmla="*/ 119063 w 197645"/>
                        <a:gd name="connsiteY6" fmla="*/ 109537 h 238125"/>
                        <a:gd name="connsiteX7" fmla="*/ 150020 w 197645"/>
                        <a:gd name="connsiteY7" fmla="*/ 119062 h 238125"/>
                        <a:gd name="connsiteX8" fmla="*/ 171451 w 197645"/>
                        <a:gd name="connsiteY8" fmla="*/ 119062 h 238125"/>
                        <a:gd name="connsiteX9" fmla="*/ 195263 w 197645"/>
                        <a:gd name="connsiteY9" fmla="*/ 119062 h 238125"/>
                        <a:gd name="connsiteX10" fmla="*/ 197645 w 197645"/>
                        <a:gd name="connsiteY10" fmla="*/ 119062 h 238125"/>
                        <a:gd name="connsiteX11" fmla="*/ 192882 w 197645"/>
                        <a:gd name="connsiteY11" fmla="*/ 219075 h 238125"/>
                        <a:gd name="connsiteX12" fmla="*/ 192882 w 197645"/>
                        <a:gd name="connsiteY12" fmla="*/ 233362 h 238125"/>
                        <a:gd name="connsiteX13" fmla="*/ 123826 w 197645"/>
                        <a:gd name="connsiteY13" fmla="*/ 235744 h 238125"/>
                        <a:gd name="connsiteX14" fmla="*/ 95251 w 197645"/>
                        <a:gd name="connsiteY14" fmla="*/ 238125 h 238125"/>
                        <a:gd name="connsiteX15" fmla="*/ 47626 w 197645"/>
                        <a:gd name="connsiteY15" fmla="*/ 226219 h 238125"/>
                        <a:gd name="connsiteX16" fmla="*/ 52388 w 197645"/>
                        <a:gd name="connsiteY16" fmla="*/ 159544 h 238125"/>
                        <a:gd name="connsiteX17" fmla="*/ 35720 w 197645"/>
                        <a:gd name="connsiteY17" fmla="*/ 150019 h 238125"/>
                        <a:gd name="connsiteX18" fmla="*/ 21432 w 197645"/>
                        <a:gd name="connsiteY18" fmla="*/ 140494 h 238125"/>
                        <a:gd name="connsiteX19" fmla="*/ 0 w 197645"/>
                        <a:gd name="connsiteY19" fmla="*/ 100012 h 238125"/>
                        <a:gd name="connsiteX20" fmla="*/ 1 w 197645"/>
                        <a:gd name="connsiteY20" fmla="*/ 11905 h 238125"/>
                        <a:gd name="connsiteX21" fmla="*/ 64294 w 197645"/>
                        <a:gd name="connsiteY21" fmla="*/ 0 h 238125"/>
                        <a:gd name="connsiteX0" fmla="*/ 52388 w 197645"/>
                        <a:gd name="connsiteY0" fmla="*/ 1 h 226220"/>
                        <a:gd name="connsiteX1" fmla="*/ 57151 w 197645"/>
                        <a:gd name="connsiteY1" fmla="*/ 9526 h 226220"/>
                        <a:gd name="connsiteX2" fmla="*/ 61913 w 197645"/>
                        <a:gd name="connsiteY2" fmla="*/ 40482 h 226220"/>
                        <a:gd name="connsiteX3" fmla="*/ 69057 w 197645"/>
                        <a:gd name="connsiteY3" fmla="*/ 61914 h 226220"/>
                        <a:gd name="connsiteX4" fmla="*/ 76201 w 197645"/>
                        <a:gd name="connsiteY4" fmla="*/ 73820 h 226220"/>
                        <a:gd name="connsiteX5" fmla="*/ 100013 w 197645"/>
                        <a:gd name="connsiteY5" fmla="*/ 90489 h 226220"/>
                        <a:gd name="connsiteX6" fmla="*/ 119063 w 197645"/>
                        <a:gd name="connsiteY6" fmla="*/ 97632 h 226220"/>
                        <a:gd name="connsiteX7" fmla="*/ 150020 w 197645"/>
                        <a:gd name="connsiteY7" fmla="*/ 107157 h 226220"/>
                        <a:gd name="connsiteX8" fmla="*/ 171451 w 197645"/>
                        <a:gd name="connsiteY8" fmla="*/ 107157 h 226220"/>
                        <a:gd name="connsiteX9" fmla="*/ 195263 w 197645"/>
                        <a:gd name="connsiteY9" fmla="*/ 107157 h 226220"/>
                        <a:gd name="connsiteX10" fmla="*/ 197645 w 197645"/>
                        <a:gd name="connsiteY10" fmla="*/ 107157 h 226220"/>
                        <a:gd name="connsiteX11" fmla="*/ 192882 w 197645"/>
                        <a:gd name="connsiteY11" fmla="*/ 207170 h 226220"/>
                        <a:gd name="connsiteX12" fmla="*/ 192882 w 197645"/>
                        <a:gd name="connsiteY12" fmla="*/ 221457 h 226220"/>
                        <a:gd name="connsiteX13" fmla="*/ 123826 w 197645"/>
                        <a:gd name="connsiteY13" fmla="*/ 223839 h 226220"/>
                        <a:gd name="connsiteX14" fmla="*/ 95251 w 197645"/>
                        <a:gd name="connsiteY14" fmla="*/ 226220 h 226220"/>
                        <a:gd name="connsiteX15" fmla="*/ 47626 w 197645"/>
                        <a:gd name="connsiteY15" fmla="*/ 214314 h 226220"/>
                        <a:gd name="connsiteX16" fmla="*/ 52388 w 197645"/>
                        <a:gd name="connsiteY16" fmla="*/ 147639 h 226220"/>
                        <a:gd name="connsiteX17" fmla="*/ 35720 w 197645"/>
                        <a:gd name="connsiteY17" fmla="*/ 138114 h 226220"/>
                        <a:gd name="connsiteX18" fmla="*/ 21432 w 197645"/>
                        <a:gd name="connsiteY18" fmla="*/ 128589 h 226220"/>
                        <a:gd name="connsiteX19" fmla="*/ 0 w 197645"/>
                        <a:gd name="connsiteY19" fmla="*/ 88107 h 226220"/>
                        <a:gd name="connsiteX20" fmla="*/ 1 w 197645"/>
                        <a:gd name="connsiteY20" fmla="*/ 0 h 226220"/>
                        <a:gd name="connsiteX21" fmla="*/ 52388 w 197645"/>
                        <a:gd name="connsiteY21" fmla="*/ 1 h 226220"/>
                        <a:gd name="connsiteX0" fmla="*/ 57150 w 202407"/>
                        <a:gd name="connsiteY0" fmla="*/ 19051 h 245270"/>
                        <a:gd name="connsiteX1" fmla="*/ 61913 w 202407"/>
                        <a:gd name="connsiteY1" fmla="*/ 28576 h 245270"/>
                        <a:gd name="connsiteX2" fmla="*/ 66675 w 202407"/>
                        <a:gd name="connsiteY2" fmla="*/ 59532 h 245270"/>
                        <a:gd name="connsiteX3" fmla="*/ 73819 w 202407"/>
                        <a:gd name="connsiteY3" fmla="*/ 80964 h 245270"/>
                        <a:gd name="connsiteX4" fmla="*/ 80963 w 202407"/>
                        <a:gd name="connsiteY4" fmla="*/ 92870 h 245270"/>
                        <a:gd name="connsiteX5" fmla="*/ 104775 w 202407"/>
                        <a:gd name="connsiteY5" fmla="*/ 109539 h 245270"/>
                        <a:gd name="connsiteX6" fmla="*/ 123825 w 202407"/>
                        <a:gd name="connsiteY6" fmla="*/ 116682 h 245270"/>
                        <a:gd name="connsiteX7" fmla="*/ 154782 w 202407"/>
                        <a:gd name="connsiteY7" fmla="*/ 126207 h 245270"/>
                        <a:gd name="connsiteX8" fmla="*/ 176213 w 202407"/>
                        <a:gd name="connsiteY8" fmla="*/ 126207 h 245270"/>
                        <a:gd name="connsiteX9" fmla="*/ 200025 w 202407"/>
                        <a:gd name="connsiteY9" fmla="*/ 126207 h 245270"/>
                        <a:gd name="connsiteX10" fmla="*/ 202407 w 202407"/>
                        <a:gd name="connsiteY10" fmla="*/ 126207 h 245270"/>
                        <a:gd name="connsiteX11" fmla="*/ 197644 w 202407"/>
                        <a:gd name="connsiteY11" fmla="*/ 226220 h 245270"/>
                        <a:gd name="connsiteX12" fmla="*/ 197644 w 202407"/>
                        <a:gd name="connsiteY12" fmla="*/ 240507 h 245270"/>
                        <a:gd name="connsiteX13" fmla="*/ 128588 w 202407"/>
                        <a:gd name="connsiteY13" fmla="*/ 242889 h 245270"/>
                        <a:gd name="connsiteX14" fmla="*/ 100013 w 202407"/>
                        <a:gd name="connsiteY14" fmla="*/ 245270 h 245270"/>
                        <a:gd name="connsiteX15" fmla="*/ 52388 w 202407"/>
                        <a:gd name="connsiteY15" fmla="*/ 233364 h 245270"/>
                        <a:gd name="connsiteX16" fmla="*/ 57150 w 202407"/>
                        <a:gd name="connsiteY16" fmla="*/ 166689 h 245270"/>
                        <a:gd name="connsiteX17" fmla="*/ 40482 w 202407"/>
                        <a:gd name="connsiteY17" fmla="*/ 157164 h 245270"/>
                        <a:gd name="connsiteX18" fmla="*/ 26194 w 202407"/>
                        <a:gd name="connsiteY18" fmla="*/ 147639 h 245270"/>
                        <a:gd name="connsiteX19" fmla="*/ 4762 w 202407"/>
                        <a:gd name="connsiteY19" fmla="*/ 107157 h 245270"/>
                        <a:gd name="connsiteX20" fmla="*/ 0 w 202407"/>
                        <a:gd name="connsiteY20" fmla="*/ 0 h 245270"/>
                        <a:gd name="connsiteX21" fmla="*/ 57150 w 202407"/>
                        <a:gd name="connsiteY21" fmla="*/ 19051 h 245270"/>
                        <a:gd name="connsiteX0" fmla="*/ 59531 w 202407"/>
                        <a:gd name="connsiteY0" fmla="*/ 2382 h 245270"/>
                        <a:gd name="connsiteX1" fmla="*/ 61913 w 202407"/>
                        <a:gd name="connsiteY1" fmla="*/ 28576 h 245270"/>
                        <a:gd name="connsiteX2" fmla="*/ 66675 w 202407"/>
                        <a:gd name="connsiteY2" fmla="*/ 59532 h 245270"/>
                        <a:gd name="connsiteX3" fmla="*/ 73819 w 202407"/>
                        <a:gd name="connsiteY3" fmla="*/ 80964 h 245270"/>
                        <a:gd name="connsiteX4" fmla="*/ 80963 w 202407"/>
                        <a:gd name="connsiteY4" fmla="*/ 92870 h 245270"/>
                        <a:gd name="connsiteX5" fmla="*/ 104775 w 202407"/>
                        <a:gd name="connsiteY5" fmla="*/ 109539 h 245270"/>
                        <a:gd name="connsiteX6" fmla="*/ 123825 w 202407"/>
                        <a:gd name="connsiteY6" fmla="*/ 116682 h 245270"/>
                        <a:gd name="connsiteX7" fmla="*/ 154782 w 202407"/>
                        <a:gd name="connsiteY7" fmla="*/ 126207 h 245270"/>
                        <a:gd name="connsiteX8" fmla="*/ 176213 w 202407"/>
                        <a:gd name="connsiteY8" fmla="*/ 126207 h 245270"/>
                        <a:gd name="connsiteX9" fmla="*/ 200025 w 202407"/>
                        <a:gd name="connsiteY9" fmla="*/ 126207 h 245270"/>
                        <a:gd name="connsiteX10" fmla="*/ 202407 w 202407"/>
                        <a:gd name="connsiteY10" fmla="*/ 126207 h 245270"/>
                        <a:gd name="connsiteX11" fmla="*/ 197644 w 202407"/>
                        <a:gd name="connsiteY11" fmla="*/ 226220 h 245270"/>
                        <a:gd name="connsiteX12" fmla="*/ 197644 w 202407"/>
                        <a:gd name="connsiteY12" fmla="*/ 240507 h 245270"/>
                        <a:gd name="connsiteX13" fmla="*/ 128588 w 202407"/>
                        <a:gd name="connsiteY13" fmla="*/ 242889 h 245270"/>
                        <a:gd name="connsiteX14" fmla="*/ 100013 w 202407"/>
                        <a:gd name="connsiteY14" fmla="*/ 245270 h 245270"/>
                        <a:gd name="connsiteX15" fmla="*/ 52388 w 202407"/>
                        <a:gd name="connsiteY15" fmla="*/ 233364 h 245270"/>
                        <a:gd name="connsiteX16" fmla="*/ 57150 w 202407"/>
                        <a:gd name="connsiteY16" fmla="*/ 166689 h 245270"/>
                        <a:gd name="connsiteX17" fmla="*/ 40482 w 202407"/>
                        <a:gd name="connsiteY17" fmla="*/ 157164 h 245270"/>
                        <a:gd name="connsiteX18" fmla="*/ 26194 w 202407"/>
                        <a:gd name="connsiteY18" fmla="*/ 147639 h 245270"/>
                        <a:gd name="connsiteX19" fmla="*/ 4762 w 202407"/>
                        <a:gd name="connsiteY19" fmla="*/ 107157 h 245270"/>
                        <a:gd name="connsiteX20" fmla="*/ 0 w 202407"/>
                        <a:gd name="connsiteY20" fmla="*/ 0 h 245270"/>
                        <a:gd name="connsiteX21" fmla="*/ 59531 w 202407"/>
                        <a:gd name="connsiteY21" fmla="*/ 2382 h 245270"/>
                        <a:gd name="connsiteX0" fmla="*/ 66674 w 202407"/>
                        <a:gd name="connsiteY0" fmla="*/ 1 h 245270"/>
                        <a:gd name="connsiteX1" fmla="*/ 61913 w 202407"/>
                        <a:gd name="connsiteY1" fmla="*/ 28576 h 245270"/>
                        <a:gd name="connsiteX2" fmla="*/ 66675 w 202407"/>
                        <a:gd name="connsiteY2" fmla="*/ 59532 h 245270"/>
                        <a:gd name="connsiteX3" fmla="*/ 73819 w 202407"/>
                        <a:gd name="connsiteY3" fmla="*/ 80964 h 245270"/>
                        <a:gd name="connsiteX4" fmla="*/ 80963 w 202407"/>
                        <a:gd name="connsiteY4" fmla="*/ 92870 h 245270"/>
                        <a:gd name="connsiteX5" fmla="*/ 104775 w 202407"/>
                        <a:gd name="connsiteY5" fmla="*/ 109539 h 245270"/>
                        <a:gd name="connsiteX6" fmla="*/ 123825 w 202407"/>
                        <a:gd name="connsiteY6" fmla="*/ 116682 h 245270"/>
                        <a:gd name="connsiteX7" fmla="*/ 154782 w 202407"/>
                        <a:gd name="connsiteY7" fmla="*/ 126207 h 245270"/>
                        <a:gd name="connsiteX8" fmla="*/ 176213 w 202407"/>
                        <a:gd name="connsiteY8" fmla="*/ 126207 h 245270"/>
                        <a:gd name="connsiteX9" fmla="*/ 200025 w 202407"/>
                        <a:gd name="connsiteY9" fmla="*/ 126207 h 245270"/>
                        <a:gd name="connsiteX10" fmla="*/ 202407 w 202407"/>
                        <a:gd name="connsiteY10" fmla="*/ 126207 h 245270"/>
                        <a:gd name="connsiteX11" fmla="*/ 197644 w 202407"/>
                        <a:gd name="connsiteY11" fmla="*/ 226220 h 245270"/>
                        <a:gd name="connsiteX12" fmla="*/ 197644 w 202407"/>
                        <a:gd name="connsiteY12" fmla="*/ 240507 h 245270"/>
                        <a:gd name="connsiteX13" fmla="*/ 128588 w 202407"/>
                        <a:gd name="connsiteY13" fmla="*/ 242889 h 245270"/>
                        <a:gd name="connsiteX14" fmla="*/ 100013 w 202407"/>
                        <a:gd name="connsiteY14" fmla="*/ 245270 h 245270"/>
                        <a:gd name="connsiteX15" fmla="*/ 52388 w 202407"/>
                        <a:gd name="connsiteY15" fmla="*/ 233364 h 245270"/>
                        <a:gd name="connsiteX16" fmla="*/ 57150 w 202407"/>
                        <a:gd name="connsiteY16" fmla="*/ 166689 h 245270"/>
                        <a:gd name="connsiteX17" fmla="*/ 40482 w 202407"/>
                        <a:gd name="connsiteY17" fmla="*/ 157164 h 245270"/>
                        <a:gd name="connsiteX18" fmla="*/ 26194 w 202407"/>
                        <a:gd name="connsiteY18" fmla="*/ 147639 h 245270"/>
                        <a:gd name="connsiteX19" fmla="*/ 4762 w 202407"/>
                        <a:gd name="connsiteY19" fmla="*/ 107157 h 245270"/>
                        <a:gd name="connsiteX20" fmla="*/ 0 w 202407"/>
                        <a:gd name="connsiteY20" fmla="*/ 0 h 245270"/>
                        <a:gd name="connsiteX21" fmla="*/ 66674 w 202407"/>
                        <a:gd name="connsiteY21" fmla="*/ 1 h 245270"/>
                        <a:gd name="connsiteX0" fmla="*/ 66674 w 202407"/>
                        <a:gd name="connsiteY0" fmla="*/ 1 h 245270"/>
                        <a:gd name="connsiteX1" fmla="*/ 61913 w 202407"/>
                        <a:gd name="connsiteY1" fmla="*/ 28576 h 245270"/>
                        <a:gd name="connsiteX2" fmla="*/ 66675 w 202407"/>
                        <a:gd name="connsiteY2" fmla="*/ 59532 h 245270"/>
                        <a:gd name="connsiteX3" fmla="*/ 73819 w 202407"/>
                        <a:gd name="connsiteY3" fmla="*/ 80964 h 245270"/>
                        <a:gd name="connsiteX4" fmla="*/ 80963 w 202407"/>
                        <a:gd name="connsiteY4" fmla="*/ 92870 h 245270"/>
                        <a:gd name="connsiteX5" fmla="*/ 104775 w 202407"/>
                        <a:gd name="connsiteY5" fmla="*/ 109539 h 245270"/>
                        <a:gd name="connsiteX6" fmla="*/ 123825 w 202407"/>
                        <a:gd name="connsiteY6" fmla="*/ 116682 h 245270"/>
                        <a:gd name="connsiteX7" fmla="*/ 154782 w 202407"/>
                        <a:gd name="connsiteY7" fmla="*/ 126207 h 245270"/>
                        <a:gd name="connsiteX8" fmla="*/ 176213 w 202407"/>
                        <a:gd name="connsiteY8" fmla="*/ 126207 h 245270"/>
                        <a:gd name="connsiteX9" fmla="*/ 200025 w 202407"/>
                        <a:gd name="connsiteY9" fmla="*/ 126207 h 245270"/>
                        <a:gd name="connsiteX10" fmla="*/ 202407 w 202407"/>
                        <a:gd name="connsiteY10" fmla="*/ 126207 h 245270"/>
                        <a:gd name="connsiteX11" fmla="*/ 197644 w 202407"/>
                        <a:gd name="connsiteY11" fmla="*/ 226220 h 245270"/>
                        <a:gd name="connsiteX12" fmla="*/ 197644 w 202407"/>
                        <a:gd name="connsiteY12" fmla="*/ 240507 h 245270"/>
                        <a:gd name="connsiteX13" fmla="*/ 128588 w 202407"/>
                        <a:gd name="connsiteY13" fmla="*/ 242889 h 245270"/>
                        <a:gd name="connsiteX14" fmla="*/ 100013 w 202407"/>
                        <a:gd name="connsiteY14" fmla="*/ 245270 h 245270"/>
                        <a:gd name="connsiteX15" fmla="*/ 52388 w 202407"/>
                        <a:gd name="connsiteY15" fmla="*/ 233364 h 245270"/>
                        <a:gd name="connsiteX16" fmla="*/ 57150 w 202407"/>
                        <a:gd name="connsiteY16" fmla="*/ 166689 h 245270"/>
                        <a:gd name="connsiteX17" fmla="*/ 40482 w 202407"/>
                        <a:gd name="connsiteY17" fmla="*/ 157164 h 245270"/>
                        <a:gd name="connsiteX18" fmla="*/ 14288 w 202407"/>
                        <a:gd name="connsiteY18" fmla="*/ 152402 h 245270"/>
                        <a:gd name="connsiteX19" fmla="*/ 4762 w 202407"/>
                        <a:gd name="connsiteY19" fmla="*/ 107157 h 245270"/>
                        <a:gd name="connsiteX20" fmla="*/ 0 w 202407"/>
                        <a:gd name="connsiteY20" fmla="*/ 0 h 245270"/>
                        <a:gd name="connsiteX21" fmla="*/ 66674 w 202407"/>
                        <a:gd name="connsiteY21" fmla="*/ 1 h 245270"/>
                        <a:gd name="connsiteX0" fmla="*/ 66674 w 202407"/>
                        <a:gd name="connsiteY0" fmla="*/ 1 h 245270"/>
                        <a:gd name="connsiteX1" fmla="*/ 61913 w 202407"/>
                        <a:gd name="connsiteY1" fmla="*/ 28576 h 245270"/>
                        <a:gd name="connsiteX2" fmla="*/ 66675 w 202407"/>
                        <a:gd name="connsiteY2" fmla="*/ 59532 h 245270"/>
                        <a:gd name="connsiteX3" fmla="*/ 73819 w 202407"/>
                        <a:gd name="connsiteY3" fmla="*/ 80964 h 245270"/>
                        <a:gd name="connsiteX4" fmla="*/ 80963 w 202407"/>
                        <a:gd name="connsiteY4" fmla="*/ 92870 h 245270"/>
                        <a:gd name="connsiteX5" fmla="*/ 104775 w 202407"/>
                        <a:gd name="connsiteY5" fmla="*/ 109539 h 245270"/>
                        <a:gd name="connsiteX6" fmla="*/ 123825 w 202407"/>
                        <a:gd name="connsiteY6" fmla="*/ 116682 h 245270"/>
                        <a:gd name="connsiteX7" fmla="*/ 154782 w 202407"/>
                        <a:gd name="connsiteY7" fmla="*/ 126207 h 245270"/>
                        <a:gd name="connsiteX8" fmla="*/ 176213 w 202407"/>
                        <a:gd name="connsiteY8" fmla="*/ 126207 h 245270"/>
                        <a:gd name="connsiteX9" fmla="*/ 200025 w 202407"/>
                        <a:gd name="connsiteY9" fmla="*/ 126207 h 245270"/>
                        <a:gd name="connsiteX10" fmla="*/ 202407 w 202407"/>
                        <a:gd name="connsiteY10" fmla="*/ 126207 h 245270"/>
                        <a:gd name="connsiteX11" fmla="*/ 197644 w 202407"/>
                        <a:gd name="connsiteY11" fmla="*/ 226220 h 245270"/>
                        <a:gd name="connsiteX12" fmla="*/ 197644 w 202407"/>
                        <a:gd name="connsiteY12" fmla="*/ 240507 h 245270"/>
                        <a:gd name="connsiteX13" fmla="*/ 128588 w 202407"/>
                        <a:gd name="connsiteY13" fmla="*/ 242889 h 245270"/>
                        <a:gd name="connsiteX14" fmla="*/ 100013 w 202407"/>
                        <a:gd name="connsiteY14" fmla="*/ 245270 h 245270"/>
                        <a:gd name="connsiteX15" fmla="*/ 52388 w 202407"/>
                        <a:gd name="connsiteY15" fmla="*/ 233364 h 245270"/>
                        <a:gd name="connsiteX16" fmla="*/ 57150 w 202407"/>
                        <a:gd name="connsiteY16" fmla="*/ 166689 h 245270"/>
                        <a:gd name="connsiteX17" fmla="*/ 33339 w 202407"/>
                        <a:gd name="connsiteY17" fmla="*/ 164308 h 245270"/>
                        <a:gd name="connsiteX18" fmla="*/ 14288 w 202407"/>
                        <a:gd name="connsiteY18" fmla="*/ 152402 h 245270"/>
                        <a:gd name="connsiteX19" fmla="*/ 4762 w 202407"/>
                        <a:gd name="connsiteY19" fmla="*/ 107157 h 245270"/>
                        <a:gd name="connsiteX20" fmla="*/ 0 w 202407"/>
                        <a:gd name="connsiteY20" fmla="*/ 0 h 245270"/>
                        <a:gd name="connsiteX21" fmla="*/ 66674 w 202407"/>
                        <a:gd name="connsiteY21" fmla="*/ 1 h 245270"/>
                        <a:gd name="connsiteX0" fmla="*/ 66674 w 202407"/>
                        <a:gd name="connsiteY0" fmla="*/ 1 h 245270"/>
                        <a:gd name="connsiteX1" fmla="*/ 61913 w 202407"/>
                        <a:gd name="connsiteY1" fmla="*/ 28576 h 245270"/>
                        <a:gd name="connsiteX2" fmla="*/ 66675 w 202407"/>
                        <a:gd name="connsiteY2" fmla="*/ 59532 h 245270"/>
                        <a:gd name="connsiteX3" fmla="*/ 73819 w 202407"/>
                        <a:gd name="connsiteY3" fmla="*/ 80964 h 245270"/>
                        <a:gd name="connsiteX4" fmla="*/ 80963 w 202407"/>
                        <a:gd name="connsiteY4" fmla="*/ 92870 h 245270"/>
                        <a:gd name="connsiteX5" fmla="*/ 104775 w 202407"/>
                        <a:gd name="connsiteY5" fmla="*/ 109539 h 245270"/>
                        <a:gd name="connsiteX6" fmla="*/ 123825 w 202407"/>
                        <a:gd name="connsiteY6" fmla="*/ 116682 h 245270"/>
                        <a:gd name="connsiteX7" fmla="*/ 154782 w 202407"/>
                        <a:gd name="connsiteY7" fmla="*/ 126207 h 245270"/>
                        <a:gd name="connsiteX8" fmla="*/ 176213 w 202407"/>
                        <a:gd name="connsiteY8" fmla="*/ 126207 h 245270"/>
                        <a:gd name="connsiteX9" fmla="*/ 200025 w 202407"/>
                        <a:gd name="connsiteY9" fmla="*/ 126207 h 245270"/>
                        <a:gd name="connsiteX10" fmla="*/ 202407 w 202407"/>
                        <a:gd name="connsiteY10" fmla="*/ 126207 h 245270"/>
                        <a:gd name="connsiteX11" fmla="*/ 197644 w 202407"/>
                        <a:gd name="connsiteY11" fmla="*/ 226220 h 245270"/>
                        <a:gd name="connsiteX12" fmla="*/ 197644 w 202407"/>
                        <a:gd name="connsiteY12" fmla="*/ 240507 h 245270"/>
                        <a:gd name="connsiteX13" fmla="*/ 128588 w 202407"/>
                        <a:gd name="connsiteY13" fmla="*/ 242889 h 245270"/>
                        <a:gd name="connsiteX14" fmla="*/ 100013 w 202407"/>
                        <a:gd name="connsiteY14" fmla="*/ 245270 h 245270"/>
                        <a:gd name="connsiteX15" fmla="*/ 52388 w 202407"/>
                        <a:gd name="connsiteY15" fmla="*/ 233364 h 245270"/>
                        <a:gd name="connsiteX16" fmla="*/ 40481 w 202407"/>
                        <a:gd name="connsiteY16" fmla="*/ 173833 h 245270"/>
                        <a:gd name="connsiteX17" fmla="*/ 33339 w 202407"/>
                        <a:gd name="connsiteY17" fmla="*/ 164308 h 245270"/>
                        <a:gd name="connsiteX18" fmla="*/ 14288 w 202407"/>
                        <a:gd name="connsiteY18" fmla="*/ 152402 h 245270"/>
                        <a:gd name="connsiteX19" fmla="*/ 4762 w 202407"/>
                        <a:gd name="connsiteY19" fmla="*/ 107157 h 245270"/>
                        <a:gd name="connsiteX20" fmla="*/ 0 w 202407"/>
                        <a:gd name="connsiteY20" fmla="*/ 0 h 245270"/>
                        <a:gd name="connsiteX21" fmla="*/ 66674 w 202407"/>
                        <a:gd name="connsiteY21" fmla="*/ 1 h 245270"/>
                        <a:gd name="connsiteX0" fmla="*/ 66674 w 202407"/>
                        <a:gd name="connsiteY0" fmla="*/ 1 h 245270"/>
                        <a:gd name="connsiteX1" fmla="*/ 64294 w 202407"/>
                        <a:gd name="connsiteY1" fmla="*/ 28576 h 245270"/>
                        <a:gd name="connsiteX2" fmla="*/ 66675 w 202407"/>
                        <a:gd name="connsiteY2" fmla="*/ 59532 h 245270"/>
                        <a:gd name="connsiteX3" fmla="*/ 73819 w 202407"/>
                        <a:gd name="connsiteY3" fmla="*/ 80964 h 245270"/>
                        <a:gd name="connsiteX4" fmla="*/ 80963 w 202407"/>
                        <a:gd name="connsiteY4" fmla="*/ 92870 h 245270"/>
                        <a:gd name="connsiteX5" fmla="*/ 104775 w 202407"/>
                        <a:gd name="connsiteY5" fmla="*/ 109539 h 245270"/>
                        <a:gd name="connsiteX6" fmla="*/ 123825 w 202407"/>
                        <a:gd name="connsiteY6" fmla="*/ 116682 h 245270"/>
                        <a:gd name="connsiteX7" fmla="*/ 154782 w 202407"/>
                        <a:gd name="connsiteY7" fmla="*/ 126207 h 245270"/>
                        <a:gd name="connsiteX8" fmla="*/ 176213 w 202407"/>
                        <a:gd name="connsiteY8" fmla="*/ 126207 h 245270"/>
                        <a:gd name="connsiteX9" fmla="*/ 200025 w 202407"/>
                        <a:gd name="connsiteY9" fmla="*/ 126207 h 245270"/>
                        <a:gd name="connsiteX10" fmla="*/ 202407 w 202407"/>
                        <a:gd name="connsiteY10" fmla="*/ 126207 h 245270"/>
                        <a:gd name="connsiteX11" fmla="*/ 197644 w 202407"/>
                        <a:gd name="connsiteY11" fmla="*/ 226220 h 245270"/>
                        <a:gd name="connsiteX12" fmla="*/ 197644 w 202407"/>
                        <a:gd name="connsiteY12" fmla="*/ 240507 h 245270"/>
                        <a:gd name="connsiteX13" fmla="*/ 128588 w 202407"/>
                        <a:gd name="connsiteY13" fmla="*/ 242889 h 245270"/>
                        <a:gd name="connsiteX14" fmla="*/ 100013 w 202407"/>
                        <a:gd name="connsiteY14" fmla="*/ 245270 h 245270"/>
                        <a:gd name="connsiteX15" fmla="*/ 52388 w 202407"/>
                        <a:gd name="connsiteY15" fmla="*/ 233364 h 245270"/>
                        <a:gd name="connsiteX16" fmla="*/ 40481 w 202407"/>
                        <a:gd name="connsiteY16" fmla="*/ 173833 h 245270"/>
                        <a:gd name="connsiteX17" fmla="*/ 33339 w 202407"/>
                        <a:gd name="connsiteY17" fmla="*/ 164308 h 245270"/>
                        <a:gd name="connsiteX18" fmla="*/ 14288 w 202407"/>
                        <a:gd name="connsiteY18" fmla="*/ 152402 h 245270"/>
                        <a:gd name="connsiteX19" fmla="*/ 4762 w 202407"/>
                        <a:gd name="connsiteY19" fmla="*/ 107157 h 245270"/>
                        <a:gd name="connsiteX20" fmla="*/ 0 w 202407"/>
                        <a:gd name="connsiteY20" fmla="*/ 0 h 245270"/>
                        <a:gd name="connsiteX21" fmla="*/ 66674 w 202407"/>
                        <a:gd name="connsiteY21" fmla="*/ 1 h 245270"/>
                        <a:gd name="connsiteX0" fmla="*/ 66674 w 202407"/>
                        <a:gd name="connsiteY0" fmla="*/ 1 h 245270"/>
                        <a:gd name="connsiteX1" fmla="*/ 64294 w 202407"/>
                        <a:gd name="connsiteY1" fmla="*/ 28576 h 245270"/>
                        <a:gd name="connsiteX2" fmla="*/ 71437 w 202407"/>
                        <a:gd name="connsiteY2" fmla="*/ 59532 h 245270"/>
                        <a:gd name="connsiteX3" fmla="*/ 73819 w 202407"/>
                        <a:gd name="connsiteY3" fmla="*/ 80964 h 245270"/>
                        <a:gd name="connsiteX4" fmla="*/ 80963 w 202407"/>
                        <a:gd name="connsiteY4" fmla="*/ 92870 h 245270"/>
                        <a:gd name="connsiteX5" fmla="*/ 104775 w 202407"/>
                        <a:gd name="connsiteY5" fmla="*/ 109539 h 245270"/>
                        <a:gd name="connsiteX6" fmla="*/ 123825 w 202407"/>
                        <a:gd name="connsiteY6" fmla="*/ 116682 h 245270"/>
                        <a:gd name="connsiteX7" fmla="*/ 154782 w 202407"/>
                        <a:gd name="connsiteY7" fmla="*/ 126207 h 245270"/>
                        <a:gd name="connsiteX8" fmla="*/ 176213 w 202407"/>
                        <a:gd name="connsiteY8" fmla="*/ 126207 h 245270"/>
                        <a:gd name="connsiteX9" fmla="*/ 200025 w 202407"/>
                        <a:gd name="connsiteY9" fmla="*/ 126207 h 245270"/>
                        <a:gd name="connsiteX10" fmla="*/ 202407 w 202407"/>
                        <a:gd name="connsiteY10" fmla="*/ 126207 h 245270"/>
                        <a:gd name="connsiteX11" fmla="*/ 197644 w 202407"/>
                        <a:gd name="connsiteY11" fmla="*/ 226220 h 245270"/>
                        <a:gd name="connsiteX12" fmla="*/ 197644 w 202407"/>
                        <a:gd name="connsiteY12" fmla="*/ 240507 h 245270"/>
                        <a:gd name="connsiteX13" fmla="*/ 128588 w 202407"/>
                        <a:gd name="connsiteY13" fmla="*/ 242889 h 245270"/>
                        <a:gd name="connsiteX14" fmla="*/ 100013 w 202407"/>
                        <a:gd name="connsiteY14" fmla="*/ 245270 h 245270"/>
                        <a:gd name="connsiteX15" fmla="*/ 52388 w 202407"/>
                        <a:gd name="connsiteY15" fmla="*/ 233364 h 245270"/>
                        <a:gd name="connsiteX16" fmla="*/ 40481 w 202407"/>
                        <a:gd name="connsiteY16" fmla="*/ 173833 h 245270"/>
                        <a:gd name="connsiteX17" fmla="*/ 33339 w 202407"/>
                        <a:gd name="connsiteY17" fmla="*/ 164308 h 245270"/>
                        <a:gd name="connsiteX18" fmla="*/ 14288 w 202407"/>
                        <a:gd name="connsiteY18" fmla="*/ 152402 h 245270"/>
                        <a:gd name="connsiteX19" fmla="*/ 4762 w 202407"/>
                        <a:gd name="connsiteY19" fmla="*/ 107157 h 245270"/>
                        <a:gd name="connsiteX20" fmla="*/ 0 w 202407"/>
                        <a:gd name="connsiteY20" fmla="*/ 0 h 245270"/>
                        <a:gd name="connsiteX21" fmla="*/ 66674 w 202407"/>
                        <a:gd name="connsiteY21" fmla="*/ 1 h 245270"/>
                        <a:gd name="connsiteX0" fmla="*/ 66674 w 202407"/>
                        <a:gd name="connsiteY0" fmla="*/ 1 h 245270"/>
                        <a:gd name="connsiteX1" fmla="*/ 64294 w 202407"/>
                        <a:gd name="connsiteY1" fmla="*/ 28576 h 245270"/>
                        <a:gd name="connsiteX2" fmla="*/ 71437 w 202407"/>
                        <a:gd name="connsiteY2" fmla="*/ 59532 h 245270"/>
                        <a:gd name="connsiteX3" fmla="*/ 73819 w 202407"/>
                        <a:gd name="connsiteY3" fmla="*/ 80964 h 245270"/>
                        <a:gd name="connsiteX4" fmla="*/ 80963 w 202407"/>
                        <a:gd name="connsiteY4" fmla="*/ 92870 h 245270"/>
                        <a:gd name="connsiteX5" fmla="*/ 104775 w 202407"/>
                        <a:gd name="connsiteY5" fmla="*/ 109539 h 245270"/>
                        <a:gd name="connsiteX6" fmla="*/ 123825 w 202407"/>
                        <a:gd name="connsiteY6" fmla="*/ 116682 h 245270"/>
                        <a:gd name="connsiteX7" fmla="*/ 154782 w 202407"/>
                        <a:gd name="connsiteY7" fmla="*/ 126207 h 245270"/>
                        <a:gd name="connsiteX8" fmla="*/ 176213 w 202407"/>
                        <a:gd name="connsiteY8" fmla="*/ 126207 h 245270"/>
                        <a:gd name="connsiteX9" fmla="*/ 200025 w 202407"/>
                        <a:gd name="connsiteY9" fmla="*/ 126207 h 245270"/>
                        <a:gd name="connsiteX10" fmla="*/ 202407 w 202407"/>
                        <a:gd name="connsiteY10" fmla="*/ 126207 h 245270"/>
                        <a:gd name="connsiteX11" fmla="*/ 197644 w 202407"/>
                        <a:gd name="connsiteY11" fmla="*/ 226220 h 245270"/>
                        <a:gd name="connsiteX12" fmla="*/ 197644 w 202407"/>
                        <a:gd name="connsiteY12" fmla="*/ 240507 h 245270"/>
                        <a:gd name="connsiteX13" fmla="*/ 128588 w 202407"/>
                        <a:gd name="connsiteY13" fmla="*/ 242889 h 245270"/>
                        <a:gd name="connsiteX14" fmla="*/ 100013 w 202407"/>
                        <a:gd name="connsiteY14" fmla="*/ 245270 h 245270"/>
                        <a:gd name="connsiteX15" fmla="*/ 52388 w 202407"/>
                        <a:gd name="connsiteY15" fmla="*/ 233364 h 245270"/>
                        <a:gd name="connsiteX16" fmla="*/ 40481 w 202407"/>
                        <a:gd name="connsiteY16" fmla="*/ 173833 h 245270"/>
                        <a:gd name="connsiteX17" fmla="*/ 33339 w 202407"/>
                        <a:gd name="connsiteY17" fmla="*/ 164308 h 245270"/>
                        <a:gd name="connsiteX18" fmla="*/ 14288 w 202407"/>
                        <a:gd name="connsiteY18" fmla="*/ 152402 h 245270"/>
                        <a:gd name="connsiteX19" fmla="*/ 4762 w 202407"/>
                        <a:gd name="connsiteY19" fmla="*/ 107157 h 245270"/>
                        <a:gd name="connsiteX20" fmla="*/ 0 w 202407"/>
                        <a:gd name="connsiteY20" fmla="*/ 0 h 245270"/>
                        <a:gd name="connsiteX21" fmla="*/ 66674 w 202407"/>
                        <a:gd name="connsiteY21" fmla="*/ 1 h 245270"/>
                        <a:gd name="connsiteX0" fmla="*/ 66674 w 202407"/>
                        <a:gd name="connsiteY0" fmla="*/ 1 h 245270"/>
                        <a:gd name="connsiteX1" fmla="*/ 64294 w 202407"/>
                        <a:gd name="connsiteY1" fmla="*/ 28576 h 245270"/>
                        <a:gd name="connsiteX2" fmla="*/ 71437 w 202407"/>
                        <a:gd name="connsiteY2" fmla="*/ 59532 h 245270"/>
                        <a:gd name="connsiteX3" fmla="*/ 73819 w 202407"/>
                        <a:gd name="connsiteY3" fmla="*/ 80964 h 245270"/>
                        <a:gd name="connsiteX4" fmla="*/ 80963 w 202407"/>
                        <a:gd name="connsiteY4" fmla="*/ 92870 h 245270"/>
                        <a:gd name="connsiteX5" fmla="*/ 109537 w 202407"/>
                        <a:gd name="connsiteY5" fmla="*/ 109539 h 245270"/>
                        <a:gd name="connsiteX6" fmla="*/ 123825 w 202407"/>
                        <a:gd name="connsiteY6" fmla="*/ 116682 h 245270"/>
                        <a:gd name="connsiteX7" fmla="*/ 154782 w 202407"/>
                        <a:gd name="connsiteY7" fmla="*/ 126207 h 245270"/>
                        <a:gd name="connsiteX8" fmla="*/ 176213 w 202407"/>
                        <a:gd name="connsiteY8" fmla="*/ 126207 h 245270"/>
                        <a:gd name="connsiteX9" fmla="*/ 200025 w 202407"/>
                        <a:gd name="connsiteY9" fmla="*/ 126207 h 245270"/>
                        <a:gd name="connsiteX10" fmla="*/ 202407 w 202407"/>
                        <a:gd name="connsiteY10" fmla="*/ 126207 h 245270"/>
                        <a:gd name="connsiteX11" fmla="*/ 197644 w 202407"/>
                        <a:gd name="connsiteY11" fmla="*/ 226220 h 245270"/>
                        <a:gd name="connsiteX12" fmla="*/ 197644 w 202407"/>
                        <a:gd name="connsiteY12" fmla="*/ 240507 h 245270"/>
                        <a:gd name="connsiteX13" fmla="*/ 128588 w 202407"/>
                        <a:gd name="connsiteY13" fmla="*/ 242889 h 245270"/>
                        <a:gd name="connsiteX14" fmla="*/ 100013 w 202407"/>
                        <a:gd name="connsiteY14" fmla="*/ 245270 h 245270"/>
                        <a:gd name="connsiteX15" fmla="*/ 52388 w 202407"/>
                        <a:gd name="connsiteY15" fmla="*/ 233364 h 245270"/>
                        <a:gd name="connsiteX16" fmla="*/ 40481 w 202407"/>
                        <a:gd name="connsiteY16" fmla="*/ 173833 h 245270"/>
                        <a:gd name="connsiteX17" fmla="*/ 33339 w 202407"/>
                        <a:gd name="connsiteY17" fmla="*/ 164308 h 245270"/>
                        <a:gd name="connsiteX18" fmla="*/ 14288 w 202407"/>
                        <a:gd name="connsiteY18" fmla="*/ 152402 h 245270"/>
                        <a:gd name="connsiteX19" fmla="*/ 4762 w 202407"/>
                        <a:gd name="connsiteY19" fmla="*/ 107157 h 245270"/>
                        <a:gd name="connsiteX20" fmla="*/ 0 w 202407"/>
                        <a:gd name="connsiteY20" fmla="*/ 0 h 245270"/>
                        <a:gd name="connsiteX21" fmla="*/ 66674 w 202407"/>
                        <a:gd name="connsiteY21" fmla="*/ 1 h 245270"/>
                        <a:gd name="connsiteX0" fmla="*/ 66674 w 202407"/>
                        <a:gd name="connsiteY0" fmla="*/ 1 h 245270"/>
                        <a:gd name="connsiteX1" fmla="*/ 66676 w 202407"/>
                        <a:gd name="connsiteY1" fmla="*/ 28576 h 245270"/>
                        <a:gd name="connsiteX2" fmla="*/ 71437 w 202407"/>
                        <a:gd name="connsiteY2" fmla="*/ 59532 h 245270"/>
                        <a:gd name="connsiteX3" fmla="*/ 73819 w 202407"/>
                        <a:gd name="connsiteY3" fmla="*/ 80964 h 245270"/>
                        <a:gd name="connsiteX4" fmla="*/ 80963 w 202407"/>
                        <a:gd name="connsiteY4" fmla="*/ 92870 h 245270"/>
                        <a:gd name="connsiteX5" fmla="*/ 109537 w 202407"/>
                        <a:gd name="connsiteY5" fmla="*/ 109539 h 245270"/>
                        <a:gd name="connsiteX6" fmla="*/ 123825 w 202407"/>
                        <a:gd name="connsiteY6" fmla="*/ 116682 h 245270"/>
                        <a:gd name="connsiteX7" fmla="*/ 154782 w 202407"/>
                        <a:gd name="connsiteY7" fmla="*/ 126207 h 245270"/>
                        <a:gd name="connsiteX8" fmla="*/ 176213 w 202407"/>
                        <a:gd name="connsiteY8" fmla="*/ 126207 h 245270"/>
                        <a:gd name="connsiteX9" fmla="*/ 200025 w 202407"/>
                        <a:gd name="connsiteY9" fmla="*/ 126207 h 245270"/>
                        <a:gd name="connsiteX10" fmla="*/ 202407 w 202407"/>
                        <a:gd name="connsiteY10" fmla="*/ 126207 h 245270"/>
                        <a:gd name="connsiteX11" fmla="*/ 197644 w 202407"/>
                        <a:gd name="connsiteY11" fmla="*/ 226220 h 245270"/>
                        <a:gd name="connsiteX12" fmla="*/ 197644 w 202407"/>
                        <a:gd name="connsiteY12" fmla="*/ 240507 h 245270"/>
                        <a:gd name="connsiteX13" fmla="*/ 128588 w 202407"/>
                        <a:gd name="connsiteY13" fmla="*/ 242889 h 245270"/>
                        <a:gd name="connsiteX14" fmla="*/ 100013 w 202407"/>
                        <a:gd name="connsiteY14" fmla="*/ 245270 h 245270"/>
                        <a:gd name="connsiteX15" fmla="*/ 52388 w 202407"/>
                        <a:gd name="connsiteY15" fmla="*/ 233364 h 245270"/>
                        <a:gd name="connsiteX16" fmla="*/ 40481 w 202407"/>
                        <a:gd name="connsiteY16" fmla="*/ 173833 h 245270"/>
                        <a:gd name="connsiteX17" fmla="*/ 33339 w 202407"/>
                        <a:gd name="connsiteY17" fmla="*/ 164308 h 245270"/>
                        <a:gd name="connsiteX18" fmla="*/ 14288 w 202407"/>
                        <a:gd name="connsiteY18" fmla="*/ 152402 h 245270"/>
                        <a:gd name="connsiteX19" fmla="*/ 4762 w 202407"/>
                        <a:gd name="connsiteY19" fmla="*/ 107157 h 245270"/>
                        <a:gd name="connsiteX20" fmla="*/ 0 w 202407"/>
                        <a:gd name="connsiteY20" fmla="*/ 0 h 245270"/>
                        <a:gd name="connsiteX21" fmla="*/ 66674 w 202407"/>
                        <a:gd name="connsiteY21" fmla="*/ 1 h 245270"/>
                        <a:gd name="connsiteX0" fmla="*/ 66674 w 202407"/>
                        <a:gd name="connsiteY0" fmla="*/ 1 h 245270"/>
                        <a:gd name="connsiteX1" fmla="*/ 66676 w 202407"/>
                        <a:gd name="connsiteY1" fmla="*/ 28576 h 245270"/>
                        <a:gd name="connsiteX2" fmla="*/ 71437 w 202407"/>
                        <a:gd name="connsiteY2" fmla="*/ 59532 h 245270"/>
                        <a:gd name="connsiteX3" fmla="*/ 73819 w 202407"/>
                        <a:gd name="connsiteY3" fmla="*/ 80964 h 245270"/>
                        <a:gd name="connsiteX4" fmla="*/ 88107 w 202407"/>
                        <a:gd name="connsiteY4" fmla="*/ 90489 h 245270"/>
                        <a:gd name="connsiteX5" fmla="*/ 109537 w 202407"/>
                        <a:gd name="connsiteY5" fmla="*/ 109539 h 245270"/>
                        <a:gd name="connsiteX6" fmla="*/ 123825 w 202407"/>
                        <a:gd name="connsiteY6" fmla="*/ 116682 h 245270"/>
                        <a:gd name="connsiteX7" fmla="*/ 154782 w 202407"/>
                        <a:gd name="connsiteY7" fmla="*/ 126207 h 245270"/>
                        <a:gd name="connsiteX8" fmla="*/ 176213 w 202407"/>
                        <a:gd name="connsiteY8" fmla="*/ 126207 h 245270"/>
                        <a:gd name="connsiteX9" fmla="*/ 200025 w 202407"/>
                        <a:gd name="connsiteY9" fmla="*/ 126207 h 245270"/>
                        <a:gd name="connsiteX10" fmla="*/ 202407 w 202407"/>
                        <a:gd name="connsiteY10" fmla="*/ 126207 h 245270"/>
                        <a:gd name="connsiteX11" fmla="*/ 197644 w 202407"/>
                        <a:gd name="connsiteY11" fmla="*/ 226220 h 245270"/>
                        <a:gd name="connsiteX12" fmla="*/ 197644 w 202407"/>
                        <a:gd name="connsiteY12" fmla="*/ 240507 h 245270"/>
                        <a:gd name="connsiteX13" fmla="*/ 128588 w 202407"/>
                        <a:gd name="connsiteY13" fmla="*/ 242889 h 245270"/>
                        <a:gd name="connsiteX14" fmla="*/ 100013 w 202407"/>
                        <a:gd name="connsiteY14" fmla="*/ 245270 h 245270"/>
                        <a:gd name="connsiteX15" fmla="*/ 52388 w 202407"/>
                        <a:gd name="connsiteY15" fmla="*/ 233364 h 245270"/>
                        <a:gd name="connsiteX16" fmla="*/ 40481 w 202407"/>
                        <a:gd name="connsiteY16" fmla="*/ 173833 h 245270"/>
                        <a:gd name="connsiteX17" fmla="*/ 33339 w 202407"/>
                        <a:gd name="connsiteY17" fmla="*/ 164308 h 245270"/>
                        <a:gd name="connsiteX18" fmla="*/ 14288 w 202407"/>
                        <a:gd name="connsiteY18" fmla="*/ 152402 h 245270"/>
                        <a:gd name="connsiteX19" fmla="*/ 4762 w 202407"/>
                        <a:gd name="connsiteY19" fmla="*/ 107157 h 245270"/>
                        <a:gd name="connsiteX20" fmla="*/ 0 w 202407"/>
                        <a:gd name="connsiteY20" fmla="*/ 0 h 245270"/>
                        <a:gd name="connsiteX21" fmla="*/ 66674 w 202407"/>
                        <a:gd name="connsiteY21" fmla="*/ 1 h 245270"/>
                        <a:gd name="connsiteX0" fmla="*/ 71436 w 202407"/>
                        <a:gd name="connsiteY0" fmla="*/ 1 h 245270"/>
                        <a:gd name="connsiteX1" fmla="*/ 66676 w 202407"/>
                        <a:gd name="connsiteY1" fmla="*/ 28576 h 245270"/>
                        <a:gd name="connsiteX2" fmla="*/ 71437 w 202407"/>
                        <a:gd name="connsiteY2" fmla="*/ 59532 h 245270"/>
                        <a:gd name="connsiteX3" fmla="*/ 73819 w 202407"/>
                        <a:gd name="connsiteY3" fmla="*/ 80964 h 245270"/>
                        <a:gd name="connsiteX4" fmla="*/ 88107 w 202407"/>
                        <a:gd name="connsiteY4" fmla="*/ 90489 h 245270"/>
                        <a:gd name="connsiteX5" fmla="*/ 109537 w 202407"/>
                        <a:gd name="connsiteY5" fmla="*/ 109539 h 245270"/>
                        <a:gd name="connsiteX6" fmla="*/ 123825 w 202407"/>
                        <a:gd name="connsiteY6" fmla="*/ 116682 h 245270"/>
                        <a:gd name="connsiteX7" fmla="*/ 154782 w 202407"/>
                        <a:gd name="connsiteY7" fmla="*/ 126207 h 245270"/>
                        <a:gd name="connsiteX8" fmla="*/ 176213 w 202407"/>
                        <a:gd name="connsiteY8" fmla="*/ 126207 h 245270"/>
                        <a:gd name="connsiteX9" fmla="*/ 200025 w 202407"/>
                        <a:gd name="connsiteY9" fmla="*/ 126207 h 245270"/>
                        <a:gd name="connsiteX10" fmla="*/ 202407 w 202407"/>
                        <a:gd name="connsiteY10" fmla="*/ 126207 h 245270"/>
                        <a:gd name="connsiteX11" fmla="*/ 197644 w 202407"/>
                        <a:gd name="connsiteY11" fmla="*/ 226220 h 245270"/>
                        <a:gd name="connsiteX12" fmla="*/ 197644 w 202407"/>
                        <a:gd name="connsiteY12" fmla="*/ 240507 h 245270"/>
                        <a:gd name="connsiteX13" fmla="*/ 128588 w 202407"/>
                        <a:gd name="connsiteY13" fmla="*/ 242889 h 245270"/>
                        <a:gd name="connsiteX14" fmla="*/ 100013 w 202407"/>
                        <a:gd name="connsiteY14" fmla="*/ 245270 h 245270"/>
                        <a:gd name="connsiteX15" fmla="*/ 52388 w 202407"/>
                        <a:gd name="connsiteY15" fmla="*/ 233364 h 245270"/>
                        <a:gd name="connsiteX16" fmla="*/ 40481 w 202407"/>
                        <a:gd name="connsiteY16" fmla="*/ 173833 h 245270"/>
                        <a:gd name="connsiteX17" fmla="*/ 33339 w 202407"/>
                        <a:gd name="connsiteY17" fmla="*/ 164308 h 245270"/>
                        <a:gd name="connsiteX18" fmla="*/ 14288 w 202407"/>
                        <a:gd name="connsiteY18" fmla="*/ 152402 h 245270"/>
                        <a:gd name="connsiteX19" fmla="*/ 4762 w 202407"/>
                        <a:gd name="connsiteY19" fmla="*/ 107157 h 245270"/>
                        <a:gd name="connsiteX20" fmla="*/ 0 w 202407"/>
                        <a:gd name="connsiteY20" fmla="*/ 0 h 245270"/>
                        <a:gd name="connsiteX21" fmla="*/ 71436 w 202407"/>
                        <a:gd name="connsiteY21" fmla="*/ 1 h 245270"/>
                        <a:gd name="connsiteX0" fmla="*/ 71436 w 202407"/>
                        <a:gd name="connsiteY0" fmla="*/ 1 h 245270"/>
                        <a:gd name="connsiteX1" fmla="*/ 66676 w 202407"/>
                        <a:gd name="connsiteY1" fmla="*/ 28576 h 245270"/>
                        <a:gd name="connsiteX2" fmla="*/ 71437 w 202407"/>
                        <a:gd name="connsiteY2" fmla="*/ 59532 h 245270"/>
                        <a:gd name="connsiteX3" fmla="*/ 73819 w 202407"/>
                        <a:gd name="connsiteY3" fmla="*/ 80964 h 245270"/>
                        <a:gd name="connsiteX4" fmla="*/ 88107 w 202407"/>
                        <a:gd name="connsiteY4" fmla="*/ 90489 h 245270"/>
                        <a:gd name="connsiteX5" fmla="*/ 109537 w 202407"/>
                        <a:gd name="connsiteY5" fmla="*/ 109539 h 245270"/>
                        <a:gd name="connsiteX6" fmla="*/ 154782 w 202407"/>
                        <a:gd name="connsiteY6" fmla="*/ 126207 h 245270"/>
                        <a:gd name="connsiteX7" fmla="*/ 176213 w 202407"/>
                        <a:gd name="connsiteY7" fmla="*/ 126207 h 245270"/>
                        <a:gd name="connsiteX8" fmla="*/ 200025 w 202407"/>
                        <a:gd name="connsiteY8" fmla="*/ 126207 h 245270"/>
                        <a:gd name="connsiteX9" fmla="*/ 202407 w 202407"/>
                        <a:gd name="connsiteY9" fmla="*/ 126207 h 245270"/>
                        <a:gd name="connsiteX10" fmla="*/ 197644 w 202407"/>
                        <a:gd name="connsiteY10" fmla="*/ 226220 h 245270"/>
                        <a:gd name="connsiteX11" fmla="*/ 197644 w 202407"/>
                        <a:gd name="connsiteY11" fmla="*/ 240507 h 245270"/>
                        <a:gd name="connsiteX12" fmla="*/ 128588 w 202407"/>
                        <a:gd name="connsiteY12" fmla="*/ 242889 h 245270"/>
                        <a:gd name="connsiteX13" fmla="*/ 100013 w 202407"/>
                        <a:gd name="connsiteY13" fmla="*/ 245270 h 245270"/>
                        <a:gd name="connsiteX14" fmla="*/ 52388 w 202407"/>
                        <a:gd name="connsiteY14" fmla="*/ 233364 h 245270"/>
                        <a:gd name="connsiteX15" fmla="*/ 40481 w 202407"/>
                        <a:gd name="connsiteY15" fmla="*/ 173833 h 245270"/>
                        <a:gd name="connsiteX16" fmla="*/ 33339 w 202407"/>
                        <a:gd name="connsiteY16" fmla="*/ 164308 h 245270"/>
                        <a:gd name="connsiteX17" fmla="*/ 14288 w 202407"/>
                        <a:gd name="connsiteY17" fmla="*/ 152402 h 245270"/>
                        <a:gd name="connsiteX18" fmla="*/ 4762 w 202407"/>
                        <a:gd name="connsiteY18" fmla="*/ 107157 h 245270"/>
                        <a:gd name="connsiteX19" fmla="*/ 0 w 202407"/>
                        <a:gd name="connsiteY19" fmla="*/ 0 h 245270"/>
                        <a:gd name="connsiteX20" fmla="*/ 71436 w 202407"/>
                        <a:gd name="connsiteY20" fmla="*/ 1 h 245270"/>
                        <a:gd name="connsiteX0" fmla="*/ 71436 w 202407"/>
                        <a:gd name="connsiteY0" fmla="*/ 1 h 245270"/>
                        <a:gd name="connsiteX1" fmla="*/ 66676 w 202407"/>
                        <a:gd name="connsiteY1" fmla="*/ 28576 h 245270"/>
                        <a:gd name="connsiteX2" fmla="*/ 71437 w 202407"/>
                        <a:gd name="connsiteY2" fmla="*/ 59532 h 245270"/>
                        <a:gd name="connsiteX3" fmla="*/ 73819 w 202407"/>
                        <a:gd name="connsiteY3" fmla="*/ 80964 h 245270"/>
                        <a:gd name="connsiteX4" fmla="*/ 109537 w 202407"/>
                        <a:gd name="connsiteY4" fmla="*/ 109539 h 245270"/>
                        <a:gd name="connsiteX5" fmla="*/ 154782 w 202407"/>
                        <a:gd name="connsiteY5" fmla="*/ 126207 h 245270"/>
                        <a:gd name="connsiteX6" fmla="*/ 176213 w 202407"/>
                        <a:gd name="connsiteY6" fmla="*/ 126207 h 245270"/>
                        <a:gd name="connsiteX7" fmla="*/ 200025 w 202407"/>
                        <a:gd name="connsiteY7" fmla="*/ 126207 h 245270"/>
                        <a:gd name="connsiteX8" fmla="*/ 202407 w 202407"/>
                        <a:gd name="connsiteY8" fmla="*/ 126207 h 245270"/>
                        <a:gd name="connsiteX9" fmla="*/ 197644 w 202407"/>
                        <a:gd name="connsiteY9" fmla="*/ 226220 h 245270"/>
                        <a:gd name="connsiteX10" fmla="*/ 197644 w 202407"/>
                        <a:gd name="connsiteY10" fmla="*/ 240507 h 245270"/>
                        <a:gd name="connsiteX11" fmla="*/ 128588 w 202407"/>
                        <a:gd name="connsiteY11" fmla="*/ 242889 h 245270"/>
                        <a:gd name="connsiteX12" fmla="*/ 100013 w 202407"/>
                        <a:gd name="connsiteY12" fmla="*/ 245270 h 245270"/>
                        <a:gd name="connsiteX13" fmla="*/ 52388 w 202407"/>
                        <a:gd name="connsiteY13" fmla="*/ 233364 h 245270"/>
                        <a:gd name="connsiteX14" fmla="*/ 40481 w 202407"/>
                        <a:gd name="connsiteY14" fmla="*/ 173833 h 245270"/>
                        <a:gd name="connsiteX15" fmla="*/ 33339 w 202407"/>
                        <a:gd name="connsiteY15" fmla="*/ 164308 h 245270"/>
                        <a:gd name="connsiteX16" fmla="*/ 14288 w 202407"/>
                        <a:gd name="connsiteY16" fmla="*/ 152402 h 245270"/>
                        <a:gd name="connsiteX17" fmla="*/ 4762 w 202407"/>
                        <a:gd name="connsiteY17" fmla="*/ 107157 h 245270"/>
                        <a:gd name="connsiteX18" fmla="*/ 0 w 202407"/>
                        <a:gd name="connsiteY18" fmla="*/ 0 h 245270"/>
                        <a:gd name="connsiteX19" fmla="*/ 71436 w 202407"/>
                        <a:gd name="connsiteY19" fmla="*/ 1 h 245270"/>
                        <a:gd name="connsiteX0" fmla="*/ 71436 w 202407"/>
                        <a:gd name="connsiteY0" fmla="*/ 1 h 245270"/>
                        <a:gd name="connsiteX1" fmla="*/ 66676 w 202407"/>
                        <a:gd name="connsiteY1" fmla="*/ 28576 h 245270"/>
                        <a:gd name="connsiteX2" fmla="*/ 71437 w 202407"/>
                        <a:gd name="connsiteY2" fmla="*/ 59532 h 245270"/>
                        <a:gd name="connsiteX3" fmla="*/ 109537 w 202407"/>
                        <a:gd name="connsiteY3" fmla="*/ 109539 h 245270"/>
                        <a:gd name="connsiteX4" fmla="*/ 154782 w 202407"/>
                        <a:gd name="connsiteY4" fmla="*/ 126207 h 245270"/>
                        <a:gd name="connsiteX5" fmla="*/ 176213 w 202407"/>
                        <a:gd name="connsiteY5" fmla="*/ 126207 h 245270"/>
                        <a:gd name="connsiteX6" fmla="*/ 200025 w 202407"/>
                        <a:gd name="connsiteY6" fmla="*/ 126207 h 245270"/>
                        <a:gd name="connsiteX7" fmla="*/ 202407 w 202407"/>
                        <a:gd name="connsiteY7" fmla="*/ 126207 h 245270"/>
                        <a:gd name="connsiteX8" fmla="*/ 197644 w 202407"/>
                        <a:gd name="connsiteY8" fmla="*/ 226220 h 245270"/>
                        <a:gd name="connsiteX9" fmla="*/ 197644 w 202407"/>
                        <a:gd name="connsiteY9" fmla="*/ 240507 h 245270"/>
                        <a:gd name="connsiteX10" fmla="*/ 128588 w 202407"/>
                        <a:gd name="connsiteY10" fmla="*/ 242889 h 245270"/>
                        <a:gd name="connsiteX11" fmla="*/ 100013 w 202407"/>
                        <a:gd name="connsiteY11" fmla="*/ 245270 h 245270"/>
                        <a:gd name="connsiteX12" fmla="*/ 52388 w 202407"/>
                        <a:gd name="connsiteY12" fmla="*/ 233364 h 245270"/>
                        <a:gd name="connsiteX13" fmla="*/ 40481 w 202407"/>
                        <a:gd name="connsiteY13" fmla="*/ 173833 h 245270"/>
                        <a:gd name="connsiteX14" fmla="*/ 33339 w 202407"/>
                        <a:gd name="connsiteY14" fmla="*/ 164308 h 245270"/>
                        <a:gd name="connsiteX15" fmla="*/ 14288 w 202407"/>
                        <a:gd name="connsiteY15" fmla="*/ 152402 h 245270"/>
                        <a:gd name="connsiteX16" fmla="*/ 4762 w 202407"/>
                        <a:gd name="connsiteY16" fmla="*/ 107157 h 245270"/>
                        <a:gd name="connsiteX17" fmla="*/ 0 w 202407"/>
                        <a:gd name="connsiteY17" fmla="*/ 0 h 245270"/>
                        <a:gd name="connsiteX18" fmla="*/ 71436 w 202407"/>
                        <a:gd name="connsiteY18" fmla="*/ 1 h 245270"/>
                        <a:gd name="connsiteX0" fmla="*/ 71436 w 202407"/>
                        <a:gd name="connsiteY0" fmla="*/ 1 h 245270"/>
                        <a:gd name="connsiteX1" fmla="*/ 71437 w 202407"/>
                        <a:gd name="connsiteY1" fmla="*/ 59532 h 245270"/>
                        <a:gd name="connsiteX2" fmla="*/ 109537 w 202407"/>
                        <a:gd name="connsiteY2" fmla="*/ 109539 h 245270"/>
                        <a:gd name="connsiteX3" fmla="*/ 154782 w 202407"/>
                        <a:gd name="connsiteY3" fmla="*/ 126207 h 245270"/>
                        <a:gd name="connsiteX4" fmla="*/ 176213 w 202407"/>
                        <a:gd name="connsiteY4" fmla="*/ 126207 h 245270"/>
                        <a:gd name="connsiteX5" fmla="*/ 200025 w 202407"/>
                        <a:gd name="connsiteY5" fmla="*/ 126207 h 245270"/>
                        <a:gd name="connsiteX6" fmla="*/ 202407 w 202407"/>
                        <a:gd name="connsiteY6" fmla="*/ 126207 h 245270"/>
                        <a:gd name="connsiteX7" fmla="*/ 197644 w 202407"/>
                        <a:gd name="connsiteY7" fmla="*/ 226220 h 245270"/>
                        <a:gd name="connsiteX8" fmla="*/ 197644 w 202407"/>
                        <a:gd name="connsiteY8" fmla="*/ 240507 h 245270"/>
                        <a:gd name="connsiteX9" fmla="*/ 128588 w 202407"/>
                        <a:gd name="connsiteY9" fmla="*/ 242889 h 245270"/>
                        <a:gd name="connsiteX10" fmla="*/ 100013 w 202407"/>
                        <a:gd name="connsiteY10" fmla="*/ 245270 h 245270"/>
                        <a:gd name="connsiteX11" fmla="*/ 52388 w 202407"/>
                        <a:gd name="connsiteY11" fmla="*/ 233364 h 245270"/>
                        <a:gd name="connsiteX12" fmla="*/ 40481 w 202407"/>
                        <a:gd name="connsiteY12" fmla="*/ 173833 h 245270"/>
                        <a:gd name="connsiteX13" fmla="*/ 33339 w 202407"/>
                        <a:gd name="connsiteY13" fmla="*/ 164308 h 245270"/>
                        <a:gd name="connsiteX14" fmla="*/ 14288 w 202407"/>
                        <a:gd name="connsiteY14" fmla="*/ 152402 h 245270"/>
                        <a:gd name="connsiteX15" fmla="*/ 4762 w 202407"/>
                        <a:gd name="connsiteY15" fmla="*/ 107157 h 245270"/>
                        <a:gd name="connsiteX16" fmla="*/ 0 w 202407"/>
                        <a:gd name="connsiteY16" fmla="*/ 0 h 245270"/>
                        <a:gd name="connsiteX17" fmla="*/ 71436 w 202407"/>
                        <a:gd name="connsiteY17" fmla="*/ 1 h 245270"/>
                        <a:gd name="connsiteX0" fmla="*/ 71436 w 202407"/>
                        <a:gd name="connsiteY0" fmla="*/ 1 h 245270"/>
                        <a:gd name="connsiteX1" fmla="*/ 79970 w 202407"/>
                        <a:gd name="connsiteY1" fmla="*/ 50471 h 245270"/>
                        <a:gd name="connsiteX2" fmla="*/ 109537 w 202407"/>
                        <a:gd name="connsiteY2" fmla="*/ 109539 h 245270"/>
                        <a:gd name="connsiteX3" fmla="*/ 154782 w 202407"/>
                        <a:gd name="connsiteY3" fmla="*/ 126207 h 245270"/>
                        <a:gd name="connsiteX4" fmla="*/ 176213 w 202407"/>
                        <a:gd name="connsiteY4" fmla="*/ 126207 h 245270"/>
                        <a:gd name="connsiteX5" fmla="*/ 200025 w 202407"/>
                        <a:gd name="connsiteY5" fmla="*/ 126207 h 245270"/>
                        <a:gd name="connsiteX6" fmla="*/ 202407 w 202407"/>
                        <a:gd name="connsiteY6" fmla="*/ 126207 h 245270"/>
                        <a:gd name="connsiteX7" fmla="*/ 197644 w 202407"/>
                        <a:gd name="connsiteY7" fmla="*/ 226220 h 245270"/>
                        <a:gd name="connsiteX8" fmla="*/ 197644 w 202407"/>
                        <a:gd name="connsiteY8" fmla="*/ 240507 h 245270"/>
                        <a:gd name="connsiteX9" fmla="*/ 128588 w 202407"/>
                        <a:gd name="connsiteY9" fmla="*/ 242889 h 245270"/>
                        <a:gd name="connsiteX10" fmla="*/ 100013 w 202407"/>
                        <a:gd name="connsiteY10" fmla="*/ 245270 h 245270"/>
                        <a:gd name="connsiteX11" fmla="*/ 52388 w 202407"/>
                        <a:gd name="connsiteY11" fmla="*/ 233364 h 245270"/>
                        <a:gd name="connsiteX12" fmla="*/ 40481 w 202407"/>
                        <a:gd name="connsiteY12" fmla="*/ 173833 h 245270"/>
                        <a:gd name="connsiteX13" fmla="*/ 33339 w 202407"/>
                        <a:gd name="connsiteY13" fmla="*/ 164308 h 245270"/>
                        <a:gd name="connsiteX14" fmla="*/ 14288 w 202407"/>
                        <a:gd name="connsiteY14" fmla="*/ 152402 h 245270"/>
                        <a:gd name="connsiteX15" fmla="*/ 4762 w 202407"/>
                        <a:gd name="connsiteY15" fmla="*/ 107157 h 245270"/>
                        <a:gd name="connsiteX16" fmla="*/ 0 w 202407"/>
                        <a:gd name="connsiteY16" fmla="*/ 0 h 245270"/>
                        <a:gd name="connsiteX17" fmla="*/ 71436 w 202407"/>
                        <a:gd name="connsiteY17" fmla="*/ 1 h 245270"/>
                        <a:gd name="connsiteX0" fmla="*/ 71436 w 202407"/>
                        <a:gd name="connsiteY0" fmla="*/ 1 h 245270"/>
                        <a:gd name="connsiteX1" fmla="*/ 79970 w 202407"/>
                        <a:gd name="connsiteY1" fmla="*/ 50471 h 245270"/>
                        <a:gd name="connsiteX2" fmla="*/ 109537 w 202407"/>
                        <a:gd name="connsiteY2" fmla="*/ 109539 h 245270"/>
                        <a:gd name="connsiteX3" fmla="*/ 154782 w 202407"/>
                        <a:gd name="connsiteY3" fmla="*/ 126207 h 245270"/>
                        <a:gd name="connsiteX4" fmla="*/ 176213 w 202407"/>
                        <a:gd name="connsiteY4" fmla="*/ 126207 h 245270"/>
                        <a:gd name="connsiteX5" fmla="*/ 200025 w 202407"/>
                        <a:gd name="connsiteY5" fmla="*/ 126207 h 245270"/>
                        <a:gd name="connsiteX6" fmla="*/ 202407 w 202407"/>
                        <a:gd name="connsiteY6" fmla="*/ 126207 h 245270"/>
                        <a:gd name="connsiteX7" fmla="*/ 197644 w 202407"/>
                        <a:gd name="connsiteY7" fmla="*/ 226220 h 245270"/>
                        <a:gd name="connsiteX8" fmla="*/ 201910 w 202407"/>
                        <a:gd name="connsiteY8" fmla="*/ 186139 h 245270"/>
                        <a:gd name="connsiteX9" fmla="*/ 128588 w 202407"/>
                        <a:gd name="connsiteY9" fmla="*/ 242889 h 245270"/>
                        <a:gd name="connsiteX10" fmla="*/ 100013 w 202407"/>
                        <a:gd name="connsiteY10" fmla="*/ 245270 h 245270"/>
                        <a:gd name="connsiteX11" fmla="*/ 52388 w 202407"/>
                        <a:gd name="connsiteY11" fmla="*/ 233364 h 245270"/>
                        <a:gd name="connsiteX12" fmla="*/ 40481 w 202407"/>
                        <a:gd name="connsiteY12" fmla="*/ 173833 h 245270"/>
                        <a:gd name="connsiteX13" fmla="*/ 33339 w 202407"/>
                        <a:gd name="connsiteY13" fmla="*/ 164308 h 245270"/>
                        <a:gd name="connsiteX14" fmla="*/ 14288 w 202407"/>
                        <a:gd name="connsiteY14" fmla="*/ 152402 h 245270"/>
                        <a:gd name="connsiteX15" fmla="*/ 4762 w 202407"/>
                        <a:gd name="connsiteY15" fmla="*/ 107157 h 245270"/>
                        <a:gd name="connsiteX16" fmla="*/ 0 w 202407"/>
                        <a:gd name="connsiteY16" fmla="*/ 0 h 245270"/>
                        <a:gd name="connsiteX17" fmla="*/ 71436 w 202407"/>
                        <a:gd name="connsiteY17" fmla="*/ 1 h 245270"/>
                        <a:gd name="connsiteX0" fmla="*/ 71436 w 202407"/>
                        <a:gd name="connsiteY0" fmla="*/ 1 h 254331"/>
                        <a:gd name="connsiteX1" fmla="*/ 79970 w 202407"/>
                        <a:gd name="connsiteY1" fmla="*/ 50471 h 254331"/>
                        <a:gd name="connsiteX2" fmla="*/ 109537 w 202407"/>
                        <a:gd name="connsiteY2" fmla="*/ 109539 h 254331"/>
                        <a:gd name="connsiteX3" fmla="*/ 154782 w 202407"/>
                        <a:gd name="connsiteY3" fmla="*/ 126207 h 254331"/>
                        <a:gd name="connsiteX4" fmla="*/ 176213 w 202407"/>
                        <a:gd name="connsiteY4" fmla="*/ 126207 h 254331"/>
                        <a:gd name="connsiteX5" fmla="*/ 200025 w 202407"/>
                        <a:gd name="connsiteY5" fmla="*/ 126207 h 254331"/>
                        <a:gd name="connsiteX6" fmla="*/ 202407 w 202407"/>
                        <a:gd name="connsiteY6" fmla="*/ 126207 h 254331"/>
                        <a:gd name="connsiteX7" fmla="*/ 197644 w 202407"/>
                        <a:gd name="connsiteY7" fmla="*/ 226220 h 254331"/>
                        <a:gd name="connsiteX8" fmla="*/ 201910 w 202407"/>
                        <a:gd name="connsiteY8" fmla="*/ 186139 h 254331"/>
                        <a:gd name="connsiteX9" fmla="*/ 128588 w 202407"/>
                        <a:gd name="connsiteY9" fmla="*/ 242889 h 254331"/>
                        <a:gd name="connsiteX10" fmla="*/ 159738 w 202407"/>
                        <a:gd name="connsiteY10" fmla="*/ 254331 h 254331"/>
                        <a:gd name="connsiteX11" fmla="*/ 52388 w 202407"/>
                        <a:gd name="connsiteY11" fmla="*/ 233364 h 254331"/>
                        <a:gd name="connsiteX12" fmla="*/ 40481 w 202407"/>
                        <a:gd name="connsiteY12" fmla="*/ 173833 h 254331"/>
                        <a:gd name="connsiteX13" fmla="*/ 33339 w 202407"/>
                        <a:gd name="connsiteY13" fmla="*/ 164308 h 254331"/>
                        <a:gd name="connsiteX14" fmla="*/ 14288 w 202407"/>
                        <a:gd name="connsiteY14" fmla="*/ 152402 h 254331"/>
                        <a:gd name="connsiteX15" fmla="*/ 4762 w 202407"/>
                        <a:gd name="connsiteY15" fmla="*/ 107157 h 254331"/>
                        <a:gd name="connsiteX16" fmla="*/ 0 w 202407"/>
                        <a:gd name="connsiteY16" fmla="*/ 0 h 254331"/>
                        <a:gd name="connsiteX17" fmla="*/ 71436 w 202407"/>
                        <a:gd name="connsiteY17" fmla="*/ 1 h 254331"/>
                        <a:gd name="connsiteX0" fmla="*/ 71436 w 248838"/>
                        <a:gd name="connsiteY0" fmla="*/ 1 h 254331"/>
                        <a:gd name="connsiteX1" fmla="*/ 79970 w 248838"/>
                        <a:gd name="connsiteY1" fmla="*/ 50471 h 254331"/>
                        <a:gd name="connsiteX2" fmla="*/ 109537 w 248838"/>
                        <a:gd name="connsiteY2" fmla="*/ 109539 h 254331"/>
                        <a:gd name="connsiteX3" fmla="*/ 154782 w 248838"/>
                        <a:gd name="connsiteY3" fmla="*/ 126207 h 254331"/>
                        <a:gd name="connsiteX4" fmla="*/ 176213 w 248838"/>
                        <a:gd name="connsiteY4" fmla="*/ 126207 h 254331"/>
                        <a:gd name="connsiteX5" fmla="*/ 200025 w 248838"/>
                        <a:gd name="connsiteY5" fmla="*/ 126207 h 254331"/>
                        <a:gd name="connsiteX6" fmla="*/ 202407 w 248838"/>
                        <a:gd name="connsiteY6" fmla="*/ 126207 h 254331"/>
                        <a:gd name="connsiteX7" fmla="*/ 248838 w 248838"/>
                        <a:gd name="connsiteY7" fmla="*/ 253403 h 254331"/>
                        <a:gd name="connsiteX8" fmla="*/ 201910 w 248838"/>
                        <a:gd name="connsiteY8" fmla="*/ 186139 h 254331"/>
                        <a:gd name="connsiteX9" fmla="*/ 128588 w 248838"/>
                        <a:gd name="connsiteY9" fmla="*/ 242889 h 254331"/>
                        <a:gd name="connsiteX10" fmla="*/ 159738 w 248838"/>
                        <a:gd name="connsiteY10" fmla="*/ 254331 h 254331"/>
                        <a:gd name="connsiteX11" fmla="*/ 52388 w 248838"/>
                        <a:gd name="connsiteY11" fmla="*/ 233364 h 254331"/>
                        <a:gd name="connsiteX12" fmla="*/ 40481 w 248838"/>
                        <a:gd name="connsiteY12" fmla="*/ 173833 h 254331"/>
                        <a:gd name="connsiteX13" fmla="*/ 33339 w 248838"/>
                        <a:gd name="connsiteY13" fmla="*/ 164308 h 254331"/>
                        <a:gd name="connsiteX14" fmla="*/ 14288 w 248838"/>
                        <a:gd name="connsiteY14" fmla="*/ 152402 h 254331"/>
                        <a:gd name="connsiteX15" fmla="*/ 4762 w 248838"/>
                        <a:gd name="connsiteY15" fmla="*/ 107157 h 254331"/>
                        <a:gd name="connsiteX16" fmla="*/ 0 w 248838"/>
                        <a:gd name="connsiteY16" fmla="*/ 0 h 254331"/>
                        <a:gd name="connsiteX17" fmla="*/ 71436 w 248838"/>
                        <a:gd name="connsiteY17" fmla="*/ 1 h 254331"/>
                        <a:gd name="connsiteX0" fmla="*/ 71436 w 248838"/>
                        <a:gd name="connsiteY0" fmla="*/ 1 h 254331"/>
                        <a:gd name="connsiteX1" fmla="*/ 79970 w 248838"/>
                        <a:gd name="connsiteY1" fmla="*/ 50471 h 254331"/>
                        <a:gd name="connsiteX2" fmla="*/ 109537 w 248838"/>
                        <a:gd name="connsiteY2" fmla="*/ 109539 h 254331"/>
                        <a:gd name="connsiteX3" fmla="*/ 154782 w 248838"/>
                        <a:gd name="connsiteY3" fmla="*/ 126207 h 254331"/>
                        <a:gd name="connsiteX4" fmla="*/ 176213 w 248838"/>
                        <a:gd name="connsiteY4" fmla="*/ 126207 h 254331"/>
                        <a:gd name="connsiteX5" fmla="*/ 200025 w 248838"/>
                        <a:gd name="connsiteY5" fmla="*/ 126207 h 254331"/>
                        <a:gd name="connsiteX6" fmla="*/ 202407 w 248838"/>
                        <a:gd name="connsiteY6" fmla="*/ 126207 h 254331"/>
                        <a:gd name="connsiteX7" fmla="*/ 248838 w 248838"/>
                        <a:gd name="connsiteY7" fmla="*/ 253403 h 254331"/>
                        <a:gd name="connsiteX8" fmla="*/ 201910 w 248838"/>
                        <a:gd name="connsiteY8" fmla="*/ 249568 h 254331"/>
                        <a:gd name="connsiteX9" fmla="*/ 128588 w 248838"/>
                        <a:gd name="connsiteY9" fmla="*/ 242889 h 254331"/>
                        <a:gd name="connsiteX10" fmla="*/ 159738 w 248838"/>
                        <a:gd name="connsiteY10" fmla="*/ 254331 h 254331"/>
                        <a:gd name="connsiteX11" fmla="*/ 52388 w 248838"/>
                        <a:gd name="connsiteY11" fmla="*/ 233364 h 254331"/>
                        <a:gd name="connsiteX12" fmla="*/ 40481 w 248838"/>
                        <a:gd name="connsiteY12" fmla="*/ 173833 h 254331"/>
                        <a:gd name="connsiteX13" fmla="*/ 33339 w 248838"/>
                        <a:gd name="connsiteY13" fmla="*/ 164308 h 254331"/>
                        <a:gd name="connsiteX14" fmla="*/ 14288 w 248838"/>
                        <a:gd name="connsiteY14" fmla="*/ 152402 h 254331"/>
                        <a:gd name="connsiteX15" fmla="*/ 4762 w 248838"/>
                        <a:gd name="connsiteY15" fmla="*/ 107157 h 254331"/>
                        <a:gd name="connsiteX16" fmla="*/ 0 w 248838"/>
                        <a:gd name="connsiteY16" fmla="*/ 0 h 254331"/>
                        <a:gd name="connsiteX17" fmla="*/ 71436 w 248838"/>
                        <a:gd name="connsiteY17" fmla="*/ 1 h 254331"/>
                        <a:gd name="connsiteX0" fmla="*/ 71436 w 248838"/>
                        <a:gd name="connsiteY0" fmla="*/ 1 h 254331"/>
                        <a:gd name="connsiteX1" fmla="*/ 75044 w 248838"/>
                        <a:gd name="connsiteY1" fmla="*/ 20049 h 254331"/>
                        <a:gd name="connsiteX2" fmla="*/ 79970 w 248838"/>
                        <a:gd name="connsiteY2" fmla="*/ 50471 h 254331"/>
                        <a:gd name="connsiteX3" fmla="*/ 109537 w 248838"/>
                        <a:gd name="connsiteY3" fmla="*/ 109539 h 254331"/>
                        <a:gd name="connsiteX4" fmla="*/ 154782 w 248838"/>
                        <a:gd name="connsiteY4" fmla="*/ 126207 h 254331"/>
                        <a:gd name="connsiteX5" fmla="*/ 176213 w 248838"/>
                        <a:gd name="connsiteY5" fmla="*/ 126207 h 254331"/>
                        <a:gd name="connsiteX6" fmla="*/ 200025 w 248838"/>
                        <a:gd name="connsiteY6" fmla="*/ 126207 h 254331"/>
                        <a:gd name="connsiteX7" fmla="*/ 202407 w 248838"/>
                        <a:gd name="connsiteY7" fmla="*/ 126207 h 254331"/>
                        <a:gd name="connsiteX8" fmla="*/ 248838 w 248838"/>
                        <a:gd name="connsiteY8" fmla="*/ 253403 h 254331"/>
                        <a:gd name="connsiteX9" fmla="*/ 201910 w 248838"/>
                        <a:gd name="connsiteY9" fmla="*/ 249568 h 254331"/>
                        <a:gd name="connsiteX10" fmla="*/ 128588 w 248838"/>
                        <a:gd name="connsiteY10" fmla="*/ 242889 h 254331"/>
                        <a:gd name="connsiteX11" fmla="*/ 159738 w 248838"/>
                        <a:gd name="connsiteY11" fmla="*/ 254331 h 254331"/>
                        <a:gd name="connsiteX12" fmla="*/ 52388 w 248838"/>
                        <a:gd name="connsiteY12" fmla="*/ 233364 h 254331"/>
                        <a:gd name="connsiteX13" fmla="*/ 40481 w 248838"/>
                        <a:gd name="connsiteY13" fmla="*/ 173833 h 254331"/>
                        <a:gd name="connsiteX14" fmla="*/ 33339 w 248838"/>
                        <a:gd name="connsiteY14" fmla="*/ 164308 h 254331"/>
                        <a:gd name="connsiteX15" fmla="*/ 14288 w 248838"/>
                        <a:gd name="connsiteY15" fmla="*/ 152402 h 254331"/>
                        <a:gd name="connsiteX16" fmla="*/ 4762 w 248838"/>
                        <a:gd name="connsiteY16" fmla="*/ 107157 h 254331"/>
                        <a:gd name="connsiteX17" fmla="*/ 0 w 248838"/>
                        <a:gd name="connsiteY17" fmla="*/ 0 h 254331"/>
                        <a:gd name="connsiteX18" fmla="*/ 71436 w 248838"/>
                        <a:gd name="connsiteY18" fmla="*/ 1 h 254331"/>
                        <a:gd name="connsiteX0" fmla="*/ 71436 w 248838"/>
                        <a:gd name="connsiteY0" fmla="*/ 1 h 254331"/>
                        <a:gd name="connsiteX1" fmla="*/ 75044 w 248838"/>
                        <a:gd name="connsiteY1" fmla="*/ 15519 h 254331"/>
                        <a:gd name="connsiteX2" fmla="*/ 79970 w 248838"/>
                        <a:gd name="connsiteY2" fmla="*/ 50471 h 254331"/>
                        <a:gd name="connsiteX3" fmla="*/ 109537 w 248838"/>
                        <a:gd name="connsiteY3" fmla="*/ 109539 h 254331"/>
                        <a:gd name="connsiteX4" fmla="*/ 154782 w 248838"/>
                        <a:gd name="connsiteY4" fmla="*/ 126207 h 254331"/>
                        <a:gd name="connsiteX5" fmla="*/ 176213 w 248838"/>
                        <a:gd name="connsiteY5" fmla="*/ 126207 h 254331"/>
                        <a:gd name="connsiteX6" fmla="*/ 200025 w 248838"/>
                        <a:gd name="connsiteY6" fmla="*/ 126207 h 254331"/>
                        <a:gd name="connsiteX7" fmla="*/ 202407 w 248838"/>
                        <a:gd name="connsiteY7" fmla="*/ 126207 h 254331"/>
                        <a:gd name="connsiteX8" fmla="*/ 248838 w 248838"/>
                        <a:gd name="connsiteY8" fmla="*/ 253403 h 254331"/>
                        <a:gd name="connsiteX9" fmla="*/ 201910 w 248838"/>
                        <a:gd name="connsiteY9" fmla="*/ 249568 h 254331"/>
                        <a:gd name="connsiteX10" fmla="*/ 128588 w 248838"/>
                        <a:gd name="connsiteY10" fmla="*/ 242889 h 254331"/>
                        <a:gd name="connsiteX11" fmla="*/ 159738 w 248838"/>
                        <a:gd name="connsiteY11" fmla="*/ 254331 h 254331"/>
                        <a:gd name="connsiteX12" fmla="*/ 52388 w 248838"/>
                        <a:gd name="connsiteY12" fmla="*/ 233364 h 254331"/>
                        <a:gd name="connsiteX13" fmla="*/ 40481 w 248838"/>
                        <a:gd name="connsiteY13" fmla="*/ 173833 h 254331"/>
                        <a:gd name="connsiteX14" fmla="*/ 33339 w 248838"/>
                        <a:gd name="connsiteY14" fmla="*/ 164308 h 254331"/>
                        <a:gd name="connsiteX15" fmla="*/ 14288 w 248838"/>
                        <a:gd name="connsiteY15" fmla="*/ 152402 h 254331"/>
                        <a:gd name="connsiteX16" fmla="*/ 4762 w 248838"/>
                        <a:gd name="connsiteY16" fmla="*/ 107157 h 254331"/>
                        <a:gd name="connsiteX17" fmla="*/ 0 w 248838"/>
                        <a:gd name="connsiteY17" fmla="*/ 0 h 254331"/>
                        <a:gd name="connsiteX18" fmla="*/ 71436 w 248838"/>
                        <a:gd name="connsiteY18" fmla="*/ 1 h 254331"/>
                        <a:gd name="connsiteX0" fmla="*/ 71436 w 248838"/>
                        <a:gd name="connsiteY0" fmla="*/ 1 h 254331"/>
                        <a:gd name="connsiteX1" fmla="*/ 75044 w 248838"/>
                        <a:gd name="connsiteY1" fmla="*/ 15519 h 254331"/>
                        <a:gd name="connsiteX2" fmla="*/ 79970 w 248838"/>
                        <a:gd name="connsiteY2" fmla="*/ 50471 h 254331"/>
                        <a:gd name="connsiteX3" fmla="*/ 94605 w 248838"/>
                        <a:gd name="connsiteY3" fmla="*/ 95946 h 254331"/>
                        <a:gd name="connsiteX4" fmla="*/ 154782 w 248838"/>
                        <a:gd name="connsiteY4" fmla="*/ 126207 h 254331"/>
                        <a:gd name="connsiteX5" fmla="*/ 176213 w 248838"/>
                        <a:gd name="connsiteY5" fmla="*/ 126207 h 254331"/>
                        <a:gd name="connsiteX6" fmla="*/ 200025 w 248838"/>
                        <a:gd name="connsiteY6" fmla="*/ 126207 h 254331"/>
                        <a:gd name="connsiteX7" fmla="*/ 202407 w 248838"/>
                        <a:gd name="connsiteY7" fmla="*/ 126207 h 254331"/>
                        <a:gd name="connsiteX8" fmla="*/ 248838 w 248838"/>
                        <a:gd name="connsiteY8" fmla="*/ 253403 h 254331"/>
                        <a:gd name="connsiteX9" fmla="*/ 201910 w 248838"/>
                        <a:gd name="connsiteY9" fmla="*/ 249568 h 254331"/>
                        <a:gd name="connsiteX10" fmla="*/ 128588 w 248838"/>
                        <a:gd name="connsiteY10" fmla="*/ 242889 h 254331"/>
                        <a:gd name="connsiteX11" fmla="*/ 159738 w 248838"/>
                        <a:gd name="connsiteY11" fmla="*/ 254331 h 254331"/>
                        <a:gd name="connsiteX12" fmla="*/ 52388 w 248838"/>
                        <a:gd name="connsiteY12" fmla="*/ 233364 h 254331"/>
                        <a:gd name="connsiteX13" fmla="*/ 40481 w 248838"/>
                        <a:gd name="connsiteY13" fmla="*/ 173833 h 254331"/>
                        <a:gd name="connsiteX14" fmla="*/ 33339 w 248838"/>
                        <a:gd name="connsiteY14" fmla="*/ 164308 h 254331"/>
                        <a:gd name="connsiteX15" fmla="*/ 14288 w 248838"/>
                        <a:gd name="connsiteY15" fmla="*/ 152402 h 254331"/>
                        <a:gd name="connsiteX16" fmla="*/ 4762 w 248838"/>
                        <a:gd name="connsiteY16" fmla="*/ 107157 h 254331"/>
                        <a:gd name="connsiteX17" fmla="*/ 0 w 248838"/>
                        <a:gd name="connsiteY17" fmla="*/ 0 h 254331"/>
                        <a:gd name="connsiteX18" fmla="*/ 71436 w 248838"/>
                        <a:gd name="connsiteY18" fmla="*/ 1 h 254331"/>
                        <a:gd name="connsiteX0" fmla="*/ 71436 w 248838"/>
                        <a:gd name="connsiteY0" fmla="*/ 1 h 254331"/>
                        <a:gd name="connsiteX1" fmla="*/ 75044 w 248838"/>
                        <a:gd name="connsiteY1" fmla="*/ 15519 h 254331"/>
                        <a:gd name="connsiteX2" fmla="*/ 79970 w 248838"/>
                        <a:gd name="connsiteY2" fmla="*/ 50471 h 254331"/>
                        <a:gd name="connsiteX3" fmla="*/ 94605 w 248838"/>
                        <a:gd name="connsiteY3" fmla="*/ 95946 h 254331"/>
                        <a:gd name="connsiteX4" fmla="*/ 130504 w 248838"/>
                        <a:gd name="connsiteY4" fmla="*/ 117456 h 254331"/>
                        <a:gd name="connsiteX5" fmla="*/ 154782 w 248838"/>
                        <a:gd name="connsiteY5" fmla="*/ 126207 h 254331"/>
                        <a:gd name="connsiteX6" fmla="*/ 176213 w 248838"/>
                        <a:gd name="connsiteY6" fmla="*/ 126207 h 254331"/>
                        <a:gd name="connsiteX7" fmla="*/ 200025 w 248838"/>
                        <a:gd name="connsiteY7" fmla="*/ 126207 h 254331"/>
                        <a:gd name="connsiteX8" fmla="*/ 202407 w 248838"/>
                        <a:gd name="connsiteY8" fmla="*/ 126207 h 254331"/>
                        <a:gd name="connsiteX9" fmla="*/ 248838 w 248838"/>
                        <a:gd name="connsiteY9" fmla="*/ 253403 h 254331"/>
                        <a:gd name="connsiteX10" fmla="*/ 201910 w 248838"/>
                        <a:gd name="connsiteY10" fmla="*/ 249568 h 254331"/>
                        <a:gd name="connsiteX11" fmla="*/ 128588 w 248838"/>
                        <a:gd name="connsiteY11" fmla="*/ 242889 h 254331"/>
                        <a:gd name="connsiteX12" fmla="*/ 159738 w 248838"/>
                        <a:gd name="connsiteY12" fmla="*/ 254331 h 254331"/>
                        <a:gd name="connsiteX13" fmla="*/ 52388 w 248838"/>
                        <a:gd name="connsiteY13" fmla="*/ 233364 h 254331"/>
                        <a:gd name="connsiteX14" fmla="*/ 40481 w 248838"/>
                        <a:gd name="connsiteY14" fmla="*/ 173833 h 254331"/>
                        <a:gd name="connsiteX15" fmla="*/ 33339 w 248838"/>
                        <a:gd name="connsiteY15" fmla="*/ 164308 h 254331"/>
                        <a:gd name="connsiteX16" fmla="*/ 14288 w 248838"/>
                        <a:gd name="connsiteY16" fmla="*/ 152402 h 254331"/>
                        <a:gd name="connsiteX17" fmla="*/ 4762 w 248838"/>
                        <a:gd name="connsiteY17" fmla="*/ 107157 h 254331"/>
                        <a:gd name="connsiteX18" fmla="*/ 0 w 248838"/>
                        <a:gd name="connsiteY18" fmla="*/ 0 h 254331"/>
                        <a:gd name="connsiteX19" fmla="*/ 71436 w 248838"/>
                        <a:gd name="connsiteY19" fmla="*/ 1 h 254331"/>
                        <a:gd name="connsiteX0" fmla="*/ 71436 w 248838"/>
                        <a:gd name="connsiteY0" fmla="*/ 1 h 254331"/>
                        <a:gd name="connsiteX1" fmla="*/ 75044 w 248838"/>
                        <a:gd name="connsiteY1" fmla="*/ 15519 h 254331"/>
                        <a:gd name="connsiteX2" fmla="*/ 79970 w 248838"/>
                        <a:gd name="connsiteY2" fmla="*/ 50471 h 254331"/>
                        <a:gd name="connsiteX3" fmla="*/ 94605 w 248838"/>
                        <a:gd name="connsiteY3" fmla="*/ 95946 h 254331"/>
                        <a:gd name="connsiteX4" fmla="*/ 121972 w 248838"/>
                        <a:gd name="connsiteY4" fmla="*/ 119722 h 254331"/>
                        <a:gd name="connsiteX5" fmla="*/ 154782 w 248838"/>
                        <a:gd name="connsiteY5" fmla="*/ 126207 h 254331"/>
                        <a:gd name="connsiteX6" fmla="*/ 176213 w 248838"/>
                        <a:gd name="connsiteY6" fmla="*/ 126207 h 254331"/>
                        <a:gd name="connsiteX7" fmla="*/ 200025 w 248838"/>
                        <a:gd name="connsiteY7" fmla="*/ 126207 h 254331"/>
                        <a:gd name="connsiteX8" fmla="*/ 202407 w 248838"/>
                        <a:gd name="connsiteY8" fmla="*/ 126207 h 254331"/>
                        <a:gd name="connsiteX9" fmla="*/ 248838 w 248838"/>
                        <a:gd name="connsiteY9" fmla="*/ 253403 h 254331"/>
                        <a:gd name="connsiteX10" fmla="*/ 201910 w 248838"/>
                        <a:gd name="connsiteY10" fmla="*/ 249568 h 254331"/>
                        <a:gd name="connsiteX11" fmla="*/ 128588 w 248838"/>
                        <a:gd name="connsiteY11" fmla="*/ 242889 h 254331"/>
                        <a:gd name="connsiteX12" fmla="*/ 159738 w 248838"/>
                        <a:gd name="connsiteY12" fmla="*/ 254331 h 254331"/>
                        <a:gd name="connsiteX13" fmla="*/ 52388 w 248838"/>
                        <a:gd name="connsiteY13" fmla="*/ 233364 h 254331"/>
                        <a:gd name="connsiteX14" fmla="*/ 40481 w 248838"/>
                        <a:gd name="connsiteY14" fmla="*/ 173833 h 254331"/>
                        <a:gd name="connsiteX15" fmla="*/ 33339 w 248838"/>
                        <a:gd name="connsiteY15" fmla="*/ 164308 h 254331"/>
                        <a:gd name="connsiteX16" fmla="*/ 14288 w 248838"/>
                        <a:gd name="connsiteY16" fmla="*/ 152402 h 254331"/>
                        <a:gd name="connsiteX17" fmla="*/ 4762 w 248838"/>
                        <a:gd name="connsiteY17" fmla="*/ 107157 h 254331"/>
                        <a:gd name="connsiteX18" fmla="*/ 0 w 248838"/>
                        <a:gd name="connsiteY18" fmla="*/ 0 h 254331"/>
                        <a:gd name="connsiteX19" fmla="*/ 71436 w 248838"/>
                        <a:gd name="connsiteY19" fmla="*/ 1 h 254331"/>
                        <a:gd name="connsiteX0" fmla="*/ 71436 w 248838"/>
                        <a:gd name="connsiteY0" fmla="*/ 1 h 254331"/>
                        <a:gd name="connsiteX1" fmla="*/ 75044 w 248838"/>
                        <a:gd name="connsiteY1" fmla="*/ 15519 h 254331"/>
                        <a:gd name="connsiteX2" fmla="*/ 84237 w 248838"/>
                        <a:gd name="connsiteY2" fmla="*/ 50471 h 254331"/>
                        <a:gd name="connsiteX3" fmla="*/ 94605 w 248838"/>
                        <a:gd name="connsiteY3" fmla="*/ 95946 h 254331"/>
                        <a:gd name="connsiteX4" fmla="*/ 121972 w 248838"/>
                        <a:gd name="connsiteY4" fmla="*/ 119722 h 254331"/>
                        <a:gd name="connsiteX5" fmla="*/ 154782 w 248838"/>
                        <a:gd name="connsiteY5" fmla="*/ 126207 h 254331"/>
                        <a:gd name="connsiteX6" fmla="*/ 176213 w 248838"/>
                        <a:gd name="connsiteY6" fmla="*/ 126207 h 254331"/>
                        <a:gd name="connsiteX7" fmla="*/ 200025 w 248838"/>
                        <a:gd name="connsiteY7" fmla="*/ 126207 h 254331"/>
                        <a:gd name="connsiteX8" fmla="*/ 202407 w 248838"/>
                        <a:gd name="connsiteY8" fmla="*/ 126207 h 254331"/>
                        <a:gd name="connsiteX9" fmla="*/ 248838 w 248838"/>
                        <a:gd name="connsiteY9" fmla="*/ 253403 h 254331"/>
                        <a:gd name="connsiteX10" fmla="*/ 201910 w 248838"/>
                        <a:gd name="connsiteY10" fmla="*/ 249568 h 254331"/>
                        <a:gd name="connsiteX11" fmla="*/ 128588 w 248838"/>
                        <a:gd name="connsiteY11" fmla="*/ 242889 h 254331"/>
                        <a:gd name="connsiteX12" fmla="*/ 159738 w 248838"/>
                        <a:gd name="connsiteY12" fmla="*/ 254331 h 254331"/>
                        <a:gd name="connsiteX13" fmla="*/ 52388 w 248838"/>
                        <a:gd name="connsiteY13" fmla="*/ 233364 h 254331"/>
                        <a:gd name="connsiteX14" fmla="*/ 40481 w 248838"/>
                        <a:gd name="connsiteY14" fmla="*/ 173833 h 254331"/>
                        <a:gd name="connsiteX15" fmla="*/ 33339 w 248838"/>
                        <a:gd name="connsiteY15" fmla="*/ 164308 h 254331"/>
                        <a:gd name="connsiteX16" fmla="*/ 14288 w 248838"/>
                        <a:gd name="connsiteY16" fmla="*/ 152402 h 254331"/>
                        <a:gd name="connsiteX17" fmla="*/ 4762 w 248838"/>
                        <a:gd name="connsiteY17" fmla="*/ 107157 h 254331"/>
                        <a:gd name="connsiteX18" fmla="*/ 0 w 248838"/>
                        <a:gd name="connsiteY18" fmla="*/ 0 h 254331"/>
                        <a:gd name="connsiteX19" fmla="*/ 71436 w 248838"/>
                        <a:gd name="connsiteY19" fmla="*/ 1 h 254331"/>
                        <a:gd name="connsiteX0" fmla="*/ 71436 w 248838"/>
                        <a:gd name="connsiteY0" fmla="*/ 1 h 254331"/>
                        <a:gd name="connsiteX1" fmla="*/ 79310 w 248838"/>
                        <a:gd name="connsiteY1" fmla="*/ 15519 h 254331"/>
                        <a:gd name="connsiteX2" fmla="*/ 84237 w 248838"/>
                        <a:gd name="connsiteY2" fmla="*/ 50471 h 254331"/>
                        <a:gd name="connsiteX3" fmla="*/ 94605 w 248838"/>
                        <a:gd name="connsiteY3" fmla="*/ 95946 h 254331"/>
                        <a:gd name="connsiteX4" fmla="*/ 121972 w 248838"/>
                        <a:gd name="connsiteY4" fmla="*/ 119722 h 254331"/>
                        <a:gd name="connsiteX5" fmla="*/ 154782 w 248838"/>
                        <a:gd name="connsiteY5" fmla="*/ 126207 h 254331"/>
                        <a:gd name="connsiteX6" fmla="*/ 176213 w 248838"/>
                        <a:gd name="connsiteY6" fmla="*/ 126207 h 254331"/>
                        <a:gd name="connsiteX7" fmla="*/ 200025 w 248838"/>
                        <a:gd name="connsiteY7" fmla="*/ 126207 h 254331"/>
                        <a:gd name="connsiteX8" fmla="*/ 202407 w 248838"/>
                        <a:gd name="connsiteY8" fmla="*/ 126207 h 254331"/>
                        <a:gd name="connsiteX9" fmla="*/ 248838 w 248838"/>
                        <a:gd name="connsiteY9" fmla="*/ 253403 h 254331"/>
                        <a:gd name="connsiteX10" fmla="*/ 201910 w 248838"/>
                        <a:gd name="connsiteY10" fmla="*/ 249568 h 254331"/>
                        <a:gd name="connsiteX11" fmla="*/ 128588 w 248838"/>
                        <a:gd name="connsiteY11" fmla="*/ 242889 h 254331"/>
                        <a:gd name="connsiteX12" fmla="*/ 159738 w 248838"/>
                        <a:gd name="connsiteY12" fmla="*/ 254331 h 254331"/>
                        <a:gd name="connsiteX13" fmla="*/ 52388 w 248838"/>
                        <a:gd name="connsiteY13" fmla="*/ 233364 h 254331"/>
                        <a:gd name="connsiteX14" fmla="*/ 40481 w 248838"/>
                        <a:gd name="connsiteY14" fmla="*/ 173833 h 254331"/>
                        <a:gd name="connsiteX15" fmla="*/ 33339 w 248838"/>
                        <a:gd name="connsiteY15" fmla="*/ 164308 h 254331"/>
                        <a:gd name="connsiteX16" fmla="*/ 14288 w 248838"/>
                        <a:gd name="connsiteY16" fmla="*/ 152402 h 254331"/>
                        <a:gd name="connsiteX17" fmla="*/ 4762 w 248838"/>
                        <a:gd name="connsiteY17" fmla="*/ 107157 h 254331"/>
                        <a:gd name="connsiteX18" fmla="*/ 0 w 248838"/>
                        <a:gd name="connsiteY18" fmla="*/ 0 h 254331"/>
                        <a:gd name="connsiteX19" fmla="*/ 71436 w 248838"/>
                        <a:gd name="connsiteY19" fmla="*/ 1 h 254331"/>
                        <a:gd name="connsiteX0" fmla="*/ 71436 w 248838"/>
                        <a:gd name="connsiteY0" fmla="*/ 1 h 254331"/>
                        <a:gd name="connsiteX1" fmla="*/ 79310 w 248838"/>
                        <a:gd name="connsiteY1" fmla="*/ 15519 h 254331"/>
                        <a:gd name="connsiteX2" fmla="*/ 84237 w 248838"/>
                        <a:gd name="connsiteY2" fmla="*/ 70858 h 254331"/>
                        <a:gd name="connsiteX3" fmla="*/ 94605 w 248838"/>
                        <a:gd name="connsiteY3" fmla="*/ 95946 h 254331"/>
                        <a:gd name="connsiteX4" fmla="*/ 121972 w 248838"/>
                        <a:gd name="connsiteY4" fmla="*/ 119722 h 254331"/>
                        <a:gd name="connsiteX5" fmla="*/ 154782 w 248838"/>
                        <a:gd name="connsiteY5" fmla="*/ 126207 h 254331"/>
                        <a:gd name="connsiteX6" fmla="*/ 176213 w 248838"/>
                        <a:gd name="connsiteY6" fmla="*/ 126207 h 254331"/>
                        <a:gd name="connsiteX7" fmla="*/ 200025 w 248838"/>
                        <a:gd name="connsiteY7" fmla="*/ 126207 h 254331"/>
                        <a:gd name="connsiteX8" fmla="*/ 202407 w 248838"/>
                        <a:gd name="connsiteY8" fmla="*/ 126207 h 254331"/>
                        <a:gd name="connsiteX9" fmla="*/ 248838 w 248838"/>
                        <a:gd name="connsiteY9" fmla="*/ 253403 h 254331"/>
                        <a:gd name="connsiteX10" fmla="*/ 201910 w 248838"/>
                        <a:gd name="connsiteY10" fmla="*/ 249568 h 254331"/>
                        <a:gd name="connsiteX11" fmla="*/ 128588 w 248838"/>
                        <a:gd name="connsiteY11" fmla="*/ 242889 h 254331"/>
                        <a:gd name="connsiteX12" fmla="*/ 159738 w 248838"/>
                        <a:gd name="connsiteY12" fmla="*/ 254331 h 254331"/>
                        <a:gd name="connsiteX13" fmla="*/ 52388 w 248838"/>
                        <a:gd name="connsiteY13" fmla="*/ 233364 h 254331"/>
                        <a:gd name="connsiteX14" fmla="*/ 40481 w 248838"/>
                        <a:gd name="connsiteY14" fmla="*/ 173833 h 254331"/>
                        <a:gd name="connsiteX15" fmla="*/ 33339 w 248838"/>
                        <a:gd name="connsiteY15" fmla="*/ 164308 h 254331"/>
                        <a:gd name="connsiteX16" fmla="*/ 14288 w 248838"/>
                        <a:gd name="connsiteY16" fmla="*/ 152402 h 254331"/>
                        <a:gd name="connsiteX17" fmla="*/ 4762 w 248838"/>
                        <a:gd name="connsiteY17" fmla="*/ 107157 h 254331"/>
                        <a:gd name="connsiteX18" fmla="*/ 0 w 248838"/>
                        <a:gd name="connsiteY18" fmla="*/ 0 h 254331"/>
                        <a:gd name="connsiteX19" fmla="*/ 71436 w 248838"/>
                        <a:gd name="connsiteY19" fmla="*/ 1 h 2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8838" h="254331">
                          <a:moveTo>
                            <a:pt x="71436" y="1"/>
                          </a:moveTo>
                          <a:cubicBezTo>
                            <a:pt x="83943" y="3343"/>
                            <a:pt x="77888" y="7107"/>
                            <a:pt x="79310" y="15519"/>
                          </a:cubicBezTo>
                          <a:cubicBezTo>
                            <a:pt x="80732" y="23931"/>
                            <a:pt x="78488" y="55943"/>
                            <a:pt x="84237" y="70858"/>
                          </a:cubicBezTo>
                          <a:lnTo>
                            <a:pt x="94605" y="95946"/>
                          </a:lnTo>
                          <a:lnTo>
                            <a:pt x="121972" y="119722"/>
                          </a:lnTo>
                          <a:lnTo>
                            <a:pt x="154782" y="126207"/>
                          </a:lnTo>
                          <a:lnTo>
                            <a:pt x="176213" y="126207"/>
                          </a:lnTo>
                          <a:lnTo>
                            <a:pt x="200025" y="126207"/>
                          </a:lnTo>
                          <a:lnTo>
                            <a:pt x="202407" y="126207"/>
                          </a:lnTo>
                          <a:lnTo>
                            <a:pt x="248838" y="253403"/>
                          </a:lnTo>
                          <a:lnTo>
                            <a:pt x="201910" y="249568"/>
                          </a:lnTo>
                          <a:lnTo>
                            <a:pt x="128588" y="242889"/>
                          </a:lnTo>
                          <a:lnTo>
                            <a:pt x="159738" y="254331"/>
                          </a:lnTo>
                          <a:lnTo>
                            <a:pt x="52388" y="233364"/>
                          </a:lnTo>
                          <a:lnTo>
                            <a:pt x="40481" y="173833"/>
                          </a:lnTo>
                          <a:lnTo>
                            <a:pt x="33339" y="164308"/>
                          </a:lnTo>
                          <a:lnTo>
                            <a:pt x="14288" y="152402"/>
                          </a:lnTo>
                          <a:lnTo>
                            <a:pt x="4762" y="107157"/>
                          </a:lnTo>
                          <a:cubicBezTo>
                            <a:pt x="4762" y="77788"/>
                            <a:pt x="0" y="29369"/>
                            <a:pt x="0" y="0"/>
                          </a:cubicBezTo>
                          <a:lnTo>
                            <a:pt x="71436" y="1"/>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3" name="Picture 22"/>
                  <p:cNvPicPr>
                    <a:picLocks noChangeAspect="1"/>
                  </p:cNvPicPr>
                  <p:nvPr/>
                </p:nvPicPr>
                <p:blipFill>
                  <a:blip r:embed="rId9"/>
                  <a:stretch>
                    <a:fillRect/>
                  </a:stretch>
                </p:blipFill>
                <p:spPr>
                  <a:xfrm>
                    <a:off x="5862638" y="4313349"/>
                    <a:ext cx="399946" cy="139589"/>
                  </a:xfrm>
                  <a:prstGeom prst="rect">
                    <a:avLst/>
                  </a:prstGeom>
                </p:spPr>
              </p:pic>
            </p:grpSp>
            <p:pic>
              <p:nvPicPr>
                <p:cNvPr id="20" name="Picture 19"/>
                <p:cNvPicPr>
                  <a:picLocks noChangeAspect="1"/>
                </p:cNvPicPr>
                <p:nvPr/>
              </p:nvPicPr>
              <p:blipFill>
                <a:blip r:embed="rId10"/>
                <a:stretch>
                  <a:fillRect/>
                </a:stretch>
              </p:blipFill>
              <p:spPr>
                <a:xfrm>
                  <a:off x="5916035" y="4252912"/>
                  <a:ext cx="218065" cy="828676"/>
                </a:xfrm>
                <a:prstGeom prst="rect">
                  <a:avLst/>
                </a:prstGeom>
              </p:spPr>
            </p:pic>
            <p:pic>
              <p:nvPicPr>
                <p:cNvPr id="21" name="Picture 20"/>
                <p:cNvPicPr>
                  <a:picLocks noChangeAspect="1"/>
                </p:cNvPicPr>
                <p:nvPr/>
              </p:nvPicPr>
              <p:blipFill>
                <a:blip r:embed="rId10"/>
                <a:stretch>
                  <a:fillRect/>
                </a:stretch>
              </p:blipFill>
              <p:spPr>
                <a:xfrm>
                  <a:off x="5925560" y="5172077"/>
                  <a:ext cx="218065" cy="61911"/>
                </a:xfrm>
                <a:prstGeom prst="rect">
                  <a:avLst/>
                </a:prstGeom>
              </p:spPr>
            </p:pic>
          </p:grpSp>
          <p:pic>
            <p:nvPicPr>
              <p:cNvPr id="18" name="Picture 17"/>
              <p:cNvPicPr>
                <a:picLocks noChangeAspect="1"/>
              </p:cNvPicPr>
              <p:nvPr/>
            </p:nvPicPr>
            <p:blipFill>
              <a:blip r:embed="rId11"/>
              <a:stretch>
                <a:fillRect/>
              </a:stretch>
            </p:blipFill>
            <p:spPr>
              <a:xfrm>
                <a:off x="6127793" y="4248149"/>
                <a:ext cx="46264" cy="1028701"/>
              </a:xfrm>
              <a:prstGeom prst="rect">
                <a:avLst/>
              </a:prstGeom>
            </p:spPr>
          </p:pic>
        </p:grpSp>
        <p:sp>
          <p:nvSpPr>
            <p:cNvPr id="16" name="Rectangle 15"/>
            <p:cNvSpPr/>
            <p:nvPr/>
          </p:nvSpPr>
          <p:spPr bwMode="auto">
            <a:xfrm rot="180000">
              <a:off x="5876922" y="5219706"/>
              <a:ext cx="252412" cy="52387"/>
            </a:xfrm>
            <a:prstGeom prst="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3" name="Rectangle 2"/>
          <p:cNvSpPr/>
          <p:nvPr/>
        </p:nvSpPr>
        <p:spPr bwMode="auto">
          <a:xfrm>
            <a:off x="0" y="3732018"/>
            <a:ext cx="3189768" cy="124400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Rectangle 3"/>
          <p:cNvSpPr/>
          <p:nvPr/>
        </p:nvSpPr>
        <p:spPr bwMode="auto">
          <a:xfrm>
            <a:off x="21266" y="4976018"/>
            <a:ext cx="3306725" cy="141413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41" name="Group 40"/>
          <p:cNvGrpSpPr/>
          <p:nvPr/>
        </p:nvGrpSpPr>
        <p:grpSpPr>
          <a:xfrm>
            <a:off x="6104965" y="2734235"/>
            <a:ext cx="2375394" cy="1945341"/>
            <a:chOff x="6104965" y="2734235"/>
            <a:chExt cx="2375394" cy="1945341"/>
          </a:xfrm>
        </p:grpSpPr>
        <p:cxnSp>
          <p:nvCxnSpPr>
            <p:cNvPr id="6" name="Straight Arrow Connector 5"/>
            <p:cNvCxnSpPr/>
            <p:nvPr/>
          </p:nvCxnSpPr>
          <p:spPr bwMode="auto">
            <a:xfrm>
              <a:off x="8135471" y="3792071"/>
              <a:ext cx="0" cy="88750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7718612" y="3469341"/>
              <a:ext cx="761747" cy="369332"/>
            </a:xfrm>
            <a:prstGeom prst="rect">
              <a:avLst/>
            </a:prstGeom>
            <a:noFill/>
          </p:spPr>
          <p:txBody>
            <a:bodyPr wrap="none" rtlCol="0">
              <a:spAutoFit/>
            </a:bodyPr>
            <a:lstStyle/>
            <a:p>
              <a:r>
                <a:rPr lang="en-US" dirty="0" smtClean="0"/>
                <a:t>1 </a:t>
              </a:r>
              <a:r>
                <a:rPr lang="en-US" dirty="0" err="1" smtClean="0"/>
                <a:t>atm</a:t>
              </a:r>
              <a:endParaRPr lang="en-US" dirty="0"/>
            </a:p>
          </p:txBody>
        </p:sp>
        <p:cxnSp>
          <p:nvCxnSpPr>
            <p:cNvPr id="38" name="Straight Arrow Connector 37"/>
            <p:cNvCxnSpPr/>
            <p:nvPr/>
          </p:nvCxnSpPr>
          <p:spPr bwMode="auto">
            <a:xfrm flipH="1">
              <a:off x="6104965" y="2976283"/>
              <a:ext cx="1295400" cy="18377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a:xfrm>
              <a:off x="7413812" y="2734235"/>
              <a:ext cx="671979" cy="369332"/>
            </a:xfrm>
            <a:prstGeom prst="rect">
              <a:avLst/>
            </a:prstGeom>
            <a:noFill/>
          </p:spPr>
          <p:txBody>
            <a:bodyPr wrap="none" rtlCol="0">
              <a:spAutoFit/>
            </a:bodyPr>
            <a:lstStyle/>
            <a:p>
              <a:r>
                <a:rPr lang="en-US" dirty="0" smtClean="0"/>
                <a:t>UHV</a:t>
              </a:r>
              <a:endParaRPr lang="en-US" dirty="0"/>
            </a:p>
          </p:txBody>
        </p:sp>
      </p:grpSp>
    </p:spTree>
    <p:extLst>
      <p:ext uri="{BB962C8B-B14F-4D97-AF65-F5344CB8AC3E}">
        <p14:creationId xmlns:p14="http://schemas.microsoft.com/office/powerpoint/2010/main" val="269183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par>
                          <p:cTn id="25" fill="hold">
                            <p:stCondLst>
                              <p:cond delay="500"/>
                            </p:stCondLst>
                            <p:childTnLst>
                              <p:par>
                                <p:cTn id="26" presetID="10" presetClass="exit" presetSubtype="0" fill="hold" grpId="0" nodeType="after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1500"/>
                                  </p:stCondLst>
                                  <p:childTnLst>
                                    <p:set>
                                      <p:cBhvr>
                                        <p:cTn id="3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3" grpId="0" animBg="1"/>
      <p:bldP spid="4" grpId="0" animBg="1"/>
    </p:bldLst>
  </p:timing>
</p:sld>
</file>

<file path=ppt/theme/theme1.xml><?xml version="1.0" encoding="utf-8"?>
<a:theme xmlns:a="http://schemas.openxmlformats.org/drawingml/2006/main" name="1_INL_Presentation-Mixed">
  <a:themeElements>
    <a:clrScheme name="1_INL_Presentation-Mixe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INL_Presentation-Mix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INL_Presentation-Mixe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NL_Presentation-Mixe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INL_Presentation-Mixe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NL_Presentation-Mixe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NL_Presentation-Mix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NL_Presentation-Mix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INL_Presentation-Mix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INL_Presentation-Mixed">
  <a:themeElements>
    <a:clrScheme name="1_INL_Presentation-Mixe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INL_Presentation-Mix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INL_Presentation-Mixe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NL_Presentation-Mixe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INL_Presentation-Mixe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NL_Presentation-Mixe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NL_Presentation-Mix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NL_Presentation-Mix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INL_Presentation-Mix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TER_Scientific_and_General_Presentation_4/3_2EPDGM_v1_7">
  <a:themeElements>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TER_PP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lnDef>
    <a:txDef>
      <a:spPr>
        <a:noFill/>
      </a:spPr>
      <a:bodyPr wrap="square" rtlCol="0">
        <a:spAutoFit/>
      </a:bodyPr>
      <a:lstStyle>
        <a:defPPr>
          <a:defRPr sz="1200" dirty="0" smtClean="0">
            <a:latin typeface="+mn-lt"/>
          </a:defRPr>
        </a:defPPr>
      </a:lstStyle>
    </a:txDef>
  </a:objectDefaults>
  <a:extraClrSchemeLst>
    <a:extraClrScheme>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ER_PP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ER_PP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ER_PP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ER_PP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ER_PP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ER_PP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ER_PP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ER_PP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ER_PP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ER_PP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ER_PP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19530</TotalTime>
  <Words>2279</Words>
  <Application>Microsoft Office PowerPoint</Application>
  <PresentationFormat>On-screen Show (4:3)</PresentationFormat>
  <Paragraphs>173</Paragraphs>
  <Slides>17</Slides>
  <Notes>10</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17</vt:i4>
      </vt:variant>
    </vt:vector>
  </HeadingPairs>
  <TitlesOfParts>
    <vt:vector size="24" baseType="lpstr">
      <vt:lpstr>1_INL_Presentation-Mixed</vt:lpstr>
      <vt:lpstr>2_INL_Presentation-Mixed</vt:lpstr>
      <vt:lpstr>Office Theme</vt:lpstr>
      <vt:lpstr>1_Office Theme</vt:lpstr>
      <vt:lpstr>ITER_Scientific_and_General_Presentation_4/3_2EPDGM_v1_7</vt:lpstr>
      <vt:lpstr>11_Office Theme</vt:lpstr>
      <vt:lpstr>Document</vt:lpstr>
      <vt:lpstr>Safety Requirements for the Compact Pilot Plant</vt:lpstr>
      <vt:lpstr>Overview</vt:lpstr>
      <vt:lpstr>PowerPoint Presentation</vt:lpstr>
      <vt:lpstr>How is Safety Achieved?</vt:lpstr>
      <vt:lpstr>Integrating Safety Into Fusion Reactor Design Process</vt:lpstr>
      <vt:lpstr>Integrating Safety Into Fusion Reactor Design Process (cont.)</vt:lpstr>
      <vt:lpstr>ITER licensing experience</vt:lpstr>
      <vt:lpstr>ITER experience: vacuum vessel and extensions  as first confinement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Structural Design Codes Need Change for Fusion.. Are they changing enough for CPP? </vt:lpstr>
    </vt:vector>
  </TitlesOfParts>
  <Company>INL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INL</dc:creator>
  <cp:lastModifiedBy>INL</cp:lastModifiedBy>
  <cp:revision>424</cp:revision>
  <dcterms:created xsi:type="dcterms:W3CDTF">2016-04-10T19:50:51Z</dcterms:created>
  <dcterms:modified xsi:type="dcterms:W3CDTF">2019-06-04T11:48:21Z</dcterms:modified>
</cp:coreProperties>
</file>